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7D73636-4F7E-49DA-8F9A-44873FEA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B703E0D-2D9C-4CF1-94F4-6FF352DD4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6/16/2019 6:46:34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7E76513-61BA-4967-9948-D79F1808A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C139052-7620-435C-B94E-2E19EA4C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F5D1666-4C43-43F2-99E3-B92DCEB6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A5D2FA4-B906-4606-9697-66C4B13FE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5191" y="0"/>
            <a:ext cx="13994295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714884-6701-4E25-8303-2C140505801E}"/>
              </a:ext>
            </a:extLst>
          </p:cNvPr>
          <p:cNvCxnSpPr/>
          <p:nvPr/>
        </p:nvCxnSpPr>
        <p:spPr>
          <a:xfrm>
            <a:off x="34488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ABB607-2337-446B-821D-3C9C5D9D26FC}"/>
              </a:ext>
            </a:extLst>
          </p:cNvPr>
          <p:cNvCxnSpPr/>
          <p:nvPr/>
        </p:nvCxnSpPr>
        <p:spPr>
          <a:xfrm>
            <a:off x="79943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6FC0BB9-32AA-4472-A19D-5E2CEA5B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69" y="0"/>
            <a:ext cx="8223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5BBC9F1-D48F-4E9F-AD20-3D237B205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63" y="0"/>
            <a:ext cx="582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A0A9425B-9CE9-43AB-8F49-FCD4C2C3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30"/>
            <a:ext cx="12192000" cy="66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6DA67828-04D3-4F87-A7E5-3FEE037C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878" y="0"/>
            <a:ext cx="13924721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1D06F0-B6D3-49C1-A940-8D566A5CB943}"/>
              </a:ext>
            </a:extLst>
          </p:cNvPr>
          <p:cNvCxnSpPr/>
          <p:nvPr/>
        </p:nvCxnSpPr>
        <p:spPr>
          <a:xfrm>
            <a:off x="2594114" y="0"/>
            <a:ext cx="79513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FFFF81-FB61-4C1B-8338-22D54E8E08F1}"/>
              </a:ext>
            </a:extLst>
          </p:cNvPr>
          <p:cNvCxnSpPr/>
          <p:nvPr/>
        </p:nvCxnSpPr>
        <p:spPr>
          <a:xfrm>
            <a:off x="6722166" y="0"/>
            <a:ext cx="79513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Margaret Blaine</cp:lastModifiedBy>
  <cp:revision>1</cp:revision>
  <dcterms:created xsi:type="dcterms:W3CDTF">2019-06-16T10:46:35Z</dcterms:created>
  <dcterms:modified xsi:type="dcterms:W3CDTF">2019-06-17T04:04:51Z</dcterms:modified>
</cp:coreProperties>
</file>