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57" r:id="rId3"/>
    <p:sldId id="258" r:id="rId4"/>
    <p:sldId id="259" r:id="rId5"/>
    <p:sldId id="270" r:id="rId6"/>
    <p:sldId id="268" r:id="rId7"/>
    <p:sldId id="267" r:id="rId8"/>
    <p:sldId id="266" r:id="rId9"/>
    <p:sldId id="269" r:id="rId10"/>
    <p:sldId id="272" r:id="rId11"/>
    <p:sldId id="273" r:id="rId12"/>
    <p:sldId id="274" r:id="rId13"/>
    <p:sldId id="275" r:id="rId14"/>
    <p:sldId id="265" r:id="rId15"/>
    <p:sldId id="264" r:id="rId16"/>
    <p:sldId id="263" r:id="rId17"/>
    <p:sldId id="262" r:id="rId18"/>
    <p:sldId id="26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04143-DAAF-45A2-9610-7A5F0C39B87E}" v="229" dt="2023-10-16T13:42:07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78143" autoAdjust="0"/>
  </p:normalViewPr>
  <p:slideViewPr>
    <p:cSldViewPr snapToGrid="0">
      <p:cViewPr varScale="1">
        <p:scale>
          <a:sx n="89" d="100"/>
          <a:sy n="89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, Paul" userId="9c6e8958-4c77-4b3b-873d-c958bbc66708" providerId="ADAL" clId="{E7C04143-DAAF-45A2-9610-7A5F0C39B87E}"/>
    <pc:docChg chg="undo custSel addSld delSld modSld">
      <pc:chgData name="George, Paul" userId="9c6e8958-4c77-4b3b-873d-c958bbc66708" providerId="ADAL" clId="{E7C04143-DAAF-45A2-9610-7A5F0C39B87E}" dt="2023-10-16T13:56:15.199" v="4891" actId="27636"/>
      <pc:docMkLst>
        <pc:docMk/>
      </pc:docMkLst>
      <pc:sldChg chg="del">
        <pc:chgData name="George, Paul" userId="9c6e8958-4c77-4b3b-873d-c958bbc66708" providerId="ADAL" clId="{E7C04143-DAAF-45A2-9610-7A5F0C39B87E}" dt="2023-10-16T11:39:34.199" v="93" actId="47"/>
        <pc:sldMkLst>
          <pc:docMk/>
          <pc:sldMk cId="3764911976" sldId="256"/>
        </pc:sldMkLst>
      </pc:sldChg>
      <pc:sldChg chg="modSp mod">
        <pc:chgData name="George, Paul" userId="9c6e8958-4c77-4b3b-873d-c958bbc66708" providerId="ADAL" clId="{E7C04143-DAAF-45A2-9610-7A5F0C39B87E}" dt="2023-10-16T13:52:17.309" v="4875" actId="5793"/>
        <pc:sldMkLst>
          <pc:docMk/>
          <pc:sldMk cId="2093558481" sldId="257"/>
        </pc:sldMkLst>
        <pc:spChg chg="mod">
          <ac:chgData name="George, Paul" userId="9c6e8958-4c77-4b3b-873d-c958bbc66708" providerId="ADAL" clId="{E7C04143-DAAF-45A2-9610-7A5F0C39B87E}" dt="2023-10-16T13:52:17.309" v="4875" actId="5793"/>
          <ac:spMkLst>
            <pc:docMk/>
            <pc:sldMk cId="2093558481" sldId="257"/>
            <ac:spMk id="3" creationId="{5F8AEA94-EBFF-4A68-C1A0-0FA134D3153C}"/>
          </ac:spMkLst>
        </pc:spChg>
      </pc:sldChg>
      <pc:sldChg chg="delSp modSp mod modNotesTx">
        <pc:chgData name="George, Paul" userId="9c6e8958-4c77-4b3b-873d-c958bbc66708" providerId="ADAL" clId="{E7C04143-DAAF-45A2-9610-7A5F0C39B87E}" dt="2023-10-16T11:55:24.800" v="951" actId="20577"/>
        <pc:sldMkLst>
          <pc:docMk/>
          <pc:sldMk cId="847858435" sldId="258"/>
        </pc:sldMkLst>
        <pc:spChg chg="mod">
          <ac:chgData name="George, Paul" userId="9c6e8958-4c77-4b3b-873d-c958bbc66708" providerId="ADAL" clId="{E7C04143-DAAF-45A2-9610-7A5F0C39B87E}" dt="2023-10-16T11:55:15.393" v="911" actId="20577"/>
          <ac:spMkLst>
            <pc:docMk/>
            <pc:sldMk cId="847858435" sldId="258"/>
            <ac:spMk id="3" creationId="{B411F127-2B20-EBD4-270F-715F62E37674}"/>
          </ac:spMkLst>
        </pc:spChg>
        <pc:picChg chg="del">
          <ac:chgData name="George, Paul" userId="9c6e8958-4c77-4b3b-873d-c958bbc66708" providerId="ADAL" clId="{E7C04143-DAAF-45A2-9610-7A5F0C39B87E}" dt="2023-10-16T11:43:02.768" v="501" actId="478"/>
          <ac:picMkLst>
            <pc:docMk/>
            <pc:sldMk cId="847858435" sldId="258"/>
            <ac:picMk id="5" creationId="{6B4299C9-6D2A-4B0E-9F80-174FA1F76636}"/>
          </ac:picMkLst>
        </pc:picChg>
      </pc:sldChg>
      <pc:sldChg chg="modSp mod">
        <pc:chgData name="George, Paul" userId="9c6e8958-4c77-4b3b-873d-c958bbc66708" providerId="ADAL" clId="{E7C04143-DAAF-45A2-9610-7A5F0C39B87E}" dt="2023-10-16T13:52:41.352" v="4877" actId="5793"/>
        <pc:sldMkLst>
          <pc:docMk/>
          <pc:sldMk cId="1711950921" sldId="259"/>
        </pc:sldMkLst>
        <pc:spChg chg="mod">
          <ac:chgData name="George, Paul" userId="9c6e8958-4c77-4b3b-873d-c958bbc66708" providerId="ADAL" clId="{E7C04143-DAAF-45A2-9610-7A5F0C39B87E}" dt="2023-10-16T13:52:41.352" v="4877" actId="5793"/>
          <ac:spMkLst>
            <pc:docMk/>
            <pc:sldMk cId="1711950921" sldId="259"/>
            <ac:spMk id="3" creationId="{7CD02541-4F2A-6378-EE8B-32E71E3484BF}"/>
          </ac:spMkLst>
        </pc:spChg>
      </pc:sldChg>
      <pc:sldChg chg="modSp mod">
        <pc:chgData name="George, Paul" userId="9c6e8958-4c77-4b3b-873d-c958bbc66708" providerId="ADAL" clId="{E7C04143-DAAF-45A2-9610-7A5F0C39B87E}" dt="2023-10-16T13:52:01.543" v="4873" actId="5793"/>
        <pc:sldMkLst>
          <pc:docMk/>
          <pc:sldMk cId="3212011028" sldId="263"/>
        </pc:sldMkLst>
        <pc:spChg chg="mod">
          <ac:chgData name="George, Paul" userId="9c6e8958-4c77-4b3b-873d-c958bbc66708" providerId="ADAL" clId="{E7C04143-DAAF-45A2-9610-7A5F0C39B87E}" dt="2023-10-16T13:52:01.543" v="4873" actId="5793"/>
          <ac:spMkLst>
            <pc:docMk/>
            <pc:sldMk cId="3212011028" sldId="263"/>
            <ac:spMk id="3" creationId="{6E44D4EC-0B77-108A-9F8A-3ED666860AC7}"/>
          </ac:spMkLst>
        </pc:spChg>
      </pc:sldChg>
      <pc:sldChg chg="addSp delSp modSp mod">
        <pc:chgData name="George, Paul" userId="9c6e8958-4c77-4b3b-873d-c958bbc66708" providerId="ADAL" clId="{E7C04143-DAAF-45A2-9610-7A5F0C39B87E}" dt="2023-10-16T13:56:15.199" v="4891" actId="27636"/>
        <pc:sldMkLst>
          <pc:docMk/>
          <pc:sldMk cId="972370495" sldId="264"/>
        </pc:sldMkLst>
        <pc:spChg chg="mod">
          <ac:chgData name="George, Paul" userId="9c6e8958-4c77-4b3b-873d-c958bbc66708" providerId="ADAL" clId="{E7C04143-DAAF-45A2-9610-7A5F0C39B87E}" dt="2023-10-16T13:56:15.199" v="4891" actId="27636"/>
          <ac:spMkLst>
            <pc:docMk/>
            <pc:sldMk cId="972370495" sldId="264"/>
            <ac:spMk id="3" creationId="{7F9CE191-32F7-E8DB-742B-85C2EE2FE971}"/>
          </ac:spMkLst>
        </pc:spChg>
        <pc:picChg chg="add del mod">
          <ac:chgData name="George, Paul" userId="9c6e8958-4c77-4b3b-873d-c958bbc66708" providerId="ADAL" clId="{E7C04143-DAAF-45A2-9610-7A5F0C39B87E}" dt="2023-10-16T13:36:56.495" v="4437" actId="478"/>
          <ac:picMkLst>
            <pc:docMk/>
            <pc:sldMk cId="972370495" sldId="264"/>
            <ac:picMk id="5" creationId="{5C31F28B-AF2C-D360-63A0-7F5A57275A2E}"/>
          </ac:picMkLst>
        </pc:picChg>
      </pc:sldChg>
      <pc:sldChg chg="addSp delSp modSp mod">
        <pc:chgData name="George, Paul" userId="9c6e8958-4c77-4b3b-873d-c958bbc66708" providerId="ADAL" clId="{E7C04143-DAAF-45A2-9610-7A5F0C39B87E}" dt="2023-10-16T13:00:15.531" v="3989" actId="1076"/>
        <pc:sldMkLst>
          <pc:docMk/>
          <pc:sldMk cId="3189486649" sldId="265"/>
        </pc:sldMkLst>
        <pc:spChg chg="del">
          <ac:chgData name="George, Paul" userId="9c6e8958-4c77-4b3b-873d-c958bbc66708" providerId="ADAL" clId="{E7C04143-DAAF-45A2-9610-7A5F0C39B87E}" dt="2023-10-16T12:55:57.320" v="3563" actId="478"/>
          <ac:spMkLst>
            <pc:docMk/>
            <pc:sldMk cId="3189486649" sldId="265"/>
            <ac:spMk id="3" creationId="{36614E9E-128F-6530-5DA8-532D3D5D2F58}"/>
          </ac:spMkLst>
        </pc:spChg>
        <pc:spChg chg="add del mod">
          <ac:chgData name="George, Paul" userId="9c6e8958-4c77-4b3b-873d-c958bbc66708" providerId="ADAL" clId="{E7C04143-DAAF-45A2-9610-7A5F0C39B87E}" dt="2023-10-16T12:59:54.905" v="3983" actId="14100"/>
          <ac:spMkLst>
            <pc:docMk/>
            <pc:sldMk cId="3189486649" sldId="265"/>
            <ac:spMk id="5" creationId="{11D856B9-45A6-34F7-EB25-C56067965D01}"/>
          </ac:spMkLst>
        </pc:spChg>
        <pc:picChg chg="add mod">
          <ac:chgData name="George, Paul" userId="9c6e8958-4c77-4b3b-873d-c958bbc66708" providerId="ADAL" clId="{E7C04143-DAAF-45A2-9610-7A5F0C39B87E}" dt="2023-10-16T13:00:15.531" v="3989" actId="1076"/>
          <ac:picMkLst>
            <pc:docMk/>
            <pc:sldMk cId="3189486649" sldId="265"/>
            <ac:picMk id="7" creationId="{F12048C8-50A9-F8B8-427D-FFD2E0EDF7A3}"/>
          </ac:picMkLst>
        </pc:picChg>
      </pc:sldChg>
      <pc:sldChg chg="addSp delSp modSp mod modNotesTx">
        <pc:chgData name="George, Paul" userId="9c6e8958-4c77-4b3b-873d-c958bbc66708" providerId="ADAL" clId="{E7C04143-DAAF-45A2-9610-7A5F0C39B87E}" dt="2023-10-16T12:41:06.653" v="3312" actId="20577"/>
        <pc:sldMkLst>
          <pc:docMk/>
          <pc:sldMk cId="1593248286" sldId="266"/>
        </pc:sldMkLst>
        <pc:spChg chg="mod">
          <ac:chgData name="George, Paul" userId="9c6e8958-4c77-4b3b-873d-c958bbc66708" providerId="ADAL" clId="{E7C04143-DAAF-45A2-9610-7A5F0C39B87E}" dt="2023-10-16T12:38:48.362" v="3287" actId="20577"/>
          <ac:spMkLst>
            <pc:docMk/>
            <pc:sldMk cId="1593248286" sldId="266"/>
            <ac:spMk id="2" creationId="{27A277A0-E121-E205-6581-ED4C2FD348B9}"/>
          </ac:spMkLst>
        </pc:spChg>
        <pc:spChg chg="add del mod">
          <ac:chgData name="George, Paul" userId="9c6e8958-4c77-4b3b-873d-c958bbc66708" providerId="ADAL" clId="{E7C04143-DAAF-45A2-9610-7A5F0C39B87E}" dt="2023-10-16T12:39:52.914" v="3304" actId="478"/>
          <ac:spMkLst>
            <pc:docMk/>
            <pc:sldMk cId="1593248286" sldId="266"/>
            <ac:spMk id="8" creationId="{B7334558-5199-8BDC-B079-8CE0B85D5CAE}"/>
          </ac:spMkLst>
        </pc:spChg>
        <pc:spChg chg="add del mod">
          <ac:chgData name="George, Paul" userId="9c6e8958-4c77-4b3b-873d-c958bbc66708" providerId="ADAL" clId="{E7C04143-DAAF-45A2-9610-7A5F0C39B87E}" dt="2023-10-16T12:39:56.050" v="3305" actId="478"/>
          <ac:spMkLst>
            <pc:docMk/>
            <pc:sldMk cId="1593248286" sldId="266"/>
            <ac:spMk id="10" creationId="{FC57492A-77DE-EB11-BB96-E401DAE2A919}"/>
          </ac:spMkLst>
        </pc:spChg>
        <pc:spChg chg="add mod">
          <ac:chgData name="George, Paul" userId="9c6e8958-4c77-4b3b-873d-c958bbc66708" providerId="ADAL" clId="{E7C04143-DAAF-45A2-9610-7A5F0C39B87E}" dt="2023-10-16T12:40:24.065" v="3308" actId="208"/>
          <ac:spMkLst>
            <pc:docMk/>
            <pc:sldMk cId="1593248286" sldId="266"/>
            <ac:spMk id="11" creationId="{D6C74A64-FEFA-2EA9-0A56-9B68D0FA3592}"/>
          </ac:spMkLst>
        </pc:spChg>
        <pc:spChg chg="add mod">
          <ac:chgData name="George, Paul" userId="9c6e8958-4c77-4b3b-873d-c958bbc66708" providerId="ADAL" clId="{E7C04143-DAAF-45A2-9610-7A5F0C39B87E}" dt="2023-10-16T12:40:52.650" v="3311" actId="1076"/>
          <ac:spMkLst>
            <pc:docMk/>
            <pc:sldMk cId="1593248286" sldId="266"/>
            <ac:spMk id="12" creationId="{D2286449-3FEC-0D7B-55ED-52DF169ED973}"/>
          </ac:spMkLst>
        </pc:spChg>
        <pc:picChg chg="add mod">
          <ac:chgData name="George, Paul" userId="9c6e8958-4c77-4b3b-873d-c958bbc66708" providerId="ADAL" clId="{E7C04143-DAAF-45A2-9610-7A5F0C39B87E}" dt="2023-10-16T12:39:11.334" v="3290" actId="1076"/>
          <ac:picMkLst>
            <pc:docMk/>
            <pc:sldMk cId="1593248286" sldId="266"/>
            <ac:picMk id="4" creationId="{F6829B49-DE60-6AB4-B9A2-89291A34D474}"/>
          </ac:picMkLst>
        </pc:picChg>
        <pc:picChg chg="del">
          <ac:chgData name="George, Paul" userId="9c6e8958-4c77-4b3b-873d-c958bbc66708" providerId="ADAL" clId="{E7C04143-DAAF-45A2-9610-7A5F0C39B87E}" dt="2023-10-16T12:38:51.052" v="3288" actId="478"/>
          <ac:picMkLst>
            <pc:docMk/>
            <pc:sldMk cId="1593248286" sldId="266"/>
            <ac:picMk id="5" creationId="{C7DD4BC2-8CA9-B93C-CE65-AB86A6AEFB30}"/>
          </ac:picMkLst>
        </pc:picChg>
        <pc:picChg chg="add del">
          <ac:chgData name="George, Paul" userId="9c6e8958-4c77-4b3b-873d-c958bbc66708" providerId="ADAL" clId="{E7C04143-DAAF-45A2-9610-7A5F0C39B87E}" dt="2023-10-16T12:39:23.012" v="3292" actId="478"/>
          <ac:picMkLst>
            <pc:docMk/>
            <pc:sldMk cId="1593248286" sldId="266"/>
            <ac:picMk id="7" creationId="{B37FBBD0-EBAD-11E0-DCAE-843ED7B44B10}"/>
          </ac:picMkLst>
        </pc:picChg>
      </pc:sldChg>
      <pc:sldChg chg="addSp delSp modSp mod modNotesTx">
        <pc:chgData name="George, Paul" userId="9c6e8958-4c77-4b3b-873d-c958bbc66708" providerId="ADAL" clId="{E7C04143-DAAF-45A2-9610-7A5F0C39B87E}" dt="2023-10-16T12:37:34.926" v="3277" actId="20577"/>
        <pc:sldMkLst>
          <pc:docMk/>
          <pc:sldMk cId="593687805" sldId="267"/>
        </pc:sldMkLst>
        <pc:spChg chg="mod">
          <ac:chgData name="George, Paul" userId="9c6e8958-4c77-4b3b-873d-c958bbc66708" providerId="ADAL" clId="{E7C04143-DAAF-45A2-9610-7A5F0C39B87E}" dt="2023-10-16T12:33:16.086" v="2995" actId="1076"/>
          <ac:spMkLst>
            <pc:docMk/>
            <pc:sldMk cId="593687805" sldId="267"/>
            <ac:spMk id="2" creationId="{C7200FAC-A4D7-3CD6-D4FC-C07796C3DD76}"/>
          </ac:spMkLst>
        </pc:spChg>
        <pc:spChg chg="del mod">
          <ac:chgData name="George, Paul" userId="9c6e8958-4c77-4b3b-873d-c958bbc66708" providerId="ADAL" clId="{E7C04143-DAAF-45A2-9610-7A5F0C39B87E}" dt="2023-10-16T12:32:28.558" v="2988" actId="478"/>
          <ac:spMkLst>
            <pc:docMk/>
            <pc:sldMk cId="593687805" sldId="267"/>
            <ac:spMk id="3" creationId="{9EF37A6D-2FAE-D52C-3AAF-9F898B52C394}"/>
          </ac:spMkLst>
        </pc:spChg>
        <pc:spChg chg="add del mod">
          <ac:chgData name="George, Paul" userId="9c6e8958-4c77-4b3b-873d-c958bbc66708" providerId="ADAL" clId="{E7C04143-DAAF-45A2-9610-7A5F0C39B87E}" dt="2023-10-16T12:32:31.484" v="2989" actId="478"/>
          <ac:spMkLst>
            <pc:docMk/>
            <pc:sldMk cId="593687805" sldId="267"/>
            <ac:spMk id="6" creationId="{51420EC4-47C8-F06A-D15F-D3E23E03C85E}"/>
          </ac:spMkLst>
        </pc:spChg>
        <pc:spChg chg="add mod">
          <ac:chgData name="George, Paul" userId="9c6e8958-4c77-4b3b-873d-c958bbc66708" providerId="ADAL" clId="{E7C04143-DAAF-45A2-9610-7A5F0C39B87E}" dt="2023-10-16T12:37:34.926" v="3277" actId="20577"/>
          <ac:spMkLst>
            <pc:docMk/>
            <pc:sldMk cId="593687805" sldId="267"/>
            <ac:spMk id="10" creationId="{166AF736-6B97-0627-D709-E102AAFCC5B6}"/>
          </ac:spMkLst>
        </pc:spChg>
        <pc:picChg chg="del">
          <ac:chgData name="George, Paul" userId="9c6e8958-4c77-4b3b-873d-c958bbc66708" providerId="ADAL" clId="{E7C04143-DAAF-45A2-9610-7A5F0C39B87E}" dt="2023-10-16T12:31:36.716" v="2982" actId="478"/>
          <ac:picMkLst>
            <pc:docMk/>
            <pc:sldMk cId="593687805" sldId="267"/>
            <ac:picMk id="5" creationId="{E912ED76-1F72-22C8-19AA-DA249652E056}"/>
          </ac:picMkLst>
        </pc:picChg>
        <pc:picChg chg="add mod">
          <ac:chgData name="George, Paul" userId="9c6e8958-4c77-4b3b-873d-c958bbc66708" providerId="ADAL" clId="{E7C04143-DAAF-45A2-9610-7A5F0C39B87E}" dt="2023-10-16T12:33:34.729" v="3002" actId="1076"/>
          <ac:picMkLst>
            <pc:docMk/>
            <pc:sldMk cId="593687805" sldId="267"/>
            <ac:picMk id="9" creationId="{49B95D83-7ECD-993F-9C82-A96627AB22CB}"/>
          </ac:picMkLst>
        </pc:picChg>
        <pc:picChg chg="del">
          <ac:chgData name="George, Paul" userId="9c6e8958-4c77-4b3b-873d-c958bbc66708" providerId="ADAL" clId="{E7C04143-DAAF-45A2-9610-7A5F0C39B87E}" dt="2023-10-16T12:31:37.449" v="2983" actId="478"/>
          <ac:picMkLst>
            <pc:docMk/>
            <pc:sldMk cId="593687805" sldId="267"/>
            <ac:picMk id="11" creationId="{D0F6F3D2-B468-D215-587B-3328F60A72B3}"/>
          </ac:picMkLst>
        </pc:picChg>
        <pc:cxnChg chg="del">
          <ac:chgData name="George, Paul" userId="9c6e8958-4c77-4b3b-873d-c958bbc66708" providerId="ADAL" clId="{E7C04143-DAAF-45A2-9610-7A5F0C39B87E}" dt="2023-10-16T12:31:39.276" v="2984" actId="478"/>
          <ac:cxnSpMkLst>
            <pc:docMk/>
            <pc:sldMk cId="593687805" sldId="267"/>
            <ac:cxnSpMk id="7" creationId="{B51BE657-058F-17C1-EB8B-58A3D440E5CF}"/>
          </ac:cxnSpMkLst>
        </pc:cxnChg>
      </pc:sldChg>
      <pc:sldChg chg="addSp modSp mod">
        <pc:chgData name="George, Paul" userId="9c6e8958-4c77-4b3b-873d-c958bbc66708" providerId="ADAL" clId="{E7C04143-DAAF-45A2-9610-7A5F0C39B87E}" dt="2023-10-16T12:37:55.488" v="3280" actId="1076"/>
        <pc:sldMkLst>
          <pc:docMk/>
          <pc:sldMk cId="439248919" sldId="268"/>
        </pc:sldMkLst>
        <pc:spChg chg="mod">
          <ac:chgData name="George, Paul" userId="9c6e8958-4c77-4b3b-873d-c958bbc66708" providerId="ADAL" clId="{E7C04143-DAAF-45A2-9610-7A5F0C39B87E}" dt="2023-10-16T12:34:59.506" v="3007" actId="1076"/>
          <ac:spMkLst>
            <pc:docMk/>
            <pc:sldMk cId="439248919" sldId="268"/>
            <ac:spMk id="2" creationId="{D5ADD083-2F1A-0F75-2B18-D5DF202E77C1}"/>
          </ac:spMkLst>
        </pc:spChg>
        <pc:spChg chg="mod">
          <ac:chgData name="George, Paul" userId="9c6e8958-4c77-4b3b-873d-c958bbc66708" providerId="ADAL" clId="{E7C04143-DAAF-45A2-9610-7A5F0C39B87E}" dt="2023-10-16T12:37:49.360" v="3279" actId="27636"/>
          <ac:spMkLst>
            <pc:docMk/>
            <pc:sldMk cId="439248919" sldId="268"/>
            <ac:spMk id="3" creationId="{17C4301C-C845-086C-CDE6-72B0F94D7341}"/>
          </ac:spMkLst>
        </pc:spChg>
        <pc:picChg chg="add mod">
          <ac:chgData name="George, Paul" userId="9c6e8958-4c77-4b3b-873d-c958bbc66708" providerId="ADAL" clId="{E7C04143-DAAF-45A2-9610-7A5F0C39B87E}" dt="2023-10-16T12:37:55.488" v="3280" actId="1076"/>
          <ac:picMkLst>
            <pc:docMk/>
            <pc:sldMk cId="439248919" sldId="268"/>
            <ac:picMk id="5" creationId="{3E984B3A-ADD9-2ADA-C88E-FFDC3D5F30EC}"/>
          </ac:picMkLst>
        </pc:picChg>
      </pc:sldChg>
      <pc:sldChg chg="addSp delSp modSp mod delAnim modAnim modNotesTx">
        <pc:chgData name="George, Paul" userId="9c6e8958-4c77-4b3b-873d-c958bbc66708" providerId="ADAL" clId="{E7C04143-DAAF-45A2-9610-7A5F0C39B87E}" dt="2023-10-16T12:54:52.975" v="3562"/>
        <pc:sldMkLst>
          <pc:docMk/>
          <pc:sldMk cId="1429543558" sldId="269"/>
        </pc:sldMkLst>
        <pc:spChg chg="mod">
          <ac:chgData name="George, Paul" userId="9c6e8958-4c77-4b3b-873d-c958bbc66708" providerId="ADAL" clId="{E7C04143-DAAF-45A2-9610-7A5F0C39B87E}" dt="2023-10-16T12:41:41.458" v="3332" actId="20577"/>
          <ac:spMkLst>
            <pc:docMk/>
            <pc:sldMk cId="1429543558" sldId="269"/>
            <ac:spMk id="2" creationId="{EE48FBC1-44A2-4CD3-DA09-5F8095161BD2}"/>
          </ac:spMkLst>
        </pc:spChg>
        <pc:spChg chg="add mod">
          <ac:chgData name="George, Paul" userId="9c6e8958-4c77-4b3b-873d-c958bbc66708" providerId="ADAL" clId="{E7C04143-DAAF-45A2-9610-7A5F0C39B87E}" dt="2023-10-16T12:50:45.258" v="3549" actId="1076"/>
          <ac:spMkLst>
            <pc:docMk/>
            <pc:sldMk cId="1429543558" sldId="269"/>
            <ac:spMk id="6" creationId="{6FBD8C58-D9B8-D6BB-3921-84B43D265896}"/>
          </ac:spMkLst>
        </pc:spChg>
        <pc:spChg chg="add mod">
          <ac:chgData name="George, Paul" userId="9c6e8958-4c77-4b3b-873d-c958bbc66708" providerId="ADAL" clId="{E7C04143-DAAF-45A2-9610-7A5F0C39B87E}" dt="2023-10-16T12:48:27.668" v="3481" actId="1076"/>
          <ac:spMkLst>
            <pc:docMk/>
            <pc:sldMk cId="1429543558" sldId="269"/>
            <ac:spMk id="8" creationId="{4E6DE5EB-F171-AE77-4178-EF27CC2B705F}"/>
          </ac:spMkLst>
        </pc:spChg>
        <pc:spChg chg="add mod">
          <ac:chgData name="George, Paul" userId="9c6e8958-4c77-4b3b-873d-c958bbc66708" providerId="ADAL" clId="{E7C04143-DAAF-45A2-9610-7A5F0C39B87E}" dt="2023-10-16T12:48:48.272" v="3516" actId="20577"/>
          <ac:spMkLst>
            <pc:docMk/>
            <pc:sldMk cId="1429543558" sldId="269"/>
            <ac:spMk id="9" creationId="{45B425AF-7F73-34CD-B579-1E312FDA0648}"/>
          </ac:spMkLst>
        </pc:spChg>
        <pc:spChg chg="add mod">
          <ac:chgData name="George, Paul" userId="9c6e8958-4c77-4b3b-873d-c958bbc66708" providerId="ADAL" clId="{E7C04143-DAAF-45A2-9610-7A5F0C39B87E}" dt="2023-10-16T12:49:15.759" v="3531" actId="20577"/>
          <ac:spMkLst>
            <pc:docMk/>
            <pc:sldMk cId="1429543558" sldId="269"/>
            <ac:spMk id="10" creationId="{793909B6-0F18-D43F-5686-A2CC38F2D79D}"/>
          </ac:spMkLst>
        </pc:spChg>
        <pc:spChg chg="add mod">
          <ac:chgData name="George, Paul" userId="9c6e8958-4c77-4b3b-873d-c958bbc66708" providerId="ADAL" clId="{E7C04143-DAAF-45A2-9610-7A5F0C39B87E}" dt="2023-10-16T12:50:12.515" v="3543" actId="1076"/>
          <ac:spMkLst>
            <pc:docMk/>
            <pc:sldMk cId="1429543558" sldId="269"/>
            <ac:spMk id="11" creationId="{FBA1C477-E99B-4B6F-E3F3-E0133DE211D7}"/>
          </ac:spMkLst>
        </pc:spChg>
        <pc:picChg chg="add mod">
          <ac:chgData name="George, Paul" userId="9c6e8958-4c77-4b3b-873d-c958bbc66708" providerId="ADAL" clId="{E7C04143-DAAF-45A2-9610-7A5F0C39B87E}" dt="2023-10-16T12:42:08.498" v="3336" actId="14100"/>
          <ac:picMkLst>
            <pc:docMk/>
            <pc:sldMk cId="1429543558" sldId="269"/>
            <ac:picMk id="4" creationId="{6F479FD7-90FB-E492-D85A-630B5C987BF1}"/>
          </ac:picMkLst>
        </pc:picChg>
        <pc:picChg chg="del">
          <ac:chgData name="George, Paul" userId="9c6e8958-4c77-4b3b-873d-c958bbc66708" providerId="ADAL" clId="{E7C04143-DAAF-45A2-9610-7A5F0C39B87E}" dt="2023-10-16T12:41:11.332" v="3313" actId="478"/>
          <ac:picMkLst>
            <pc:docMk/>
            <pc:sldMk cId="1429543558" sldId="269"/>
            <ac:picMk id="5" creationId="{5945FDE2-04A4-E682-19B8-E6F5C31FE068}"/>
          </ac:picMkLst>
        </pc:picChg>
        <pc:picChg chg="del">
          <ac:chgData name="George, Paul" userId="9c6e8958-4c77-4b3b-873d-c958bbc66708" providerId="ADAL" clId="{E7C04143-DAAF-45A2-9610-7A5F0C39B87E}" dt="2023-10-16T12:41:11.956" v="3314" actId="478"/>
          <ac:picMkLst>
            <pc:docMk/>
            <pc:sldMk cId="1429543558" sldId="269"/>
            <ac:picMk id="7" creationId="{A70D94B8-7F84-F9DD-77D5-0EE3629EC328}"/>
          </ac:picMkLst>
        </pc:picChg>
      </pc:sldChg>
      <pc:sldChg chg="modSp new mod">
        <pc:chgData name="George, Paul" userId="9c6e8958-4c77-4b3b-873d-c958bbc66708" providerId="ADAL" clId="{E7C04143-DAAF-45A2-9610-7A5F0C39B87E}" dt="2023-10-16T12:24:29.478" v="2491" actId="5793"/>
        <pc:sldMkLst>
          <pc:docMk/>
          <pc:sldMk cId="1091271524" sldId="270"/>
        </pc:sldMkLst>
        <pc:spChg chg="mod">
          <ac:chgData name="George, Paul" userId="9c6e8958-4c77-4b3b-873d-c958bbc66708" providerId="ADAL" clId="{E7C04143-DAAF-45A2-9610-7A5F0C39B87E}" dt="2023-10-16T11:37:13.228" v="6" actId="20577"/>
          <ac:spMkLst>
            <pc:docMk/>
            <pc:sldMk cId="1091271524" sldId="270"/>
            <ac:spMk id="2" creationId="{A1AAB211-68DE-C64E-D42B-D503F38E6AC7}"/>
          </ac:spMkLst>
        </pc:spChg>
        <pc:spChg chg="mod">
          <ac:chgData name="George, Paul" userId="9c6e8958-4c77-4b3b-873d-c958bbc66708" providerId="ADAL" clId="{E7C04143-DAAF-45A2-9610-7A5F0C39B87E}" dt="2023-10-16T12:24:29.478" v="2491" actId="5793"/>
          <ac:spMkLst>
            <pc:docMk/>
            <pc:sldMk cId="1091271524" sldId="270"/>
            <ac:spMk id="3" creationId="{15BB2FC7-32F7-C9D2-2892-82D4D9086DBC}"/>
          </ac:spMkLst>
        </pc:spChg>
      </pc:sldChg>
      <pc:sldChg chg="addSp delSp modSp new mod">
        <pc:chgData name="George, Paul" userId="9c6e8958-4c77-4b3b-873d-c958bbc66708" providerId="ADAL" clId="{E7C04143-DAAF-45A2-9610-7A5F0C39B87E}" dt="2023-10-16T11:39:58.140" v="131" actId="1076"/>
        <pc:sldMkLst>
          <pc:docMk/>
          <pc:sldMk cId="1636057225" sldId="271"/>
        </pc:sldMkLst>
        <pc:spChg chg="del">
          <ac:chgData name="George, Paul" userId="9c6e8958-4c77-4b3b-873d-c958bbc66708" providerId="ADAL" clId="{E7C04143-DAAF-45A2-9610-7A5F0C39B87E}" dt="2023-10-16T11:38:40.502" v="86" actId="478"/>
          <ac:spMkLst>
            <pc:docMk/>
            <pc:sldMk cId="1636057225" sldId="271"/>
            <ac:spMk id="2" creationId="{391B591D-5607-567A-E263-D91D2943240C}"/>
          </ac:spMkLst>
        </pc:spChg>
        <pc:spChg chg="del">
          <ac:chgData name="George, Paul" userId="9c6e8958-4c77-4b3b-873d-c958bbc66708" providerId="ADAL" clId="{E7C04143-DAAF-45A2-9610-7A5F0C39B87E}" dt="2023-10-16T11:38:49.178" v="87" actId="478"/>
          <ac:spMkLst>
            <pc:docMk/>
            <pc:sldMk cId="1636057225" sldId="271"/>
            <ac:spMk id="3" creationId="{0BA833FB-2722-43DB-CC0B-C8D73EF91D92}"/>
          </ac:spMkLst>
        </pc:spChg>
        <pc:spChg chg="add mod">
          <ac:chgData name="George, Paul" userId="9c6e8958-4c77-4b3b-873d-c958bbc66708" providerId="ADAL" clId="{E7C04143-DAAF-45A2-9610-7A5F0C39B87E}" dt="2023-10-16T11:39:58.140" v="131" actId="1076"/>
          <ac:spMkLst>
            <pc:docMk/>
            <pc:sldMk cId="1636057225" sldId="271"/>
            <ac:spMk id="8" creationId="{AB6C1E3E-E371-776D-223F-AE0972176FB1}"/>
          </ac:spMkLst>
        </pc:spChg>
        <pc:picChg chg="add mod">
          <ac:chgData name="George, Paul" userId="9c6e8958-4c77-4b3b-873d-c958bbc66708" providerId="ADAL" clId="{E7C04143-DAAF-45A2-9610-7A5F0C39B87E}" dt="2023-10-16T11:39:36.818" v="94" actId="1076"/>
          <ac:picMkLst>
            <pc:docMk/>
            <pc:sldMk cId="1636057225" sldId="271"/>
            <ac:picMk id="5" creationId="{A31EBC06-A818-DCE7-6C73-17C48045E7C8}"/>
          </ac:picMkLst>
        </pc:picChg>
        <pc:picChg chg="add mod">
          <ac:chgData name="George, Paul" userId="9c6e8958-4c77-4b3b-873d-c958bbc66708" providerId="ADAL" clId="{E7C04143-DAAF-45A2-9610-7A5F0C39B87E}" dt="2023-10-16T11:39:38.600" v="95" actId="1076"/>
          <ac:picMkLst>
            <pc:docMk/>
            <pc:sldMk cId="1636057225" sldId="271"/>
            <ac:picMk id="7" creationId="{82DD1E4A-739D-76BA-1731-40776CCF3DCB}"/>
          </ac:picMkLst>
        </pc:picChg>
      </pc:sldChg>
      <pc:sldChg chg="addSp delSp modSp new mod modNotesTx">
        <pc:chgData name="George, Paul" userId="9c6e8958-4c77-4b3b-873d-c958bbc66708" providerId="ADAL" clId="{E7C04143-DAAF-45A2-9610-7A5F0C39B87E}" dt="2023-10-16T13:17:09.973" v="4177" actId="255"/>
        <pc:sldMkLst>
          <pc:docMk/>
          <pc:sldMk cId="54912920" sldId="272"/>
        </pc:sldMkLst>
        <pc:spChg chg="mod">
          <ac:chgData name="George, Paul" userId="9c6e8958-4c77-4b3b-873d-c958bbc66708" providerId="ADAL" clId="{E7C04143-DAAF-45A2-9610-7A5F0C39B87E}" dt="2023-10-16T13:17:09.973" v="4177" actId="255"/>
          <ac:spMkLst>
            <pc:docMk/>
            <pc:sldMk cId="54912920" sldId="272"/>
            <ac:spMk id="2" creationId="{83B2427F-7317-6DAF-71EA-7DC541CC901E}"/>
          </ac:spMkLst>
        </pc:spChg>
        <pc:spChg chg="del">
          <ac:chgData name="George, Paul" userId="9c6e8958-4c77-4b3b-873d-c958bbc66708" providerId="ADAL" clId="{E7C04143-DAAF-45A2-9610-7A5F0C39B87E}" dt="2023-10-16T13:09:40.616" v="4015" actId="478"/>
          <ac:spMkLst>
            <pc:docMk/>
            <pc:sldMk cId="54912920" sldId="272"/>
            <ac:spMk id="3" creationId="{9161269B-BF6C-C9D7-4014-0AEFEE6224D1}"/>
          </ac:spMkLst>
        </pc:spChg>
        <pc:picChg chg="add mod">
          <ac:chgData name="George, Paul" userId="9c6e8958-4c77-4b3b-873d-c958bbc66708" providerId="ADAL" clId="{E7C04143-DAAF-45A2-9610-7A5F0C39B87E}" dt="2023-10-16T13:16:51.063" v="4169" actId="14100"/>
          <ac:picMkLst>
            <pc:docMk/>
            <pc:sldMk cId="54912920" sldId="272"/>
            <ac:picMk id="5" creationId="{0D240C6A-5D76-BC27-D1D0-1658337510E1}"/>
          </ac:picMkLst>
        </pc:picChg>
      </pc:sldChg>
      <pc:sldChg chg="addSp delSp modSp add mod modAnim">
        <pc:chgData name="George, Paul" userId="9c6e8958-4c77-4b3b-873d-c958bbc66708" providerId="ADAL" clId="{E7C04143-DAAF-45A2-9610-7A5F0C39B87E}" dt="2023-10-16T13:21:33.433" v="4212"/>
        <pc:sldMkLst>
          <pc:docMk/>
          <pc:sldMk cId="1843393942" sldId="273"/>
        </pc:sldMkLst>
        <pc:spChg chg="mod">
          <ac:chgData name="George, Paul" userId="9c6e8958-4c77-4b3b-873d-c958bbc66708" providerId="ADAL" clId="{E7C04143-DAAF-45A2-9610-7A5F0C39B87E}" dt="2023-10-16T13:19:13.882" v="4192" actId="14100"/>
          <ac:spMkLst>
            <pc:docMk/>
            <pc:sldMk cId="1843393942" sldId="273"/>
            <ac:spMk id="2" creationId="{83B2427F-7317-6DAF-71EA-7DC541CC901E}"/>
          </ac:spMkLst>
        </pc:spChg>
        <pc:spChg chg="add mod">
          <ac:chgData name="George, Paul" userId="9c6e8958-4c77-4b3b-873d-c958bbc66708" providerId="ADAL" clId="{E7C04143-DAAF-45A2-9610-7A5F0C39B87E}" dt="2023-10-16T13:20:39.347" v="4201" actId="14100"/>
          <ac:spMkLst>
            <pc:docMk/>
            <pc:sldMk cId="1843393942" sldId="273"/>
            <ac:spMk id="6" creationId="{10522B86-C082-09C8-2EA6-C0F2559E0289}"/>
          </ac:spMkLst>
        </pc:spChg>
        <pc:spChg chg="add mod">
          <ac:chgData name="George, Paul" userId="9c6e8958-4c77-4b3b-873d-c958bbc66708" providerId="ADAL" clId="{E7C04143-DAAF-45A2-9610-7A5F0C39B87E}" dt="2023-10-16T13:20:50.719" v="4204" actId="1076"/>
          <ac:spMkLst>
            <pc:docMk/>
            <pc:sldMk cId="1843393942" sldId="273"/>
            <ac:spMk id="7" creationId="{4C909815-C079-18CB-81CD-8D6E94CA1C0F}"/>
          </ac:spMkLst>
        </pc:spChg>
        <pc:spChg chg="add mod">
          <ac:chgData name="George, Paul" userId="9c6e8958-4c77-4b3b-873d-c958bbc66708" providerId="ADAL" clId="{E7C04143-DAAF-45A2-9610-7A5F0C39B87E}" dt="2023-10-16T13:20:57.018" v="4206" actId="1076"/>
          <ac:spMkLst>
            <pc:docMk/>
            <pc:sldMk cId="1843393942" sldId="273"/>
            <ac:spMk id="8" creationId="{EC4712C9-5B22-F562-C60A-D24EE3FEEC9E}"/>
          </ac:spMkLst>
        </pc:spChg>
        <pc:spChg chg="add mod">
          <ac:chgData name="George, Paul" userId="9c6e8958-4c77-4b3b-873d-c958bbc66708" providerId="ADAL" clId="{E7C04143-DAAF-45A2-9610-7A5F0C39B87E}" dt="2023-10-16T13:21:10.943" v="4208" actId="1076"/>
          <ac:spMkLst>
            <pc:docMk/>
            <pc:sldMk cId="1843393942" sldId="273"/>
            <ac:spMk id="9" creationId="{062E3DC9-43CD-F3B0-92A0-3F1F5206941C}"/>
          </ac:spMkLst>
        </pc:spChg>
        <pc:spChg chg="add mod">
          <ac:chgData name="George, Paul" userId="9c6e8958-4c77-4b3b-873d-c958bbc66708" providerId="ADAL" clId="{E7C04143-DAAF-45A2-9610-7A5F0C39B87E}" dt="2023-10-16T13:21:23.110" v="4210" actId="1076"/>
          <ac:spMkLst>
            <pc:docMk/>
            <pc:sldMk cId="1843393942" sldId="273"/>
            <ac:spMk id="10" creationId="{C49BA647-794E-86A4-6CD3-862529392397}"/>
          </ac:spMkLst>
        </pc:spChg>
        <pc:picChg chg="add mod">
          <ac:chgData name="George, Paul" userId="9c6e8958-4c77-4b3b-873d-c958bbc66708" providerId="ADAL" clId="{E7C04143-DAAF-45A2-9610-7A5F0C39B87E}" dt="2023-10-16T13:19:48.232" v="4196" actId="1076"/>
          <ac:picMkLst>
            <pc:docMk/>
            <pc:sldMk cId="1843393942" sldId="273"/>
            <ac:picMk id="4" creationId="{461C44D5-5ED3-97DA-E7F6-1C45478D9A7D}"/>
          </ac:picMkLst>
        </pc:picChg>
        <pc:picChg chg="del">
          <ac:chgData name="George, Paul" userId="9c6e8958-4c77-4b3b-873d-c958bbc66708" providerId="ADAL" clId="{E7C04143-DAAF-45A2-9610-7A5F0C39B87E}" dt="2023-10-16T13:19:15.369" v="4193" actId="478"/>
          <ac:picMkLst>
            <pc:docMk/>
            <pc:sldMk cId="1843393942" sldId="273"/>
            <ac:picMk id="5" creationId="{0D240C6A-5D76-BC27-D1D0-1658337510E1}"/>
          </ac:picMkLst>
        </pc:picChg>
      </pc:sldChg>
      <pc:sldChg chg="addSp delSp modSp new mod">
        <pc:chgData name="George, Paul" userId="9c6e8958-4c77-4b3b-873d-c958bbc66708" providerId="ADAL" clId="{E7C04143-DAAF-45A2-9610-7A5F0C39B87E}" dt="2023-10-16T13:31:39.464" v="4257" actId="1076"/>
        <pc:sldMkLst>
          <pc:docMk/>
          <pc:sldMk cId="2633453001" sldId="274"/>
        </pc:sldMkLst>
        <pc:spChg chg="mod">
          <ac:chgData name="George, Paul" userId="9c6e8958-4c77-4b3b-873d-c958bbc66708" providerId="ADAL" clId="{E7C04143-DAAF-45A2-9610-7A5F0C39B87E}" dt="2023-10-16T13:28:20.314" v="4251" actId="1076"/>
          <ac:spMkLst>
            <pc:docMk/>
            <pc:sldMk cId="2633453001" sldId="274"/>
            <ac:spMk id="2" creationId="{3171395F-30D6-DE89-8EDE-39E71C71BC9C}"/>
          </ac:spMkLst>
        </pc:spChg>
        <pc:spChg chg="del">
          <ac:chgData name="George, Paul" userId="9c6e8958-4c77-4b3b-873d-c958bbc66708" providerId="ADAL" clId="{E7C04143-DAAF-45A2-9610-7A5F0C39B87E}" dt="2023-10-16T13:28:53.192" v="4252" actId="478"/>
          <ac:spMkLst>
            <pc:docMk/>
            <pc:sldMk cId="2633453001" sldId="274"/>
            <ac:spMk id="3" creationId="{12100D39-BCA8-32D7-29CF-980EBFE9436E}"/>
          </ac:spMkLst>
        </pc:spChg>
        <pc:picChg chg="add mod">
          <ac:chgData name="George, Paul" userId="9c6e8958-4c77-4b3b-873d-c958bbc66708" providerId="ADAL" clId="{E7C04143-DAAF-45A2-9610-7A5F0C39B87E}" dt="2023-10-16T13:28:56.714" v="4254" actId="1076"/>
          <ac:picMkLst>
            <pc:docMk/>
            <pc:sldMk cId="2633453001" sldId="274"/>
            <ac:picMk id="5" creationId="{060CA502-5D1F-7CE9-F266-B597FBA40DF0}"/>
          </ac:picMkLst>
        </pc:picChg>
        <pc:picChg chg="add mod">
          <ac:chgData name="George, Paul" userId="9c6e8958-4c77-4b3b-873d-c958bbc66708" providerId="ADAL" clId="{E7C04143-DAAF-45A2-9610-7A5F0C39B87E}" dt="2023-10-16T13:31:39.464" v="4257" actId="1076"/>
          <ac:picMkLst>
            <pc:docMk/>
            <pc:sldMk cId="2633453001" sldId="274"/>
            <ac:picMk id="7" creationId="{E21A0F71-FF21-3C03-06CA-13A9191BE1E0}"/>
          </ac:picMkLst>
        </pc:picChg>
      </pc:sldChg>
      <pc:sldChg chg="addSp delSp modSp new mod">
        <pc:chgData name="George, Paul" userId="9c6e8958-4c77-4b3b-873d-c958bbc66708" providerId="ADAL" clId="{E7C04143-DAAF-45A2-9610-7A5F0C39B87E}" dt="2023-10-16T13:38:31.277" v="4607" actId="20577"/>
        <pc:sldMkLst>
          <pc:docMk/>
          <pc:sldMk cId="2427197382" sldId="275"/>
        </pc:sldMkLst>
        <pc:spChg chg="mod">
          <ac:chgData name="George, Paul" userId="9c6e8958-4c77-4b3b-873d-c958bbc66708" providerId="ADAL" clId="{E7C04143-DAAF-45A2-9610-7A5F0C39B87E}" dt="2023-10-16T13:34:56.367" v="4274" actId="1076"/>
          <ac:spMkLst>
            <pc:docMk/>
            <pc:sldMk cId="2427197382" sldId="275"/>
            <ac:spMk id="2" creationId="{7BF14DA4-6A71-AD29-0D2D-0368DCC71427}"/>
          </ac:spMkLst>
        </pc:spChg>
        <pc:spChg chg="del">
          <ac:chgData name="George, Paul" userId="9c6e8958-4c77-4b3b-873d-c958bbc66708" providerId="ADAL" clId="{E7C04143-DAAF-45A2-9610-7A5F0C39B87E}" dt="2023-10-16T13:32:14.466" v="4266" actId="478"/>
          <ac:spMkLst>
            <pc:docMk/>
            <pc:sldMk cId="2427197382" sldId="275"/>
            <ac:spMk id="3" creationId="{803CD46E-E5A7-4E95-15BB-8C7D954414E9}"/>
          </ac:spMkLst>
        </pc:spChg>
        <pc:spChg chg="add mod">
          <ac:chgData name="George, Paul" userId="9c6e8958-4c77-4b3b-873d-c958bbc66708" providerId="ADAL" clId="{E7C04143-DAAF-45A2-9610-7A5F0C39B87E}" dt="2023-10-16T13:36:24.291" v="4431" actId="14100"/>
          <ac:spMkLst>
            <pc:docMk/>
            <pc:sldMk cId="2427197382" sldId="275"/>
            <ac:spMk id="8" creationId="{85B6256C-04FF-D5C5-C1C6-5EDB07563410}"/>
          </ac:spMkLst>
        </pc:spChg>
        <pc:spChg chg="add mod">
          <ac:chgData name="George, Paul" userId="9c6e8958-4c77-4b3b-873d-c958bbc66708" providerId="ADAL" clId="{E7C04143-DAAF-45A2-9610-7A5F0C39B87E}" dt="2023-10-16T13:38:31.277" v="4607" actId="20577"/>
          <ac:spMkLst>
            <pc:docMk/>
            <pc:sldMk cId="2427197382" sldId="275"/>
            <ac:spMk id="9" creationId="{4A097F5D-A210-CB35-5470-B59F46232A98}"/>
          </ac:spMkLst>
        </pc:spChg>
        <pc:picChg chg="add mod">
          <ac:chgData name="George, Paul" userId="9c6e8958-4c77-4b3b-873d-c958bbc66708" providerId="ADAL" clId="{E7C04143-DAAF-45A2-9610-7A5F0C39B87E}" dt="2023-10-16T13:35:16.204" v="4279" actId="1076"/>
          <ac:picMkLst>
            <pc:docMk/>
            <pc:sldMk cId="2427197382" sldId="275"/>
            <ac:picMk id="5" creationId="{4BFEBB66-B3B9-5097-B20C-C960D9269611}"/>
          </ac:picMkLst>
        </pc:picChg>
        <pc:picChg chg="add mod">
          <ac:chgData name="George, Paul" userId="9c6e8958-4c77-4b3b-873d-c958bbc66708" providerId="ADAL" clId="{E7C04143-DAAF-45A2-9610-7A5F0C39B87E}" dt="2023-10-16T13:35:14.416" v="4278" actId="1076"/>
          <ac:picMkLst>
            <pc:docMk/>
            <pc:sldMk cId="2427197382" sldId="275"/>
            <ac:picMk id="7" creationId="{E419063C-D9F3-E7AE-1125-0AB8FEEC6B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AF7D-8268-40D8-84F9-A566C41250F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4F57-0EAB-463C-A6E8-1D76C027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doesn’t really address this in the paper</a:t>
            </a:r>
          </a:p>
          <a:p>
            <a:r>
              <a:rPr lang="en-US" dirty="0"/>
              <a:t>Especially preventable mortality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6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illustrates a strong inverse relationship between economic conditions and fatality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 is the natural logarithm of the death rate</a:t>
            </a:r>
          </a:p>
          <a:p>
            <a:r>
              <a:rPr lang="en-US" dirty="0"/>
              <a:t>Independent variable is state unemployment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 is the natural logarithm of the death rate</a:t>
            </a:r>
          </a:p>
          <a:p>
            <a:r>
              <a:rPr lang="en-US" dirty="0"/>
              <a:t>Independent variable is state unemployment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703C-826D-4294-0DEC-098A4281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1C536-B932-7AF5-290F-FD9B86EF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FEF7-1445-087C-6F1B-8647F86B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3AC4C-895B-9812-5857-18D1B13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8B83-E13B-99EB-DDDB-BD8072A8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F2B8-233C-882E-796C-597A2833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CE6DD-2D64-0DF5-1168-8CA9AB9F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0114-873D-56E4-3980-260877E5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35D3-7E5A-C40A-A3AE-55797F17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86DB-612A-E333-D89C-B2861E1D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1477E-DDEE-01B7-857B-538A62C6D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EB673-D304-1777-42F3-3280076B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6A1F-A929-220D-6708-AE1F1AEA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382B-5E29-AC8D-5277-45CE11F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1B1C-8A13-9A3E-69A8-1E5E619E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C29A-0ACD-4E8C-8A6B-30B27CB3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683C-1559-CB7D-0B9B-2DA2EE6C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B1A1-AA5C-AFCE-A22F-B12D0C37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A0AE-98BD-C97A-58E7-76060528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3221-878C-3EEC-456A-A35642F5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141F-5E46-A24F-30C5-3DF3ADC1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2B7EB-7BC7-3F2A-1A37-81335E36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EE52-EFA8-7732-62A4-532350E5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F38A-7645-62B0-0A24-81575679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0E06-F67D-0FE8-F37C-8CB10672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FE69-E79B-025E-108B-B4FE88F3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FB26-101D-6F3F-A2B4-CD7089AAE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F6B95-1834-DE8E-812C-E273CA1F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3192-61A1-877A-4996-58C101CA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9DE1-C799-DE43-FA36-EA20B58E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773D-B7C1-611A-C564-910C164B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B3A-5DC5-E0FF-77B7-EAC7BE5D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58B7-42A5-96BE-92EA-5890B3BB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66A9-E953-EC7C-A724-20B2B3D9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99A58-E0E6-B392-ED93-CA2A767D7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923ED-4060-5D07-4622-DD0EEB71D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DE016-DEDC-E542-CA5F-51D4CCA9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3CD1C-4624-65EB-808B-BBE6CBDD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60130-DE59-01BE-440E-0C4BA421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4064-4BF6-7334-F223-4F00383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BFC8-3C6B-04C7-91EC-CC2B5016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29F4-2B2F-828A-F381-FCAB1F64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4208A-7BF2-9DC7-B527-442A0A5D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29CD-4AEF-9C3F-CC08-3C198565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997C-F629-0967-ACED-D8F801D7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41609-8973-F448-4879-1F34927E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B44B-3D00-694D-F5A5-684E1AC9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2E4B-C118-ED17-5B29-B363DC28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BDA1-1854-3976-84EA-BAA7E681B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D2A1-6A35-A25A-3C11-D5E31394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9A65-1CA4-4D59-1474-AE9C83EC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3637-FCC8-8CB4-9B97-7BC048E2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35A-DA3C-92E1-6265-6D8716D2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5D32-021B-C3EA-4132-1A9376022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EC0E-DFE0-2D73-83AD-91A958739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95FD-0C68-38F4-D4E2-BE74D16C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5D630-7C8B-2C46-DD80-3F125609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D077-D679-DCF3-BE1A-72B51E0D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573C9-CBD2-85A4-6CCB-37BCE96D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28B2-C269-014A-37D6-5AFBE986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3CAF-1A87-4362-FCDD-EABD98B51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E15F-509E-4E92-8CCF-FEF579A453D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209F-26C6-BFAE-AF6E-6E5C70734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CB6A-6AAA-703F-A53F-3EC408116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EBC06-A818-DCE7-6C73-17C48045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34" y="790430"/>
            <a:ext cx="10626900" cy="263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D1E4A-739D-76BA-1731-40776CCF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95" y="3337817"/>
            <a:ext cx="9107171" cy="10764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6C1E3E-E371-776D-223F-AE097217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295" y="5308376"/>
            <a:ext cx="9406666" cy="1336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Presented by Paul George</a:t>
            </a:r>
          </a:p>
        </p:txBody>
      </p:sp>
    </p:spTree>
    <p:extLst>
      <p:ext uri="{BB962C8B-B14F-4D97-AF65-F5344CB8AC3E}">
        <p14:creationId xmlns:p14="http://schemas.microsoft.com/office/powerpoint/2010/main" val="16360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427F-7317-6DAF-71EA-7DC541C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117699"/>
            <a:ext cx="10515600" cy="1325563"/>
          </a:xfrm>
        </p:spPr>
        <p:txBody>
          <a:bodyPr/>
          <a:lstStyle/>
          <a:p>
            <a:r>
              <a:rPr lang="en-US" dirty="0"/>
              <a:t>Results - Main model, </a:t>
            </a:r>
            <a:br>
              <a:rPr lang="en-US" dirty="0"/>
            </a:br>
            <a:r>
              <a:rPr lang="en-US" sz="3600" dirty="0"/>
              <a:t>dependent variable = ln(death rate)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0C6A-5D76-BC27-D1D0-16583375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41392" y="-524015"/>
            <a:ext cx="5414738" cy="934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427F-7317-6DAF-71EA-7DC541C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2" y="117699"/>
            <a:ext cx="10951285" cy="1325563"/>
          </a:xfrm>
        </p:spPr>
        <p:txBody>
          <a:bodyPr/>
          <a:lstStyle/>
          <a:p>
            <a:r>
              <a:rPr lang="en-US" dirty="0"/>
              <a:t>Results (cont’d)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C44D5-5ED3-97DA-E7F6-1C45478D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75" y="0"/>
            <a:ext cx="4694417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0522B86-C082-09C8-2EA6-C0F2559E0289}"/>
              </a:ext>
            </a:extLst>
          </p:cNvPr>
          <p:cNvSpPr/>
          <p:nvPr/>
        </p:nvSpPr>
        <p:spPr>
          <a:xfrm>
            <a:off x="7810053" y="1054249"/>
            <a:ext cx="441062" cy="161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909815-C079-18CB-81CD-8D6E94CA1C0F}"/>
              </a:ext>
            </a:extLst>
          </p:cNvPr>
          <p:cNvSpPr/>
          <p:nvPr/>
        </p:nvSpPr>
        <p:spPr>
          <a:xfrm>
            <a:off x="9025668" y="1054249"/>
            <a:ext cx="441062" cy="161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4712C9-5B22-F562-C60A-D24EE3FEEC9E}"/>
              </a:ext>
            </a:extLst>
          </p:cNvPr>
          <p:cNvSpPr/>
          <p:nvPr/>
        </p:nvSpPr>
        <p:spPr>
          <a:xfrm>
            <a:off x="10241283" y="1054249"/>
            <a:ext cx="441062" cy="161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2E3DC9-43CD-F3B0-92A0-3F1F5206941C}"/>
              </a:ext>
            </a:extLst>
          </p:cNvPr>
          <p:cNvSpPr/>
          <p:nvPr/>
        </p:nvSpPr>
        <p:spPr>
          <a:xfrm>
            <a:off x="9025668" y="2218446"/>
            <a:ext cx="441062" cy="161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BA647-794E-86A4-6CD3-862529392397}"/>
              </a:ext>
            </a:extLst>
          </p:cNvPr>
          <p:cNvSpPr/>
          <p:nvPr/>
        </p:nvSpPr>
        <p:spPr>
          <a:xfrm>
            <a:off x="7810053" y="4608437"/>
            <a:ext cx="441062" cy="161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395F-30D6-DE89-8EDE-39E71C71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64" y="408156"/>
            <a:ext cx="10515600" cy="1325563"/>
          </a:xfrm>
        </p:spPr>
        <p:txBody>
          <a:bodyPr/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sz="3600" dirty="0"/>
              <a:t>(evidence from microdata)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CA502-5D1F-7CE9-F266-B597FBA4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729" y="0"/>
            <a:ext cx="452022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A0F71-FF21-3C03-06CA-13A9191BE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8" y="2386743"/>
            <a:ext cx="668748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4DA4-6A71-AD29-0D2D-0368DCC7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67947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EBB66-B3B9-5097-B20C-C960D926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9" y="1124569"/>
            <a:ext cx="5262191" cy="3073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9063C-D9F3-E7AE-1125-0AB8FEEC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98" y="3381369"/>
            <a:ext cx="5347979" cy="34086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B6256C-04FF-D5C5-C1C6-5EDB0756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761" y="1283766"/>
            <a:ext cx="5262192" cy="1846710"/>
          </a:xfrm>
        </p:spPr>
        <p:txBody>
          <a:bodyPr>
            <a:normAutofit/>
          </a:bodyPr>
          <a:lstStyle/>
          <a:p>
            <a:r>
              <a:rPr lang="en-US" dirty="0"/>
              <a:t>Consistent with hypothesis: smoking, body weight</a:t>
            </a:r>
          </a:p>
          <a:p>
            <a:r>
              <a:rPr lang="en-US" dirty="0"/>
              <a:t>Inconsistent: drinking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097F5D-A210-CB35-5470-B59F46232A98}"/>
              </a:ext>
            </a:extLst>
          </p:cNvPr>
          <p:cNvSpPr txBox="1">
            <a:spLocks/>
          </p:cNvSpPr>
          <p:nvPr/>
        </p:nvSpPr>
        <p:spPr>
          <a:xfrm>
            <a:off x="714577" y="4652703"/>
            <a:ext cx="5262192" cy="1846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Consistent with hypothesis: physical activity, grams of fat consumed</a:t>
            </a:r>
          </a:p>
          <a:p>
            <a:r>
              <a:rPr lang="en-US" dirty="0"/>
              <a:t>Inconsistent: medical checkup, pap smear</a:t>
            </a:r>
          </a:p>
        </p:txBody>
      </p:sp>
    </p:spTree>
    <p:extLst>
      <p:ext uri="{BB962C8B-B14F-4D97-AF65-F5344CB8AC3E}">
        <p14:creationId xmlns:p14="http://schemas.microsoft.com/office/powerpoint/2010/main" val="242719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16DA-75AF-1489-B479-EA1E0EEC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D856B9-45A6-34F7-EB25-C5606796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1387"/>
            <a:ext cx="10515600" cy="2465575"/>
          </a:xfrm>
        </p:spPr>
        <p:txBody>
          <a:bodyPr/>
          <a:lstStyle/>
          <a:p>
            <a:r>
              <a:rPr lang="en-US" dirty="0"/>
              <a:t>Specifically, there is a significant inverse relationship between unemployment and mortality</a:t>
            </a:r>
          </a:p>
          <a:p>
            <a:r>
              <a:rPr lang="en-US" dirty="0"/>
              <a:t>A one percentage point rise in the state unemployment rate, relative to its historical average, is associated with a ~0.5-0.6 percent decrease in total mortality (~11,000 fatalities annually)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048C8-50A9-F8B8-427D-FFD2E0ED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88" y="1873568"/>
            <a:ext cx="9677164" cy="14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8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0C75-52B4-50CD-9927-69743EB7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E191-32F7-E8DB-742B-85C2EE2F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537" y="911224"/>
            <a:ext cx="5753899" cy="52529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Reverse causality (i.e., can worse health cause worse economic conditions?)</a:t>
            </a:r>
          </a:p>
          <a:p>
            <a:r>
              <a:rPr lang="en-US" dirty="0"/>
              <a:t>Omitted variables</a:t>
            </a:r>
          </a:p>
          <a:p>
            <a:pPr lvl="1"/>
            <a:r>
              <a:rPr lang="en-US" dirty="0"/>
              <a:t>Unemployed persons may move to states with better economic conditions</a:t>
            </a:r>
          </a:p>
          <a:p>
            <a:r>
              <a:rPr lang="en-US" dirty="0"/>
              <a:t>Trouble with survey data</a:t>
            </a:r>
          </a:p>
          <a:p>
            <a:r>
              <a:rPr lang="en-US" dirty="0"/>
              <a:t>I wish he would have used employment (instead of unemployment)</a:t>
            </a:r>
          </a:p>
          <a:p>
            <a:r>
              <a:rPr lang="en-US" dirty="0"/>
              <a:t>They do a lot of sub-analyses (good and bad)</a:t>
            </a: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1F28B-AF2C-D360-63A0-7F5A572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" y="1781689"/>
            <a:ext cx="6280973" cy="35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7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497E-96FC-17D0-8765-4FD7CA63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research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D4EC-0B77-108A-9F8A-3ED66686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Causal inference designs to determine employment and mortality</a:t>
            </a:r>
          </a:p>
          <a:p>
            <a:r>
              <a:rPr lang="en-US" dirty="0"/>
              <a:t>Extend study to other high-income countries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201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168C-DACB-80CC-8CA1-C6803CE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1CEB-0E4E-0222-1F13-63C5AF29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265E-5BE5-6CF6-5542-16668819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77B9-716A-88EC-37AB-78780A37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4BC3-B62F-0812-AE82-D06E7EF2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062A-C7C5-B634-5DA2-668EBB1E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63E-327D-CD13-AED2-B992E21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hypothesis/point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EA94-EBFF-4A68-C1A0-0FA134D3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health responds to transitory changes in economic conditions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Hypothesis: Contrary to previous studies and general consensus, health </a:t>
            </a:r>
            <a:r>
              <a:rPr lang="en-US" i="1" dirty="0"/>
              <a:t>improves </a:t>
            </a:r>
            <a:r>
              <a:rPr lang="en-US" dirty="0"/>
              <a:t>when the economy temporarily deteriorates. </a:t>
            </a:r>
          </a:p>
          <a:p>
            <a:pPr lvl="1"/>
            <a:r>
              <a:rPr lang="en-US" dirty="0"/>
              <a:t>Specifically, state unemployment rates are </a:t>
            </a:r>
            <a:r>
              <a:rPr lang="en-US" i="1" dirty="0"/>
              <a:t>negatively </a:t>
            </a:r>
            <a:r>
              <a:rPr lang="en-US" dirty="0"/>
              <a:t>related to total mortality</a:t>
            </a:r>
          </a:p>
          <a:p>
            <a:pPr lvl="1"/>
            <a:r>
              <a:rPr lang="en-US" dirty="0"/>
              <a:t>Suicide is an important exception </a:t>
            </a:r>
          </a:p>
        </p:txBody>
      </p:sp>
    </p:spTree>
    <p:extLst>
      <p:ext uri="{BB962C8B-B14F-4D97-AF65-F5344CB8AC3E}">
        <p14:creationId xmlns:p14="http://schemas.microsoft.com/office/powerpoint/2010/main" val="20935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F6CF-FA2D-6F5C-8412-3021E95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topic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F127-2B20-EBD4-270F-715F62E3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intuition towards health worsening with economic downturns</a:t>
            </a:r>
          </a:p>
          <a:p>
            <a:endParaRPr lang="en-US" dirty="0"/>
          </a:p>
          <a:p>
            <a:r>
              <a:rPr lang="en-US" dirty="0"/>
              <a:t>Policy impacts – perhaps more aggressive public health campaigns during booms, more mental health support during downturns</a:t>
            </a:r>
          </a:p>
          <a:p>
            <a:endParaRPr lang="en-US" dirty="0"/>
          </a:p>
          <a:p>
            <a:r>
              <a:rPr lang="en-US" dirty="0"/>
              <a:t>Workplaces – support for employees </a:t>
            </a:r>
          </a:p>
          <a:p>
            <a:endParaRPr lang="en-US" dirty="0"/>
          </a:p>
          <a:p>
            <a:r>
              <a:rPr lang="en-US" dirty="0"/>
              <a:t>Help elucidate drivers of mortality</a:t>
            </a:r>
          </a:p>
        </p:txBody>
      </p:sp>
    </p:spTree>
    <p:extLst>
      <p:ext uri="{BB962C8B-B14F-4D97-AF65-F5344CB8AC3E}">
        <p14:creationId xmlns:p14="http://schemas.microsoft.com/office/powerpoint/2010/main" val="84785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EBDF-4886-47D8-7877-F60FAE19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contribution of the article to the literature?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2541-4F2A-6378-EE8B-32E71E34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807"/>
            <a:ext cx="10515600" cy="3404611"/>
          </a:xfrm>
        </p:spPr>
        <p:txBody>
          <a:bodyPr/>
          <a:lstStyle/>
          <a:p>
            <a:r>
              <a:rPr lang="en-US" dirty="0"/>
              <a:t>Previous work (e.g., Harvey Brenner) uncovered health declines with downturns in the economy</a:t>
            </a:r>
          </a:p>
          <a:p>
            <a:pPr lvl="1"/>
            <a:r>
              <a:rPr lang="en-US" dirty="0"/>
              <a:t>Though others failed to replicate this work, effects were inconsistent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Previous work hypothesized that downturns cause worse health by increasing stress and risk-taking, whereas </a:t>
            </a:r>
            <a:r>
              <a:rPr lang="en-US" dirty="0" err="1"/>
              <a:t>Ruhm</a:t>
            </a:r>
            <a:r>
              <a:rPr lang="en-US" dirty="0"/>
              <a:t> invokes the Grossman model</a:t>
            </a:r>
          </a:p>
        </p:txBody>
      </p:sp>
    </p:spTree>
    <p:extLst>
      <p:ext uri="{BB962C8B-B14F-4D97-AF65-F5344CB8AC3E}">
        <p14:creationId xmlns:p14="http://schemas.microsoft.com/office/powerpoint/2010/main" val="171195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B211-68DE-C64E-D42B-D503F38E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2FC7-32F7-C9D2-2892-82D4D9086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828"/>
                <a:ext cx="10515600" cy="4976047"/>
              </a:xfrm>
            </p:spPr>
            <p:txBody>
              <a:bodyPr/>
              <a:lstStyle/>
              <a:p>
                <a:r>
                  <a:rPr lang="en-US" dirty="0"/>
                  <a:t>Grossman model: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h𝑒𝑎𝑙𝑡h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𝑜𝑡h𝑒𝑟𝑔𝑜𝑜𝑑𝑠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𝑙𝑒𝑖𝑠𝑢𝑟𝑒𝑡𝑖𝑚𝑒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𝑚𝑒𝑑𝑖𝑐𝑎𝑙𝑐𝑎𝑟𝑒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h𝑒𝑎𝑙𝑡h𝑝𝑟𝑜𝑑𝑢𝑐𝑡𝑖𝑜𝑛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r>
                  <a:rPr lang="en-US" dirty="0"/>
                  <a:t>4 ways in which health might decline during temporary upturns</a:t>
                </a:r>
              </a:p>
              <a:p>
                <a:pPr lvl="1"/>
                <a:r>
                  <a:rPr lang="en-US" dirty="0"/>
                  <a:t>Opportunity cost of time rises (more difficult to undertake health-producing activities)</a:t>
                </a:r>
              </a:p>
              <a:p>
                <a:pPr lvl="1"/>
                <a:r>
                  <a:rPr lang="en-US" dirty="0"/>
                  <a:t>Working may directly affect health (hazardous job conditions, stress, pollution)</a:t>
                </a:r>
              </a:p>
              <a:p>
                <a:pPr lvl="1"/>
                <a:r>
                  <a:rPr lang="en-US" dirty="0"/>
                  <a:t>Risky activities may be normal goods (e.g., drinking and driving)</a:t>
                </a:r>
              </a:p>
              <a:p>
                <a:pPr lvl="1"/>
                <a:r>
                  <a:rPr lang="en-US" dirty="0"/>
                  <a:t>In-migration could have negative effects (e.g., increase crowding, importing disease)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2FC7-32F7-C9D2-2892-82D4D9086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828"/>
                <a:ext cx="10515600" cy="4976047"/>
              </a:xfrm>
              <a:blipFill>
                <a:blip r:embed="rId3"/>
                <a:stretch>
                  <a:fillRect l="-1043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2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D083-2F1A-0F75-2B18-D5DF202E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301C-C845-086C-CDE6-72B0F94D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492138"/>
            <a:ext cx="11779623" cy="365112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Data on fatalities are from </a:t>
            </a:r>
            <a:r>
              <a:rPr lang="en-US" i="1" dirty="0"/>
              <a:t>Vital Statistics of the United States </a:t>
            </a:r>
            <a:r>
              <a:rPr lang="en-US" dirty="0"/>
              <a:t>from the U.S. Census</a:t>
            </a:r>
          </a:p>
          <a:p>
            <a:pPr lvl="1"/>
            <a:r>
              <a:rPr lang="en-US" dirty="0"/>
              <a:t>50 states + D.C., 1972-1991</a:t>
            </a:r>
          </a:p>
          <a:p>
            <a:pPr lvl="1"/>
            <a:r>
              <a:rPr lang="en-US" dirty="0"/>
              <a:t>Includes cause-specific mortality (using ICD-9 categories)</a:t>
            </a:r>
          </a:p>
          <a:p>
            <a:pPr lvl="1"/>
            <a:endParaRPr lang="en-US" dirty="0"/>
          </a:p>
          <a:p>
            <a:r>
              <a:rPr lang="en-US" dirty="0"/>
              <a:t>Data on lifestyle behaviors are from </a:t>
            </a:r>
            <a:r>
              <a:rPr lang="en-US" i="1" dirty="0"/>
              <a:t>Behavioral Risk Factor Surveillance System </a:t>
            </a:r>
            <a:r>
              <a:rPr lang="en-US" dirty="0"/>
              <a:t>(BRFSS)</a:t>
            </a:r>
          </a:p>
          <a:p>
            <a:pPr lvl="1"/>
            <a:r>
              <a:rPr lang="en-US" dirty="0"/>
              <a:t>50 states + D.C., 1987-1995 </a:t>
            </a:r>
          </a:p>
          <a:p>
            <a:pPr lvl="1"/>
            <a:r>
              <a:rPr lang="en-US" dirty="0"/>
              <a:t>Outcomes included tobacco use, drinking, weight, physical activity, diet, preventative medical 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84B3A-ADD9-2ADA-C88E-FFDC3D5F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4" y="5143261"/>
            <a:ext cx="904048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0FAC-A4D7-3CD6-D4FC-C07796C3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95D83-7ECD-993F-9C82-A96627AB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374" y="1475535"/>
            <a:ext cx="7917252" cy="340025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6AF736-6B97-0627-D709-E102AAFC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5184"/>
            <a:ext cx="10515600" cy="7658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Regressions hold constant: state-level education, Black &amp; Hispanic percentage, age (&lt;5 years, &gt;65 years)</a:t>
            </a:r>
          </a:p>
        </p:txBody>
      </p:sp>
    </p:spTree>
    <p:extLst>
      <p:ext uri="{BB962C8B-B14F-4D97-AF65-F5344CB8AC3E}">
        <p14:creationId xmlns:p14="http://schemas.microsoft.com/office/powerpoint/2010/main" val="5936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77A0-E121-E205-6581-ED4C2FD3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(Table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29B49-DE60-6AB4-B9A2-89291A34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62" y="0"/>
            <a:ext cx="5736823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6C74A64-FEFA-2EA9-0A56-9B68D0FA3592}"/>
              </a:ext>
            </a:extLst>
          </p:cNvPr>
          <p:cNvSpPr/>
          <p:nvPr/>
        </p:nvSpPr>
        <p:spPr>
          <a:xfrm>
            <a:off x="9950824" y="1893346"/>
            <a:ext cx="839096" cy="24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286449-3FEC-0D7B-55ED-52DF169ED973}"/>
              </a:ext>
            </a:extLst>
          </p:cNvPr>
          <p:cNvSpPr/>
          <p:nvPr/>
        </p:nvSpPr>
        <p:spPr>
          <a:xfrm>
            <a:off x="9950824" y="1303468"/>
            <a:ext cx="839096" cy="24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FBC1-44A2-4CD3-DA09-5F80951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7475"/>
            <a:ext cx="10515600" cy="1325563"/>
          </a:xfrm>
        </p:spPr>
        <p:txBody>
          <a:bodyPr/>
          <a:lstStyle/>
          <a:p>
            <a:r>
              <a:rPr lang="en-US" dirty="0"/>
              <a:t>Results (Figure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79FD7-90FB-E492-D85A-630B5C98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32" y="1054248"/>
            <a:ext cx="7720135" cy="5803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D8C58-D9B8-D6BB-3921-84B43D265896}"/>
              </a:ext>
            </a:extLst>
          </p:cNvPr>
          <p:cNvSpPr txBox="1"/>
          <p:nvPr/>
        </p:nvSpPr>
        <p:spPr>
          <a:xfrm>
            <a:off x="3261708" y="1304538"/>
            <a:ext cx="149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Vietnam war 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DE5EB-F171-AE77-4178-EF27CC2B705F}"/>
              </a:ext>
            </a:extLst>
          </p:cNvPr>
          <p:cNvSpPr txBox="1"/>
          <p:nvPr/>
        </p:nvSpPr>
        <p:spPr>
          <a:xfrm>
            <a:off x="6313081" y="1212799"/>
            <a:ext cx="17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AIDS epidemic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425AF-7F73-34CD-B579-1E312FDA0648}"/>
              </a:ext>
            </a:extLst>
          </p:cNvPr>
          <p:cNvSpPr txBox="1"/>
          <p:nvPr/>
        </p:nvSpPr>
        <p:spPr>
          <a:xfrm>
            <a:off x="5876925" y="3059668"/>
            <a:ext cx="178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Drugs/war on drugs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909B6-0F18-D43F-5686-A2CC38F2D79D}"/>
              </a:ext>
            </a:extLst>
          </p:cNvPr>
          <p:cNvSpPr txBox="1"/>
          <p:nvPr/>
        </p:nvSpPr>
        <p:spPr>
          <a:xfrm>
            <a:off x="6879179" y="4169498"/>
            <a:ext cx="17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Reaganomics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1C477-E99B-4B6F-E3F3-E0133DE211D7}"/>
              </a:ext>
            </a:extLst>
          </p:cNvPr>
          <p:cNvSpPr txBox="1"/>
          <p:nvPr/>
        </p:nvSpPr>
        <p:spPr>
          <a:xfrm>
            <a:off x="8866633" y="1443038"/>
            <a:ext cx="17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Gulf war</a:t>
            </a:r>
          </a:p>
        </p:txBody>
      </p:sp>
    </p:spTree>
    <p:extLst>
      <p:ext uri="{BB962C8B-B14F-4D97-AF65-F5344CB8AC3E}">
        <p14:creationId xmlns:p14="http://schemas.microsoft.com/office/powerpoint/2010/main" val="14295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603</Words>
  <Application>Microsoft Office PowerPoint</Application>
  <PresentationFormat>Widescreen</PresentationFormat>
  <Paragraphs>84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Principal hypothesis/point of paper</vt:lpstr>
      <vt:lpstr>Why is this topic important?</vt:lpstr>
      <vt:lpstr>What is the contribution of the article to the literature?</vt:lpstr>
      <vt:lpstr>Theory</vt:lpstr>
      <vt:lpstr>Data used</vt:lpstr>
      <vt:lpstr>Methods</vt:lpstr>
      <vt:lpstr>Results (Table 1)</vt:lpstr>
      <vt:lpstr>Results (Figure 1)</vt:lpstr>
      <vt:lpstr>Results - Main model,  dependent variable = ln(death rate)</vt:lpstr>
      <vt:lpstr>Results (cont’d)</vt:lpstr>
      <vt:lpstr>Results  (evidence from microdata)</vt:lpstr>
      <vt:lpstr>Results</vt:lpstr>
      <vt:lpstr>Main conclusion</vt:lpstr>
      <vt:lpstr>Commentary</vt:lpstr>
      <vt:lpstr>New research ideas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 George</dc:title>
  <dc:creator>George, Paul</dc:creator>
  <cp:lastModifiedBy>George, Paul</cp:lastModifiedBy>
  <cp:revision>97</cp:revision>
  <dcterms:created xsi:type="dcterms:W3CDTF">2023-09-14T12:49:27Z</dcterms:created>
  <dcterms:modified xsi:type="dcterms:W3CDTF">2023-10-16T13:56:21Z</dcterms:modified>
</cp:coreProperties>
</file>