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embedTrueTypeFonts="1" saveSubsetFonts="1" autoCompressPictures="0">
  <p:sldMasterIdLst>
    <p:sldMasterId id="2147483691" r:id="rId1"/>
    <p:sldMasterId id="2147483713" r:id="rId2"/>
  </p:sldMasterIdLst>
  <p:notesMasterIdLst>
    <p:notesMasterId r:id="rId24"/>
  </p:notesMasterIdLst>
  <p:handoutMasterIdLst>
    <p:handoutMasterId r:id="rId25"/>
  </p:handoutMasterIdLst>
  <p:sldIdLst>
    <p:sldId id="256" r:id="rId3"/>
    <p:sldId id="296" r:id="rId4"/>
    <p:sldId id="297" r:id="rId5"/>
    <p:sldId id="302" r:id="rId6"/>
    <p:sldId id="306" r:id="rId7"/>
    <p:sldId id="305" r:id="rId8"/>
    <p:sldId id="298" r:id="rId9"/>
    <p:sldId id="299" r:id="rId10"/>
    <p:sldId id="307" r:id="rId11"/>
    <p:sldId id="318" r:id="rId12"/>
    <p:sldId id="319" r:id="rId13"/>
    <p:sldId id="308" r:id="rId14"/>
    <p:sldId id="331" r:id="rId15"/>
    <p:sldId id="332" r:id="rId16"/>
    <p:sldId id="333" r:id="rId17"/>
    <p:sldId id="330" r:id="rId18"/>
    <p:sldId id="301" r:id="rId19"/>
    <p:sldId id="300" r:id="rId20"/>
    <p:sldId id="292" r:id="rId21"/>
    <p:sldId id="293" r:id="rId22"/>
    <p:sldId id="294" r:id="rId23"/>
  </p:sldIdLst>
  <p:sldSz cx="6858000" cy="5143500"/>
  <p:notesSz cx="6858000" cy="9144000"/>
  <p:embeddedFontLst>
    <p:embeddedFont>
      <p:font typeface="Bahnschrift Condensed" panose="020B0502040204020203" pitchFamily="34" charset="0"/>
      <p:regular r:id="rId26"/>
      <p:bold r:id="rId27"/>
    </p:embeddedFont>
    <p:embeddedFont>
      <p:font typeface="Calibri" panose="020F0502020204030204" pitchFamily="34" charset="0"/>
      <p:regular r:id="rId28"/>
      <p:bold r:id="rId29"/>
      <p:italic r:id="rId30"/>
      <p:boldItalic r:id="rId31"/>
    </p:embeddedFont>
    <p:embeddedFont>
      <p:font typeface="Source Sans Pro" panose="020B050303040302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預設章節" id="{B46DB914-10C1-4554-A163-8271B4F7025A}">
          <p14:sldIdLst>
            <p14:sldId id="256"/>
            <p14:sldId id="296"/>
            <p14:sldId id="297"/>
          </p14:sldIdLst>
        </p14:section>
        <p14:section name="Introduction" id="{A05BEA45-8C38-4884-A036-E67CEFB9EB21}">
          <p14:sldIdLst>
            <p14:sldId id="302"/>
            <p14:sldId id="306"/>
            <p14:sldId id="305"/>
          </p14:sldIdLst>
        </p14:section>
        <p14:section name="Background" id="{C4C48705-DCA2-4A23-B9FB-1E1466430A47}">
          <p14:sldIdLst>
            <p14:sldId id="298"/>
            <p14:sldId id="299"/>
            <p14:sldId id="307"/>
            <p14:sldId id="318"/>
            <p14:sldId id="319"/>
          </p14:sldIdLst>
        </p14:section>
        <p14:section name="simulation scenario and assumption" id="{74E5FD73-0700-455D-B9DE-0D9D3657A093}">
          <p14:sldIdLst>
            <p14:sldId id="308"/>
            <p14:sldId id="331"/>
            <p14:sldId id="332"/>
            <p14:sldId id="333"/>
            <p14:sldId id="330"/>
            <p14:sldId id="301"/>
            <p14:sldId id="300"/>
          </p14:sldIdLst>
        </p14:section>
        <p14:section name="備用" id="{C9A93019-546E-415A-A42C-E0C2012DABC5}">
          <p14:sldIdLst>
            <p14:sldId id="292"/>
            <p14:sldId id="293"/>
            <p14:sldId id="29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77170" autoAdjust="0"/>
  </p:normalViewPr>
  <p:slideViewPr>
    <p:cSldViewPr snapToGrid="0">
      <p:cViewPr varScale="1">
        <p:scale>
          <a:sx n="78" d="100"/>
          <a:sy n="78" d="100"/>
        </p:scale>
        <p:origin x="2088" y="58"/>
      </p:cViewPr>
      <p:guideLst/>
    </p:cSldViewPr>
  </p:slideViewPr>
  <p:notesTextViewPr>
    <p:cViewPr>
      <p:scale>
        <a:sx n="1" d="1"/>
        <a:sy n="1" d="1"/>
      </p:scale>
      <p:origin x="0" y="0"/>
    </p:cViewPr>
  </p:notesTextViewPr>
  <p:notesViewPr>
    <p:cSldViewPr snapToGrid="0">
      <p:cViewPr varScale="1">
        <p:scale>
          <a:sx n="59" d="100"/>
          <a:sy n="59" d="100"/>
        </p:scale>
        <p:origin x="2371" y="5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33" Type="http://schemas.openxmlformats.org/officeDocument/2006/relationships/font" Target="fonts/font8.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7.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64256671-FB00-7129-0143-D489297A5A2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DBCD8C45-FD46-20CA-D0C6-82C7205318B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AE5CB6-B323-496E-9570-F02BAA6A82D4}" type="datetimeFigureOut">
              <a:rPr lang="zh-TW" altLang="en-US" smtClean="0"/>
              <a:t>2022/11/24</a:t>
            </a:fld>
            <a:endParaRPr lang="zh-TW" altLang="en-US"/>
          </a:p>
        </p:txBody>
      </p:sp>
      <p:sp>
        <p:nvSpPr>
          <p:cNvPr id="4" name="頁尾版面配置區 3">
            <a:extLst>
              <a:ext uri="{FF2B5EF4-FFF2-40B4-BE49-F238E27FC236}">
                <a16:creationId xmlns:a16="http://schemas.microsoft.com/office/drawing/2014/main" id="{154859AA-3E4B-9DD3-41FA-E611FD3C62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E3D4D65F-3639-8630-5DA6-48EC69EC3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63DB123-816A-4E84-918F-C072E867B89A}" type="slidenum">
              <a:rPr lang="zh-TW" altLang="en-US" smtClean="0"/>
              <a:t>‹#›</a:t>
            </a:fld>
            <a:endParaRPr lang="zh-TW" altLang="en-US"/>
          </a:p>
        </p:txBody>
      </p:sp>
    </p:spTree>
    <p:extLst>
      <p:ext uri="{BB962C8B-B14F-4D97-AF65-F5344CB8AC3E}">
        <p14:creationId xmlns:p14="http://schemas.microsoft.com/office/powerpoint/2010/main" val="172680300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通過 </a:t>
            </a:r>
            <a:r>
              <a:rPr lang="en-US" altLang="zh-TW" dirty="0"/>
              <a:t>D2D </a:t>
            </a:r>
            <a:r>
              <a:rPr lang="zh-TW" altLang="en-US" dirty="0"/>
              <a:t>觸發的切換解決方案，我們建議將 </a:t>
            </a:r>
            <a:r>
              <a:rPr lang="en-US" altLang="zh-TW" dirty="0"/>
              <a:t>D2D </a:t>
            </a:r>
            <a:r>
              <a:rPr lang="zh-TW" altLang="en-US" dirty="0"/>
              <a:t>組的成員聚類在最小值內小區或 </a:t>
            </a:r>
            <a:r>
              <a:rPr lang="en-US" altLang="zh-TW" dirty="0"/>
              <a:t>BS </a:t>
            </a:r>
            <a:r>
              <a:rPr lang="zh-TW" altLang="en-US" dirty="0"/>
              <a:t>的數量，以減少網絡信令</a:t>
            </a:r>
            <a:endParaRPr lang="en-US" altLang="zh-TW" dirty="0"/>
          </a:p>
          <a:p>
            <a:r>
              <a:rPr lang="en-US" altLang="zh-TW" dirty="0"/>
              <a:t>BS</a:t>
            </a:r>
            <a:r>
              <a:rPr lang="zh-TW" altLang="en-US" dirty="0"/>
              <a:t>間信息交換引起的開銷，例如與</a:t>
            </a:r>
            <a:r>
              <a:rPr lang="en-US" altLang="zh-TW" dirty="0"/>
              <a:t>D2D</a:t>
            </a:r>
            <a:r>
              <a:rPr lang="zh-TW" altLang="en-US" dirty="0"/>
              <a:t>無線電資源使用相關的開銷。該方案針對</a:t>
            </a:r>
            <a:r>
              <a:rPr lang="en-US" altLang="zh-TW" dirty="0"/>
              <a:t>D2D</a:t>
            </a:r>
            <a:r>
              <a:rPr lang="zh-TW" altLang="en-US" dirty="0"/>
              <a:t>組由兩個以上的</a:t>
            </a:r>
            <a:r>
              <a:rPr lang="en-US" altLang="zh-TW" dirty="0"/>
              <a:t>DUE</a:t>
            </a:r>
            <a:r>
              <a:rPr lang="zh-TW" altLang="en-US" dirty="0"/>
              <a:t>動態組成的場景。</a:t>
            </a:r>
            <a:endParaRPr lang="en-US" altLang="zh-TW" dirty="0"/>
          </a:p>
          <a:p>
            <a:endParaRPr lang="en-US" altLang="zh-TW" dirty="0"/>
          </a:p>
          <a:p>
            <a:r>
              <a:rPr lang="zh-TW" altLang="en-US" dirty="0"/>
              <a:t>圖</a:t>
            </a:r>
            <a:r>
              <a:rPr lang="en-US" altLang="zh-TW" dirty="0"/>
              <a:t>4</a:t>
            </a:r>
            <a:r>
              <a:rPr lang="zh-TW" altLang="en-US" dirty="0"/>
              <a:t>圖示了訊號流程圖，其描述了解決方案如何選擇目標小區交接新成員的</a:t>
            </a:r>
            <a:r>
              <a:rPr lang="en-US" altLang="zh-TW" dirty="0"/>
              <a:t>D2D</a:t>
            </a:r>
            <a:r>
              <a:rPr lang="zh-TW" altLang="en-US" dirty="0"/>
              <a:t>控制權參與</a:t>
            </a:r>
            <a:r>
              <a:rPr lang="en-US" altLang="zh-TW" dirty="0"/>
              <a:t>D2D</a:t>
            </a:r>
            <a:r>
              <a:rPr lang="zh-TW" altLang="en-US" dirty="0"/>
              <a:t>組通信。</a:t>
            </a:r>
            <a:endParaRPr lang="en-US" altLang="zh-TW" dirty="0"/>
          </a:p>
        </p:txBody>
      </p:sp>
    </p:spTree>
    <p:extLst>
      <p:ext uri="{BB962C8B-B14F-4D97-AF65-F5344CB8AC3E}">
        <p14:creationId xmlns:p14="http://schemas.microsoft.com/office/powerpoint/2010/main" val="1863072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模擬場景假設 </a:t>
            </a:r>
            <a:r>
              <a:rPr lang="en-US" altLang="zh-TW" dirty="0"/>
              <a:t>5G </a:t>
            </a:r>
            <a:r>
              <a:rPr lang="zh-TW" altLang="en-US" dirty="0"/>
              <a:t>網絡的超密集部署，即部署密度是 </a:t>
            </a:r>
            <a:r>
              <a:rPr lang="en-US" altLang="zh-TW" dirty="0"/>
              <a:t>5G </a:t>
            </a:r>
            <a:r>
              <a:rPr lang="zh-TW" altLang="en-US" dirty="0"/>
              <a:t>網絡的 </a:t>
            </a:r>
            <a:r>
              <a:rPr lang="en-US" altLang="zh-TW" dirty="0"/>
              <a:t>10 </a:t>
            </a:r>
            <a:r>
              <a:rPr lang="zh-TW" altLang="en-US" dirty="0"/>
              <a:t>倍</a:t>
            </a:r>
            <a:endParaRPr lang="en-US" altLang="zh-TW" dirty="0"/>
          </a:p>
          <a:p>
            <a:r>
              <a:rPr lang="zh-TW" altLang="en-US" dirty="0"/>
              <a:t>在網絡佈局中，在一個三扇區宏基站的覆蓋範圍內有</a:t>
            </a:r>
            <a:r>
              <a:rPr lang="en-US" altLang="zh-TW" dirty="0"/>
              <a:t>60</a:t>
            </a:r>
            <a:r>
              <a:rPr lang="zh-TW" altLang="en-US" dirty="0"/>
              <a:t>個隨機放置的小基站。</a:t>
            </a:r>
            <a:endParaRPr lang="en-US" altLang="zh-TW" dirty="0"/>
          </a:p>
          <a:p>
            <a:r>
              <a:rPr lang="zh-TW" altLang="en-US" dirty="0"/>
              <a:t>如圖 </a:t>
            </a:r>
            <a:r>
              <a:rPr lang="en-US" altLang="zh-TW" dirty="0"/>
              <a:t>5 </a:t>
            </a:r>
            <a:r>
              <a:rPr lang="zh-TW" altLang="en-US" dirty="0"/>
              <a:t>所示，在每個宏扇區下，小蜂窩隨機均勻分佈，彼此之間的最小距離為 </a:t>
            </a:r>
            <a:r>
              <a:rPr lang="en-US" altLang="zh-TW" dirty="0"/>
              <a:t>40 m</a:t>
            </a:r>
            <a:r>
              <a:rPr lang="zh-TW" altLang="en-US" dirty="0"/>
              <a:t>。宏小區層和小小區層分配有不同的載波頻率。以 </a:t>
            </a:r>
            <a:r>
              <a:rPr lang="en-US" altLang="zh-TW" dirty="0"/>
              <a:t>SINR [dB] </a:t>
            </a:r>
            <a:r>
              <a:rPr lang="zh-TW" altLang="en-US" dirty="0"/>
              <a:t>表示的僅小型小區覆蓋（當陰影衰落時被忽略）</a:t>
            </a:r>
            <a:endParaRPr lang="en-US" altLang="zh-TW" dirty="0"/>
          </a:p>
          <a:p>
            <a:r>
              <a:rPr lang="zh-TW" altLang="en-US" dirty="0"/>
              <a:t>在模擬場景中，假設每個小小區平均有</a:t>
            </a:r>
            <a:r>
              <a:rPr lang="en-US" altLang="zh-TW" dirty="0"/>
              <a:t>8</a:t>
            </a:r>
            <a:r>
              <a:rPr lang="zh-TW" altLang="en-US" dirty="0"/>
              <a:t>個終端。</a:t>
            </a:r>
            <a:endParaRPr lang="en-US" altLang="zh-TW" dirty="0"/>
          </a:p>
          <a:p>
            <a:r>
              <a:rPr lang="zh-TW" altLang="en-US" dirty="0"/>
              <a:t>最初，一些</a:t>
            </a:r>
            <a:r>
              <a:rPr lang="en-US" altLang="zh-TW" dirty="0"/>
              <a:t>UE</a:t>
            </a:r>
            <a:r>
              <a:rPr lang="zh-TW" altLang="en-US" dirty="0"/>
              <a:t>在整個區域中被隨機且均勻地丟棄。接下來，其他 </a:t>
            </a:r>
            <a:r>
              <a:rPr lang="en-US" altLang="zh-TW" dirty="0"/>
              <a:t>UE </a:t>
            </a:r>
            <a:r>
              <a:rPr lang="zh-TW" altLang="en-US" dirty="0"/>
              <a:t>在距離初始位置 </a:t>
            </a:r>
            <a:r>
              <a:rPr lang="en-US" altLang="zh-TW" dirty="0"/>
              <a:t>10 </a:t>
            </a:r>
            <a:r>
              <a:rPr lang="zh-TW" altLang="en-US" dirty="0"/>
              <a:t>或 </a:t>
            </a:r>
            <a:r>
              <a:rPr lang="en-US" altLang="zh-TW" dirty="0"/>
              <a:t>50 m </a:t>
            </a:r>
            <a:r>
              <a:rPr lang="zh-TW" altLang="en-US" dirty="0"/>
              <a:t>的半徑範圍內隨機且均勻地丟棄丟棄的</a:t>
            </a:r>
            <a:r>
              <a:rPr lang="en-US" altLang="zh-TW" dirty="0"/>
              <a:t>UE</a:t>
            </a:r>
            <a:r>
              <a:rPr lang="zh-TW" altLang="en-US" dirty="0"/>
              <a:t>。</a:t>
            </a:r>
            <a:r>
              <a:rPr lang="en-US" altLang="zh-TW" dirty="0"/>
              <a:t>D2D </a:t>
            </a:r>
            <a:r>
              <a:rPr lang="zh-TW" altLang="en-US" dirty="0"/>
              <a:t>組由兩個和四個彼此接近的 </a:t>
            </a:r>
            <a:r>
              <a:rPr lang="en-US" altLang="zh-TW" dirty="0"/>
              <a:t>UE </a:t>
            </a:r>
            <a:r>
              <a:rPr lang="zh-TW" altLang="en-US" dirty="0"/>
              <a:t>創建。對移動性進行建模，使得一組 </a:t>
            </a:r>
            <a:r>
              <a:rPr lang="en-US" altLang="zh-TW" dirty="0"/>
              <a:t>DUE </a:t>
            </a:r>
            <a:r>
              <a:rPr lang="zh-TW" altLang="en-US" dirty="0"/>
              <a:t>以 </a:t>
            </a:r>
            <a:r>
              <a:rPr lang="en-US" altLang="zh-TW" dirty="0"/>
              <a:t>3 km/h </a:t>
            </a:r>
            <a:r>
              <a:rPr lang="zh-TW" altLang="en-US" dirty="0"/>
              <a:t>的速度直接向同一方向移動，該方向是隨機選擇的。 </a:t>
            </a:r>
            <a:r>
              <a:rPr lang="en-US" altLang="zh-TW" dirty="0"/>
              <a:t>UE </a:t>
            </a:r>
            <a:r>
              <a:rPr lang="zh-TW" altLang="en-US" dirty="0"/>
              <a:t>方向在佈局邊界處修改。</a:t>
            </a:r>
          </a:p>
        </p:txBody>
      </p:sp>
    </p:spTree>
    <p:extLst>
      <p:ext uri="{BB962C8B-B14F-4D97-AF65-F5344CB8AC3E}">
        <p14:creationId xmlns:p14="http://schemas.microsoft.com/office/powerpoint/2010/main" val="2642833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旨在最大限度地提高</a:t>
            </a:r>
            <a:r>
              <a:rPr lang="zh-TW" altLang="en-US" b="1" dirty="0"/>
              <a:t>單個小基站對</a:t>
            </a:r>
            <a:r>
              <a:rPr lang="en-US" altLang="zh-TW" b="1" dirty="0"/>
              <a:t>D2D</a:t>
            </a:r>
            <a:r>
              <a:rPr lang="zh-TW" altLang="en-US" b="1" dirty="0"/>
              <a:t>通信的控制</a:t>
            </a:r>
            <a:r>
              <a:rPr lang="zh-TW" altLang="en-US" dirty="0"/>
              <a:t>，使</a:t>
            </a:r>
            <a:r>
              <a:rPr lang="en-US" altLang="zh-TW" dirty="0"/>
              <a:t>DUE</a:t>
            </a:r>
            <a:r>
              <a:rPr lang="zh-TW" altLang="en-US" dirty="0"/>
              <a:t>能夠有效地卸載到小基站層； </a:t>
            </a:r>
            <a:r>
              <a:rPr lang="en-US" altLang="zh-TW" dirty="0"/>
              <a:t>E2E</a:t>
            </a:r>
            <a:r>
              <a:rPr lang="zh-TW" altLang="en-US" dirty="0"/>
              <a:t>延遲可以保持最小； 並且減少了網絡信令開銷。</a:t>
            </a:r>
            <a:endParaRPr lang="en-US" altLang="zh-TW" dirty="0"/>
          </a:p>
          <a:p>
            <a:r>
              <a:rPr lang="zh-TW" altLang="en-US" dirty="0"/>
              <a:t>頻率間部署，其中宏層和小層分配有無線電頻譜的非重疊部分。</a:t>
            </a:r>
            <a:endParaRPr lang="en-US" altLang="zh-TW" dirty="0"/>
          </a:p>
          <a:p>
            <a:r>
              <a:rPr lang="zh-TW" altLang="en-US" dirty="0"/>
              <a:t>在這樣的場景中，如果將</a:t>
            </a:r>
            <a:r>
              <a:rPr lang="en-US" altLang="zh-TW" dirty="0"/>
              <a:t>D2D</a:t>
            </a:r>
            <a:r>
              <a:rPr lang="zh-TW" altLang="en-US" dirty="0"/>
              <a:t>控制給予宏小區，則由於缺少宏層對小小區資源的控制，小小區卸載的好處可能不會最大化。</a:t>
            </a:r>
          </a:p>
        </p:txBody>
      </p:sp>
    </p:spTree>
    <p:extLst>
      <p:ext uri="{BB962C8B-B14F-4D97-AF65-F5344CB8AC3E}">
        <p14:creationId xmlns:p14="http://schemas.microsoft.com/office/powerpoint/2010/main" val="31836378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如圖 </a:t>
            </a:r>
            <a:r>
              <a:rPr lang="en-US" altLang="zh-TW" dirty="0"/>
              <a:t>7 </a:t>
            </a:r>
            <a:r>
              <a:rPr lang="zh-TW" altLang="en-US" dirty="0"/>
              <a:t>所示，對於最大 </a:t>
            </a:r>
            <a:r>
              <a:rPr lang="en-US" altLang="zh-TW" dirty="0"/>
              <a:t>D2D </a:t>
            </a:r>
            <a:r>
              <a:rPr lang="zh-TW" altLang="en-US" dirty="0"/>
              <a:t>對距離 </a:t>
            </a:r>
            <a:r>
              <a:rPr lang="en-US" altLang="zh-TW" dirty="0"/>
              <a:t>20 m </a:t>
            </a:r>
            <a:r>
              <a:rPr lang="zh-TW" altLang="en-US" dirty="0"/>
              <a:t>和 </a:t>
            </a:r>
            <a:r>
              <a:rPr lang="en-US" altLang="zh-TW" dirty="0"/>
              <a:t>100 m</a:t>
            </a:r>
            <a:r>
              <a:rPr lang="zh-TW" altLang="en-US" dirty="0"/>
              <a:t>，</a:t>
            </a:r>
            <a:r>
              <a:rPr lang="en-US" altLang="zh-TW" dirty="0"/>
              <a:t>D2D </a:t>
            </a:r>
            <a:r>
              <a:rPr lang="zh-TW" altLang="en-US" dirty="0"/>
              <a:t>感知切換 </a:t>
            </a:r>
            <a:r>
              <a:rPr lang="en-US" altLang="zh-TW" dirty="0"/>
              <a:t>(D-A HO) </a:t>
            </a:r>
            <a:r>
              <a:rPr lang="zh-TW" altLang="en-US" dirty="0"/>
              <a:t>將同一小蜂窩下的 </a:t>
            </a:r>
            <a:r>
              <a:rPr lang="en-US" altLang="zh-TW" dirty="0"/>
              <a:t>D2D </a:t>
            </a:r>
            <a:r>
              <a:rPr lang="zh-TW" altLang="en-US" dirty="0"/>
              <a:t>對控制的平均連續時間段分別提高了 </a:t>
            </a:r>
            <a:r>
              <a:rPr lang="en-US" altLang="zh-TW" dirty="0"/>
              <a:t>235% </a:t>
            </a:r>
            <a:r>
              <a:rPr lang="zh-TW" altLang="en-US" dirty="0"/>
              <a:t>和 </a:t>
            </a:r>
            <a:r>
              <a:rPr lang="en-US" altLang="zh-TW" dirty="0"/>
              <a:t>62% .</a:t>
            </a:r>
            <a:endParaRPr lang="zh-TW" altLang="en-US" dirty="0"/>
          </a:p>
        </p:txBody>
      </p:sp>
    </p:spTree>
    <p:extLst>
      <p:ext uri="{BB962C8B-B14F-4D97-AF65-F5344CB8AC3E}">
        <p14:creationId xmlns:p14="http://schemas.microsoft.com/office/powerpoint/2010/main" val="1793238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除了優化同一小蜂窩下 </a:t>
            </a:r>
            <a:r>
              <a:rPr lang="en-US" altLang="zh-TW" dirty="0"/>
              <a:t>D2D </a:t>
            </a:r>
            <a:r>
              <a:rPr lang="zh-TW" altLang="en-US" dirty="0"/>
              <a:t>對控制的連續時間段外，</a:t>
            </a:r>
            <a:r>
              <a:rPr lang="en-US" altLang="zh-TW" dirty="0"/>
              <a:t>D2D </a:t>
            </a:r>
            <a:r>
              <a:rPr lang="zh-TW" altLang="en-US" dirty="0"/>
              <a:t>感知切換解決方案還能夠保持移動性的穩健性，因為它不會導致（潛在的）</a:t>
            </a:r>
            <a:r>
              <a:rPr lang="en-US" altLang="zh-TW" dirty="0"/>
              <a:t>D2D </a:t>
            </a:r>
            <a:r>
              <a:rPr lang="zh-TW" altLang="en-US" dirty="0"/>
              <a:t>控制失敗的數量發生顯著變化 ，即 </a:t>
            </a:r>
            <a:r>
              <a:rPr lang="en-US" altLang="zh-TW" dirty="0"/>
              <a:t>SINR &lt; D2D </a:t>
            </a:r>
            <a:r>
              <a:rPr lang="zh-TW" altLang="en-US" dirty="0"/>
              <a:t>控制閾值； 或圖 </a:t>
            </a:r>
            <a:r>
              <a:rPr lang="en-US" altLang="zh-TW" dirty="0"/>
              <a:t>8 </a:t>
            </a:r>
            <a:r>
              <a:rPr lang="zh-TW" altLang="en-US" dirty="0"/>
              <a:t>中給出的 </a:t>
            </a:r>
            <a:r>
              <a:rPr lang="en-US" altLang="zh-TW" dirty="0"/>
              <a:t>D2D </a:t>
            </a:r>
            <a:r>
              <a:rPr lang="zh-TW" altLang="en-US" dirty="0"/>
              <a:t>控制切換次數。</a:t>
            </a:r>
          </a:p>
        </p:txBody>
      </p:sp>
    </p:spTree>
    <p:extLst>
      <p:ext uri="{BB962C8B-B14F-4D97-AF65-F5344CB8AC3E}">
        <p14:creationId xmlns:p14="http://schemas.microsoft.com/office/powerpoint/2010/main" val="6504545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圖 </a:t>
            </a:r>
            <a:r>
              <a:rPr lang="en-US" altLang="zh-TW" dirty="0"/>
              <a:t>9 </a:t>
            </a:r>
            <a:r>
              <a:rPr lang="zh-TW" altLang="en-US" dirty="0"/>
              <a:t>說明了一個 </a:t>
            </a:r>
            <a:r>
              <a:rPr lang="en-US" altLang="zh-TW" dirty="0"/>
              <a:t>D2D </a:t>
            </a:r>
            <a:r>
              <a:rPr lang="zh-TW" altLang="en-US" dirty="0"/>
              <a:t>組包含 </a:t>
            </a:r>
            <a:r>
              <a:rPr lang="en-US" altLang="zh-TW" dirty="0"/>
              <a:t>4 </a:t>
            </a:r>
            <a:r>
              <a:rPr lang="zh-TW" altLang="en-US" dirty="0"/>
              <a:t>個 </a:t>
            </a:r>
            <a:r>
              <a:rPr lang="en-US" altLang="zh-TW" dirty="0"/>
              <a:t>DUED2D </a:t>
            </a:r>
            <a:r>
              <a:rPr lang="zh-TW" altLang="en-US" dirty="0"/>
              <a:t>觸發的切換 </a:t>
            </a:r>
            <a:r>
              <a:rPr lang="en-US" altLang="zh-TW" dirty="0"/>
              <a:t>(D-T HO) </a:t>
            </a:r>
            <a:r>
              <a:rPr lang="zh-TW" altLang="en-US" dirty="0"/>
              <a:t>使大多數將 </a:t>
            </a:r>
            <a:r>
              <a:rPr lang="en-US" altLang="zh-TW" dirty="0"/>
              <a:t>DUE </a:t>
            </a:r>
            <a:r>
              <a:rPr lang="zh-TW" altLang="en-US" dirty="0"/>
              <a:t>保留在單個小型小區下更長的平均時間對於 </a:t>
            </a:r>
            <a:r>
              <a:rPr lang="en-US" altLang="zh-TW" dirty="0"/>
              <a:t>20 m </a:t>
            </a:r>
            <a:r>
              <a:rPr lang="zh-TW" altLang="en-US" dirty="0"/>
              <a:t>和 </a:t>
            </a:r>
            <a:r>
              <a:rPr lang="en-US" altLang="zh-TW" dirty="0"/>
              <a:t>100 m </a:t>
            </a:r>
            <a:r>
              <a:rPr lang="zh-TW" altLang="en-US" dirty="0"/>
              <a:t>的最大 </a:t>
            </a:r>
            <a:r>
              <a:rPr lang="en-US" altLang="zh-TW" dirty="0"/>
              <a:t>D2D </a:t>
            </a:r>
            <a:r>
              <a:rPr lang="zh-TW" altLang="en-US" dirty="0"/>
              <a:t>鏈路距離，連續時間分別增加 </a:t>
            </a:r>
            <a:r>
              <a:rPr lang="en-US" altLang="zh-TW" dirty="0"/>
              <a:t>414% </a:t>
            </a:r>
            <a:r>
              <a:rPr lang="zh-TW" altLang="en-US" dirty="0"/>
              <a:t>和 </a:t>
            </a:r>
            <a:r>
              <a:rPr lang="en-US" altLang="zh-TW" dirty="0"/>
              <a:t>63%</a:t>
            </a:r>
            <a:r>
              <a:rPr lang="zh-TW" altLang="en-US" dirty="0"/>
              <a:t>。</a:t>
            </a:r>
          </a:p>
        </p:txBody>
      </p:sp>
    </p:spTree>
    <p:extLst>
      <p:ext uri="{BB962C8B-B14F-4D97-AF65-F5344CB8AC3E}">
        <p14:creationId xmlns:p14="http://schemas.microsoft.com/office/powerpoint/2010/main" val="1561629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457200" indent="-317500">
              <a:buFont typeface="Arial" panose="020B0604020202020204" pitchFamily="34" charset="0"/>
              <a:buChar char="•"/>
            </a:pPr>
            <a:r>
              <a:rPr lang="zh-TW" altLang="en-US" dirty="0"/>
              <a:t>所提出的智能移動解決方案可以減少網絡信令開銷並通過最大化 </a:t>
            </a:r>
            <a:r>
              <a:rPr lang="en-US" altLang="zh-TW" dirty="0"/>
              <a:t>DUE </a:t>
            </a:r>
            <a:r>
              <a:rPr lang="zh-TW" altLang="en-US" dirty="0"/>
              <a:t>受同一小型小區控制的時間段來改善 </a:t>
            </a:r>
            <a:r>
              <a:rPr lang="en-US" altLang="zh-TW" dirty="0"/>
              <a:t>D2D E2E </a:t>
            </a:r>
            <a:r>
              <a:rPr lang="zh-TW" altLang="en-US" dirty="0"/>
              <a:t>延遲。</a:t>
            </a:r>
            <a:endParaRPr lang="en-US" altLang="zh-TW" dirty="0"/>
          </a:p>
          <a:p>
            <a:pPr marL="457200" indent="-317500">
              <a:buFont typeface="Arial" panose="020B0604020202020204" pitchFamily="34" charset="0"/>
              <a:buChar char="•"/>
            </a:pPr>
            <a:r>
              <a:rPr lang="zh-TW" altLang="en-US"/>
              <a:t>未來的工作可能會考慮不同的移動場景蜂窩無線電網路。</a:t>
            </a:r>
            <a:endParaRPr lang="zh-TW" altLang="en-US" dirty="0"/>
          </a:p>
        </p:txBody>
      </p:sp>
    </p:spTree>
    <p:extLst>
      <p:ext uri="{BB962C8B-B14F-4D97-AF65-F5344CB8AC3E}">
        <p14:creationId xmlns:p14="http://schemas.microsoft.com/office/powerpoint/2010/main" val="14343961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35694cd56_04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9"/>
        <p:cNvGrpSpPr/>
        <p:nvPr/>
      </p:nvGrpSpPr>
      <p:grpSpPr>
        <a:xfrm>
          <a:off x="0" y="0"/>
          <a:ext cx="0" cy="0"/>
          <a:chOff x="0" y="0"/>
          <a:chExt cx="0" cy="0"/>
        </a:xfrm>
      </p:grpSpPr>
      <p:sp>
        <p:nvSpPr>
          <p:cNvPr id="1160" name="Google Shape;1160;g84fc56d062_15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1" name="Google Shape;1161;g84fc56d062_1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14470e8e2_94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14470e8e2_9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457200" indent="-317500">
              <a:buFont typeface="Wingdings" panose="05000000000000000000" pitchFamily="2" charset="2"/>
              <a:buChar char="l"/>
            </a:pPr>
            <a:r>
              <a:rPr lang="en-US" altLang="zh-TW" dirty="0"/>
              <a:t>D2D</a:t>
            </a:r>
            <a:r>
              <a:rPr lang="zh-TW" altLang="en-US" dirty="0"/>
              <a:t>通信是被視為提供低功耗、高數據的有前途的技術最終用戶之間的速率和低延遲服務未來的 </a:t>
            </a:r>
            <a:r>
              <a:rPr lang="en-US" altLang="zh-TW" dirty="0"/>
              <a:t>5G </a:t>
            </a:r>
            <a:r>
              <a:rPr lang="zh-TW" altLang="en-US" dirty="0"/>
              <a:t>網絡。</a:t>
            </a:r>
            <a:endParaRPr lang="en-US" altLang="zh-TW" dirty="0"/>
          </a:p>
          <a:p>
            <a:pPr marL="457200" indent="-317500">
              <a:buFont typeface="Wingdings" panose="05000000000000000000" pitchFamily="2" charset="2"/>
              <a:buChar char="l"/>
            </a:pPr>
            <a:r>
              <a:rPr lang="zh-TW" altLang="en-US" dirty="0"/>
              <a:t>它可能並不總是可行的在最終用戶之間提供低延遲的可靠通信由於流動性的性質</a:t>
            </a:r>
          </a:p>
        </p:txBody>
      </p:sp>
    </p:spTree>
    <p:extLst>
      <p:ext uri="{BB962C8B-B14F-4D97-AF65-F5344CB8AC3E}">
        <p14:creationId xmlns:p14="http://schemas.microsoft.com/office/powerpoint/2010/main" val="4064185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457200" indent="-317500">
              <a:buFont typeface="Wingdings" panose="05000000000000000000" pitchFamily="2" charset="2"/>
              <a:buChar char="l"/>
            </a:pPr>
            <a:r>
              <a:rPr lang="zh-TW" altLang="en-US" dirty="0"/>
              <a:t>由於連接設備數量和流量的快速增長，第五代 </a:t>
            </a:r>
            <a:r>
              <a:rPr lang="en-US" altLang="zh-TW" dirty="0"/>
              <a:t>(5G) </a:t>
            </a:r>
            <a:r>
              <a:rPr lang="zh-TW" altLang="en-US" dirty="0"/>
              <a:t>網絡有望成為更加動態和密集部署</a:t>
            </a:r>
            <a:endParaRPr lang="en-US" altLang="zh-TW" dirty="0"/>
          </a:p>
          <a:p>
            <a:pPr marL="457200" indent="-317500">
              <a:buFont typeface="Wingdings" panose="05000000000000000000" pitchFamily="2" charset="2"/>
              <a:buChar char="l"/>
            </a:pPr>
            <a:r>
              <a:rPr lang="zh-TW" altLang="en-US" dirty="0"/>
              <a:t>未來的無線設備預計將不斷地相互交互以及與其環境交互</a:t>
            </a:r>
            <a:r>
              <a:rPr lang="en-US" altLang="zh-TW" dirty="0"/>
              <a:t> wireless sensors to device or vice versa</a:t>
            </a:r>
          </a:p>
          <a:p>
            <a:pPr marL="457200" indent="-317500">
              <a:buFont typeface="Wingdings" panose="05000000000000000000" pitchFamily="2" charset="2"/>
              <a:buChar char="l"/>
            </a:pPr>
            <a:r>
              <a:rPr lang="zh-TW" altLang="en-US" dirty="0"/>
              <a:t>除了以人為中心的設備到設備 </a:t>
            </a:r>
            <a:r>
              <a:rPr lang="en-US" altLang="zh-TW" dirty="0"/>
              <a:t>(D2D) </a:t>
            </a:r>
            <a:r>
              <a:rPr lang="zh-TW" altLang="en-US" dirty="0"/>
              <a:t>通信之外，</a:t>
            </a:r>
            <a:r>
              <a:rPr lang="en-US" altLang="zh-TW" dirty="0"/>
              <a:t>D2D </a:t>
            </a:r>
            <a:r>
              <a:rPr lang="zh-TW" altLang="en-US" dirty="0"/>
              <a:t>的一個非常重要的用例是車對車 </a:t>
            </a:r>
            <a:r>
              <a:rPr lang="en-US" altLang="zh-TW" dirty="0"/>
              <a:t>(V2V) </a:t>
            </a:r>
            <a:r>
              <a:rPr lang="zh-TW" altLang="en-US" dirty="0"/>
              <a:t>通信，機動性起著非常重要的作用。</a:t>
            </a:r>
            <a:endParaRPr lang="en-US" altLang="zh-TW" dirty="0"/>
          </a:p>
          <a:p>
            <a:pPr marL="457200" indent="-317500">
              <a:buFont typeface="Wingdings" panose="05000000000000000000" pitchFamily="2" charset="2"/>
              <a:buChar char="l"/>
            </a:pPr>
            <a:r>
              <a:rPr lang="en-US" altLang="zh-TW" dirty="0"/>
              <a:t>5G </a:t>
            </a:r>
            <a:r>
              <a:rPr lang="zh-TW" altLang="en-US" dirty="0"/>
              <a:t>通信場景，小基站、游牧基站和 </a:t>
            </a:r>
            <a:r>
              <a:rPr lang="en-US" altLang="zh-TW" dirty="0"/>
              <a:t>D2D </a:t>
            </a:r>
            <a:r>
              <a:rPr lang="zh-TW" altLang="en-US" dirty="0"/>
              <a:t>有望成為未來組網中容量擴展和流量卸載的重要技術使能器。</a:t>
            </a:r>
            <a:endParaRPr lang="en-US" altLang="zh-TW" dirty="0"/>
          </a:p>
          <a:p>
            <a:pPr marL="457200" indent="-317500">
              <a:buFont typeface="Wingdings" panose="05000000000000000000" pitchFamily="2" charset="2"/>
              <a:buChar char="l"/>
            </a:pPr>
            <a:endParaRPr lang="en-US" altLang="zh-TW" dirty="0"/>
          </a:p>
        </p:txBody>
      </p:sp>
    </p:spTree>
    <p:extLst>
      <p:ext uri="{BB962C8B-B14F-4D97-AF65-F5344CB8AC3E}">
        <p14:creationId xmlns:p14="http://schemas.microsoft.com/office/powerpoint/2010/main" val="1575326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457200" indent="-317500">
              <a:buFont typeface="Wingdings" panose="05000000000000000000" pitchFamily="2" charset="2"/>
              <a:buChar char="l"/>
            </a:pPr>
            <a:r>
              <a:rPr lang="en-US" altLang="zh-TW" dirty="0"/>
              <a:t>D2D</a:t>
            </a:r>
            <a:r>
              <a:rPr lang="zh-TW" altLang="en-US" dirty="0"/>
              <a:t>通信已經受到無線通信界的關注，最近越來越多的人相信</a:t>
            </a:r>
            <a:r>
              <a:rPr lang="en-US" altLang="zh-TW" dirty="0"/>
              <a:t>D2D</a:t>
            </a:r>
            <a:r>
              <a:rPr lang="zh-TW" altLang="en-US" dirty="0"/>
              <a:t>通信將是未來</a:t>
            </a:r>
            <a:r>
              <a:rPr lang="en-US" altLang="zh-TW" dirty="0"/>
              <a:t>5G</a:t>
            </a:r>
            <a:r>
              <a:rPr lang="zh-TW" altLang="en-US" dirty="0"/>
              <a:t>網絡的基石。</a:t>
            </a:r>
            <a:endParaRPr lang="en-US" altLang="zh-TW" dirty="0"/>
          </a:p>
          <a:p>
            <a:pPr marL="457200" indent="-317500">
              <a:buFont typeface="Wingdings" panose="05000000000000000000" pitchFamily="2" charset="2"/>
              <a:buChar char="l"/>
            </a:pPr>
            <a:r>
              <a:rPr lang="zh-TW" altLang="en-US" dirty="0"/>
              <a:t>第三代合作夥伴計劃 </a:t>
            </a:r>
            <a:r>
              <a:rPr lang="en-US" altLang="zh-TW" dirty="0"/>
              <a:t>(3GPP) </a:t>
            </a:r>
            <a:r>
              <a:rPr lang="zh-TW" altLang="en-US" dirty="0"/>
              <a:t>同意設備到設備 </a:t>
            </a:r>
            <a:r>
              <a:rPr lang="en-US" altLang="zh-TW" dirty="0"/>
              <a:t>(D2D) </a:t>
            </a:r>
            <a:r>
              <a:rPr lang="zh-TW" altLang="en-US" dirty="0"/>
              <a:t>發現和通信將成為 </a:t>
            </a:r>
            <a:r>
              <a:rPr lang="en-US" altLang="zh-TW" dirty="0"/>
              <a:t>LTE </a:t>
            </a:r>
            <a:r>
              <a:rPr lang="zh-TW" altLang="en-US" dirty="0"/>
              <a:t>鄰近服務下的 </a:t>
            </a:r>
            <a:r>
              <a:rPr lang="en-US" altLang="zh-TW" dirty="0"/>
              <a:t>3GPP Rel-12 </a:t>
            </a:r>
            <a:r>
              <a:rPr lang="zh-TW" altLang="en-US" dirty="0"/>
              <a:t>和 </a:t>
            </a:r>
            <a:r>
              <a:rPr lang="en-US" altLang="zh-TW" dirty="0"/>
              <a:t>Rel-13 </a:t>
            </a:r>
            <a:r>
              <a:rPr lang="zh-TW" altLang="en-US" dirty="0"/>
              <a:t>時間框架內要研究的新功能之一（ </a:t>
            </a:r>
            <a:r>
              <a:rPr lang="en-US" altLang="zh-TW" dirty="0" err="1"/>
              <a:t>ProSe</a:t>
            </a:r>
            <a:r>
              <a:rPr lang="zh-TW" altLang="en-US" dirty="0"/>
              <a:t>）研究項目</a:t>
            </a:r>
            <a:endParaRPr lang="en-US" altLang="zh-TW" dirty="0"/>
          </a:p>
          <a:p>
            <a:pPr marL="457200" indent="-317500">
              <a:buFont typeface="Wingdings" panose="05000000000000000000" pitchFamily="2" charset="2"/>
              <a:buChar char="l"/>
            </a:pPr>
            <a:r>
              <a:rPr lang="en-US" altLang="zh-TW" dirty="0"/>
              <a:t>1.</a:t>
            </a:r>
            <a:r>
              <a:rPr lang="zh-TW" altLang="en-US" dirty="0"/>
              <a:t>直接數據路徑，其中兩個設備交換數據包數據而不涉及數據平面中的任何網絡元素</a:t>
            </a:r>
            <a:endParaRPr lang="en-US" altLang="zh-TW" dirty="0"/>
          </a:p>
          <a:p>
            <a:pPr algn="l"/>
            <a:r>
              <a:rPr lang="en-US" altLang="zh-TW" dirty="0"/>
              <a:t>2.</a:t>
            </a:r>
            <a:r>
              <a:rPr lang="zh-TW" altLang="en-US" dirty="0"/>
              <a:t> </a:t>
            </a:r>
            <a:r>
              <a:rPr lang="en-US" altLang="zh-TW" dirty="0"/>
              <a:t>D2D </a:t>
            </a:r>
            <a:r>
              <a:rPr lang="zh-TW" altLang="en-US" dirty="0"/>
              <a:t>用戶設備 </a:t>
            </a:r>
            <a:r>
              <a:rPr lang="en-US" altLang="zh-TW" dirty="0"/>
              <a:t>(UE) </a:t>
            </a:r>
            <a:r>
              <a:rPr lang="zh-TW" altLang="en-US" dirty="0"/>
              <a:t>通過控制節點中繼在本地交換數據，無需</a:t>
            </a:r>
            <a:r>
              <a:rPr lang="en-US" altLang="zh-TW" sz="1800" b="0" i="0" u="none" strike="noStrike" baseline="0" dirty="0">
                <a:latin typeface="Times-Roman"/>
              </a:rPr>
              <a:t>core network elements</a:t>
            </a:r>
            <a:r>
              <a:rPr lang="zh-TW" altLang="en-US" dirty="0"/>
              <a:t>參與</a:t>
            </a:r>
            <a:endParaRPr lang="en-US" altLang="zh-TW" dirty="0"/>
          </a:p>
          <a:p>
            <a:pPr algn="l"/>
            <a:r>
              <a:rPr lang="zh-TW" altLang="en-US" dirty="0"/>
              <a:t>由於時間框架較短，</a:t>
            </a:r>
            <a:r>
              <a:rPr lang="en-US" altLang="zh-TW" dirty="0"/>
              <a:t>3GPP </a:t>
            </a:r>
            <a:r>
              <a:rPr lang="zh-TW" altLang="en-US" dirty="0"/>
              <a:t>在 </a:t>
            </a:r>
            <a:r>
              <a:rPr lang="en-US" altLang="zh-TW" dirty="0"/>
              <a:t>D2D </a:t>
            </a:r>
            <a:r>
              <a:rPr lang="zh-TW" altLang="en-US" dirty="0"/>
              <a:t>方面的工作成果將至少在 </a:t>
            </a:r>
            <a:r>
              <a:rPr lang="en-US" altLang="zh-TW" dirty="0"/>
              <a:t>Rel-12 </a:t>
            </a:r>
            <a:r>
              <a:rPr lang="zh-TW" altLang="en-US" dirty="0"/>
              <a:t>時間框架內有所縮減。 目前的標準化並沒有過多強調商業用例，主要考慮未來</a:t>
            </a:r>
            <a:r>
              <a:rPr lang="en-US" altLang="zh-TW" dirty="0"/>
              <a:t>5G</a:t>
            </a:r>
            <a:r>
              <a:rPr lang="zh-TW" altLang="en-US" dirty="0"/>
              <a:t>場景</a:t>
            </a:r>
            <a:endParaRPr lang="en-US" altLang="zh-TW" dirty="0"/>
          </a:p>
          <a:p>
            <a:pPr algn="l"/>
            <a:r>
              <a:rPr lang="zh-TW" altLang="en-US" dirty="0"/>
              <a:t>每個區域的移動數據量增加 </a:t>
            </a:r>
            <a:r>
              <a:rPr lang="en-US" altLang="zh-TW" dirty="0"/>
              <a:t>1000 </a:t>
            </a:r>
            <a:r>
              <a:rPr lang="zh-TW" altLang="en-US" dirty="0"/>
              <a:t>倍，連接設備數量增加 </a:t>
            </a:r>
            <a:r>
              <a:rPr lang="en-US" altLang="zh-TW" dirty="0"/>
              <a:t>10 </a:t>
            </a:r>
            <a:r>
              <a:rPr lang="zh-TW" altLang="en-US" dirty="0"/>
              <a:t>到 </a:t>
            </a:r>
            <a:r>
              <a:rPr lang="en-US" altLang="zh-TW" dirty="0"/>
              <a:t>100 </a:t>
            </a:r>
            <a:r>
              <a:rPr lang="zh-TW" altLang="en-US" dirty="0"/>
              <a:t>倍，端到端延遲減少 </a:t>
            </a:r>
            <a:r>
              <a:rPr lang="en-US" altLang="zh-TW" dirty="0"/>
              <a:t>5 </a:t>
            </a:r>
            <a:r>
              <a:rPr lang="zh-TW" altLang="en-US" dirty="0"/>
              <a:t>倍</a:t>
            </a:r>
          </a:p>
        </p:txBody>
      </p:sp>
    </p:spTree>
    <p:extLst>
      <p:ext uri="{BB962C8B-B14F-4D97-AF65-F5344CB8AC3E}">
        <p14:creationId xmlns:p14="http://schemas.microsoft.com/office/powerpoint/2010/main" val="866010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下一代網絡必須支持大量不同的用例，例如移動管理中服務的不同要求。 這些要求也適用於從設備發現到干擾管理的 </a:t>
            </a:r>
            <a:r>
              <a:rPr lang="en-US" altLang="zh-TW" dirty="0"/>
              <a:t>D2D </a:t>
            </a:r>
            <a:r>
              <a:rPr lang="zh-TW" altLang="en-US" dirty="0"/>
              <a:t>通信。</a:t>
            </a:r>
            <a:endParaRPr lang="en-US" altLang="zh-TW" dirty="0"/>
          </a:p>
          <a:p>
            <a:r>
              <a:rPr lang="en-US" altLang="zh-TW" dirty="0"/>
              <a:t>1.</a:t>
            </a:r>
            <a:r>
              <a:rPr lang="zh-TW" altLang="en-US" dirty="0"/>
              <a:t>減少控制訊號</a:t>
            </a:r>
            <a:endParaRPr lang="en-US" altLang="zh-TW" dirty="0"/>
          </a:p>
          <a:p>
            <a:r>
              <a:rPr lang="en-US" altLang="zh-TW" dirty="0"/>
              <a:t>2.</a:t>
            </a:r>
            <a:r>
              <a:rPr lang="zh-TW" altLang="en-US" dirty="0"/>
              <a:t>提出兩種智能移動管理解決方案作為對超可靠通信（例如 </a:t>
            </a:r>
            <a:r>
              <a:rPr lang="en-US" altLang="zh-TW" dirty="0"/>
              <a:t>V2V </a:t>
            </a:r>
            <a:r>
              <a:rPr lang="zh-TW" altLang="en-US" dirty="0"/>
              <a:t>通信）和低延遲的支持，減少網絡輔助 </a:t>
            </a:r>
            <a:r>
              <a:rPr lang="en-US" altLang="zh-TW" dirty="0"/>
              <a:t>D2D </a:t>
            </a:r>
            <a:r>
              <a:rPr lang="zh-TW" altLang="en-US" dirty="0"/>
              <a:t>通信中的控制信令和改進端到端 </a:t>
            </a:r>
            <a:r>
              <a:rPr lang="en-US" altLang="zh-TW" dirty="0"/>
              <a:t>(E2E) </a:t>
            </a:r>
            <a:r>
              <a:rPr lang="zh-TW" altLang="en-US" dirty="0"/>
              <a:t>延遲的需求</a:t>
            </a:r>
            <a:endParaRPr lang="en-US" altLang="zh-TW" dirty="0"/>
          </a:p>
          <a:p>
            <a:r>
              <a:rPr lang="zh-TW" altLang="en-US" dirty="0"/>
              <a:t>未來超密集網絡中的服務是 </a:t>
            </a:r>
            <a:r>
              <a:rPr lang="en-US" altLang="zh-TW" dirty="0"/>
              <a:t>2020 </a:t>
            </a:r>
            <a:r>
              <a:rPr lang="zh-TW" altLang="en-US" dirty="0"/>
              <a:t>年後 </a:t>
            </a:r>
            <a:r>
              <a:rPr lang="en-US" altLang="zh-TW" dirty="0"/>
              <a:t>(5G) </a:t>
            </a:r>
            <a:r>
              <a:rPr lang="zh-TW" altLang="en-US" dirty="0"/>
              <a:t>通信系統需要實現的要求。</a:t>
            </a:r>
            <a:endParaRPr lang="en-US" altLang="zh-TW" dirty="0"/>
          </a:p>
        </p:txBody>
      </p:sp>
    </p:spTree>
    <p:extLst>
      <p:ext uri="{BB962C8B-B14F-4D97-AF65-F5344CB8AC3E}">
        <p14:creationId xmlns:p14="http://schemas.microsoft.com/office/powerpoint/2010/main" val="1904253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zh-TW" altLang="en-US" dirty="0"/>
              <a:t>在我們的解決方案中，我們假設 </a:t>
            </a:r>
            <a:r>
              <a:rPr lang="en-US" altLang="zh-TW" dirty="0"/>
              <a:t>D2D </a:t>
            </a:r>
            <a:r>
              <a:rPr lang="zh-TW" altLang="en-US" dirty="0"/>
              <a:t>資源使用和協調在網絡的控制之下。</a:t>
            </a:r>
            <a:endParaRPr lang="en-US" altLang="zh-TW" dirty="0"/>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zh-TW" altLang="en-US" dirty="0"/>
              <a:t>因為 </a:t>
            </a:r>
            <a:r>
              <a:rPr lang="en-US" altLang="zh-TW" dirty="0"/>
              <a:t>D2D </a:t>
            </a:r>
            <a:r>
              <a:rPr lang="zh-TW" altLang="en-US" dirty="0"/>
              <a:t>操作作為蜂窩通信的底層，需要網絡控制 </a:t>
            </a:r>
            <a:r>
              <a:rPr lang="en-US" altLang="zh-TW" dirty="0"/>
              <a:t>D2D </a:t>
            </a:r>
            <a:r>
              <a:rPr lang="zh-TW" altLang="en-US" dirty="0"/>
              <a:t>無線電資源，以提供優化的資源利用，最小化 </a:t>
            </a:r>
            <a:r>
              <a:rPr lang="en-US" altLang="zh-TW" dirty="0"/>
              <a:t>D2D </a:t>
            </a:r>
            <a:r>
              <a:rPr lang="zh-TW" altLang="en-US" dirty="0"/>
              <a:t>鏈路之間以及從 </a:t>
            </a:r>
            <a:r>
              <a:rPr lang="en-US" altLang="zh-TW" dirty="0"/>
              <a:t>D2D </a:t>
            </a:r>
            <a:r>
              <a:rPr lang="zh-TW" altLang="en-US" dirty="0"/>
              <a:t>鏈路到蜂窩鏈路的干擾，因為 以及更強大的機動性。</a:t>
            </a:r>
            <a:endParaRPr lang="en-US" altLang="zh-TW" dirty="0"/>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zh-TW" altLang="en-US" dirty="0"/>
              <a:t>在終端用戶之間實現極低延遲的數據通信是 </a:t>
            </a:r>
            <a:r>
              <a:rPr lang="en-US" altLang="zh-TW" dirty="0"/>
              <a:t>D2D </a:t>
            </a:r>
            <a:r>
              <a:rPr lang="zh-TW" altLang="en-US" dirty="0"/>
              <a:t>通信所期望的顯著優勢之一。</a:t>
            </a:r>
            <a:endParaRPr lang="en-US" altLang="zh-TW" dirty="0"/>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altLang="zh-TW" dirty="0"/>
          </a:p>
        </p:txBody>
      </p:sp>
    </p:spTree>
    <p:extLst>
      <p:ext uri="{BB962C8B-B14F-4D97-AF65-F5344CB8AC3E}">
        <p14:creationId xmlns:p14="http://schemas.microsoft.com/office/powerpoint/2010/main" val="1770367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由於在控制節點之間交換必要的信息，預計會有額外的控制開銷，如圖 </a:t>
            </a:r>
            <a:r>
              <a:rPr lang="en-US" altLang="zh-TW" dirty="0"/>
              <a:t>2.</a:t>
            </a:r>
          </a:p>
        </p:txBody>
      </p:sp>
    </p:spTree>
    <p:extLst>
      <p:ext uri="{BB962C8B-B14F-4D97-AF65-F5344CB8AC3E}">
        <p14:creationId xmlns:p14="http://schemas.microsoft.com/office/powerpoint/2010/main" val="2475271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早期</a:t>
            </a:r>
            <a:r>
              <a:rPr lang="en-US" altLang="zh-TW" dirty="0"/>
              <a:t>ICN</a:t>
            </a:r>
            <a:r>
              <a:rPr lang="zh-TW" altLang="en-US" dirty="0"/>
              <a:t>架構執行在</a:t>
            </a:r>
            <a:r>
              <a:rPr lang="en-US" altLang="zh-TW" dirty="0"/>
              <a:t>data plane</a:t>
            </a:r>
            <a:r>
              <a:rPr lang="zh-TW" altLang="en-US" dirty="0"/>
              <a:t>執行許多功能：資料傳送、快取、內容命名等</a:t>
            </a:r>
            <a:endParaRPr lang="en-US" altLang="zh-TW" dirty="0"/>
          </a:p>
          <a:p>
            <a:r>
              <a:rPr lang="en-US" altLang="zh-TW" dirty="0"/>
              <a:t>Control plan</a:t>
            </a:r>
            <a:r>
              <a:rPr lang="zh-TW" altLang="en-US" dirty="0"/>
              <a:t>功能：更多網路監測能力、增強管理</a:t>
            </a:r>
            <a:r>
              <a:rPr lang="en-US" altLang="zh-TW" dirty="0"/>
              <a:t>ICN</a:t>
            </a:r>
            <a:r>
              <a:rPr lang="zh-TW" altLang="en-US" dirty="0"/>
              <a:t>功能、控制內容創建、計算發布與訂閱方法消耗量</a:t>
            </a:r>
            <a:endParaRPr lang="en-US" altLang="zh-TW" dirty="0"/>
          </a:p>
          <a:p>
            <a:r>
              <a:rPr lang="en-US" altLang="zh-TW" dirty="0"/>
              <a:t>Control plane</a:t>
            </a:r>
            <a:r>
              <a:rPr lang="zh-TW" altLang="en-US" dirty="0"/>
              <a:t>執行在雲端</a:t>
            </a:r>
          </a:p>
          <a:p>
            <a:endParaRPr lang="en-US" altLang="zh-TW" dirty="0"/>
          </a:p>
        </p:txBody>
      </p:sp>
    </p:spTree>
    <p:extLst>
      <p:ext uri="{BB962C8B-B14F-4D97-AF65-F5344CB8AC3E}">
        <p14:creationId xmlns:p14="http://schemas.microsoft.com/office/powerpoint/2010/main" val="3528033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以最小化 </a:t>
            </a:r>
            <a:r>
              <a:rPr lang="en-US" altLang="zh-TW" dirty="0"/>
              <a:t>D2D </a:t>
            </a:r>
            <a:r>
              <a:rPr lang="zh-TW" altLang="en-US" dirty="0"/>
              <a:t>通信中的 </a:t>
            </a:r>
            <a:r>
              <a:rPr lang="en-US" altLang="zh-TW" dirty="0"/>
              <a:t>E2E </a:t>
            </a:r>
            <a:r>
              <a:rPr lang="zh-TW" altLang="en-US" dirty="0"/>
              <a:t>延遲，減少 </a:t>
            </a:r>
            <a:r>
              <a:rPr lang="en-US" altLang="zh-TW" dirty="0"/>
              <a:t>DUE </a:t>
            </a:r>
            <a:r>
              <a:rPr lang="zh-TW" altLang="en-US" dirty="0"/>
              <a:t>移動性情況下的網絡信令開銷</a:t>
            </a:r>
            <a:endParaRPr lang="en-US" altLang="zh-TW" dirty="0">
              <a:solidFill>
                <a:schemeClr val="bg2">
                  <a:lumMod val="25000"/>
                </a:schemeClr>
              </a:solidFill>
            </a:endParaRPr>
          </a:p>
          <a:p>
            <a:r>
              <a:rPr lang="zh-TW" altLang="en-US" dirty="0"/>
              <a:t>圖 </a:t>
            </a:r>
            <a:r>
              <a:rPr lang="en-US" altLang="zh-TW" dirty="0"/>
              <a:t>3b </a:t>
            </a:r>
            <a:r>
              <a:rPr lang="zh-TW" altLang="en-US" dirty="0"/>
              <a:t>描述了其中一個 </a:t>
            </a:r>
            <a:r>
              <a:rPr lang="en-US" altLang="zh-TW" dirty="0"/>
              <a:t>DUE</a:t>
            </a:r>
            <a:r>
              <a:rPr lang="zh-TW" altLang="en-US" dirty="0"/>
              <a:t>，</a:t>
            </a:r>
            <a:r>
              <a:rPr lang="en-US" altLang="zh-TW" dirty="0"/>
              <a:t>UE1</a:t>
            </a:r>
            <a:r>
              <a:rPr lang="zh-TW" altLang="en-US" dirty="0"/>
              <a:t>，在滿足常規蜂窩切換條件時可能向 </a:t>
            </a:r>
            <a:r>
              <a:rPr lang="en-US" altLang="zh-TW" dirty="0"/>
              <a:t>BS2 </a:t>
            </a:r>
            <a:r>
              <a:rPr lang="zh-TW" altLang="en-US" dirty="0"/>
              <a:t>移動，例如事件 </a:t>
            </a:r>
            <a:r>
              <a:rPr lang="en-US" altLang="zh-TW" dirty="0"/>
              <a:t>A3</a:t>
            </a:r>
          </a:p>
          <a:p>
            <a:r>
              <a:rPr lang="zh-TW" altLang="en-US" dirty="0"/>
              <a:t>其中相鄰小區的接收信號強度變得比主小區更多的偏移量，即 </a:t>
            </a:r>
            <a:r>
              <a:rPr lang="en-US" altLang="zh-TW" dirty="0" err="1"/>
              <a:t>RRSRPtarget</a:t>
            </a:r>
            <a:r>
              <a:rPr lang="en-US" altLang="zh-TW" dirty="0"/>
              <a:t> – </a:t>
            </a:r>
            <a:r>
              <a:rPr lang="en-US" altLang="zh-TW" dirty="0" err="1"/>
              <a:t>RSRPsource</a:t>
            </a:r>
            <a:r>
              <a:rPr lang="en-US" altLang="zh-TW" dirty="0"/>
              <a:t> &gt; offset</a:t>
            </a:r>
          </a:p>
          <a:p>
            <a:r>
              <a:rPr lang="zh-TW" altLang="en-US" dirty="0"/>
              <a:t>為了減少延遲和信令開銷，保持 </a:t>
            </a:r>
            <a:r>
              <a:rPr lang="en-US" altLang="zh-TW" dirty="0"/>
              <a:t>D2D </a:t>
            </a:r>
            <a:r>
              <a:rPr lang="zh-TW" altLang="en-US" dirty="0"/>
              <a:t>對由同一 </a:t>
            </a:r>
            <a:r>
              <a:rPr lang="en-US" altLang="zh-TW" dirty="0"/>
              <a:t>BS </a:t>
            </a:r>
            <a:r>
              <a:rPr lang="zh-TW" altLang="en-US" dirty="0"/>
              <a:t>控制是有益的，當 </a:t>
            </a:r>
            <a:r>
              <a:rPr lang="en-US" altLang="zh-TW" dirty="0"/>
              <a:t>DUE </a:t>
            </a:r>
            <a:r>
              <a:rPr lang="zh-TW" altLang="en-US" dirty="0"/>
              <a:t>在不同 </a:t>
            </a:r>
            <a:r>
              <a:rPr lang="en-US" altLang="zh-TW" dirty="0"/>
              <a:t>BS </a:t>
            </a:r>
            <a:r>
              <a:rPr lang="zh-TW" altLang="en-US" dirty="0"/>
              <a:t>的控制下時，可能存在潛在的性能下降</a:t>
            </a:r>
            <a:endParaRPr lang="en-US" altLang="zh-TW" dirty="0"/>
          </a:p>
          <a:p>
            <a:r>
              <a:rPr lang="zh-TW" altLang="en-US" dirty="0"/>
              <a:t>使 </a:t>
            </a:r>
            <a:r>
              <a:rPr lang="en-US" altLang="zh-TW" dirty="0"/>
              <a:t>BS1 </a:t>
            </a:r>
            <a:r>
              <a:rPr lang="zh-TW" altLang="en-US" dirty="0"/>
              <a:t>至少可以推遲 </a:t>
            </a:r>
            <a:r>
              <a:rPr lang="en-US" altLang="zh-TW" dirty="0"/>
              <a:t>D2D </a:t>
            </a:r>
            <a:r>
              <a:rPr lang="zh-TW" altLang="en-US" dirty="0"/>
              <a:t>控制（或兩者）的切換</a:t>
            </a:r>
            <a:r>
              <a:rPr lang="en-US" altLang="zh-TW" dirty="0"/>
              <a:t>D2D </a:t>
            </a:r>
            <a:r>
              <a:rPr lang="zh-TW" altLang="en-US" dirty="0"/>
              <a:t>控制和蜂窩連接）到 </a:t>
            </a:r>
            <a:r>
              <a:rPr lang="en-US" altLang="zh-TW" dirty="0"/>
              <a:t>BS2</a:t>
            </a:r>
          </a:p>
          <a:p>
            <a:r>
              <a:rPr lang="zh-TW" altLang="en-US" dirty="0"/>
              <a:t>當 </a:t>
            </a:r>
            <a:r>
              <a:rPr lang="en-US" altLang="zh-TW" dirty="0"/>
              <a:t>BS2 </a:t>
            </a:r>
            <a:r>
              <a:rPr lang="zh-TW" altLang="en-US" dirty="0"/>
              <a:t>的信號質量能夠滿足 </a:t>
            </a:r>
            <a:r>
              <a:rPr lang="en-US" altLang="zh-TW" dirty="0"/>
              <a:t>UE1 </a:t>
            </a:r>
            <a:r>
              <a:rPr lang="zh-TW" altLang="en-US" dirty="0"/>
              <a:t>和 </a:t>
            </a:r>
            <a:r>
              <a:rPr lang="en-US" altLang="zh-TW" dirty="0"/>
              <a:t>UE2 </a:t>
            </a:r>
            <a:r>
              <a:rPr lang="zh-TW" altLang="en-US" dirty="0"/>
              <a:t>的 </a:t>
            </a:r>
            <a:r>
              <a:rPr lang="en-US" altLang="zh-TW" dirty="0"/>
              <a:t>D2D </a:t>
            </a:r>
            <a:r>
              <a:rPr lang="zh-TW" altLang="en-US" dirty="0"/>
              <a:t>控制條件時，通過 </a:t>
            </a:r>
            <a:r>
              <a:rPr lang="en-US" altLang="zh-TW" dirty="0"/>
              <a:t>D2D </a:t>
            </a:r>
            <a:r>
              <a:rPr lang="zh-TW" altLang="en-US" dirty="0"/>
              <a:t>感知切換解決方案實現向 </a:t>
            </a:r>
            <a:r>
              <a:rPr lang="en-US" altLang="zh-TW" dirty="0"/>
              <a:t>BS2 </a:t>
            </a:r>
            <a:r>
              <a:rPr lang="zh-TW" altLang="en-US" dirty="0"/>
              <a:t>的聯合切換，在所有候選目標小區中提供最佳 </a:t>
            </a:r>
            <a:r>
              <a:rPr lang="en-US" altLang="zh-TW" dirty="0"/>
              <a:t>SINR(</a:t>
            </a:r>
            <a:r>
              <a:rPr lang="zh-TW" altLang="en-US" dirty="0"/>
              <a:t>圖</a:t>
            </a:r>
            <a:r>
              <a:rPr lang="en-US" altLang="zh-TW" dirty="0"/>
              <a:t>3c.)</a:t>
            </a:r>
          </a:p>
          <a:p>
            <a:endParaRPr lang="en-US" altLang="zh-TW" dirty="0"/>
          </a:p>
        </p:txBody>
      </p:sp>
    </p:spTree>
    <p:extLst>
      <p:ext uri="{BB962C8B-B14F-4D97-AF65-F5344CB8AC3E}">
        <p14:creationId xmlns:p14="http://schemas.microsoft.com/office/powerpoint/2010/main" val="40113066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章節標題">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39462527-D3F3-912E-6149-5EEB96FF193E}"/>
              </a:ext>
            </a:extLst>
          </p:cNvPr>
          <p:cNvPicPr>
            <a:picLocks noChangeAspect="1"/>
          </p:cNvPicPr>
          <p:nvPr userDrawn="1"/>
        </p:nvPicPr>
        <p:blipFill>
          <a:blip r:embed="rId2"/>
          <a:stretch>
            <a:fillRect/>
          </a:stretch>
        </p:blipFill>
        <p:spPr>
          <a:xfrm>
            <a:off x="3443944" y="3587"/>
            <a:ext cx="3414056" cy="2568163"/>
          </a:xfrm>
          <a:prstGeom prst="rect">
            <a:avLst/>
          </a:prstGeom>
        </p:spPr>
      </p:pic>
      <p:pic>
        <p:nvPicPr>
          <p:cNvPr id="8" name="圖片 7">
            <a:extLst>
              <a:ext uri="{FF2B5EF4-FFF2-40B4-BE49-F238E27FC236}">
                <a16:creationId xmlns:a16="http://schemas.microsoft.com/office/drawing/2014/main" id="{3842524A-EFEC-FBF1-2E78-A177F66718B9}"/>
              </a:ext>
            </a:extLst>
          </p:cNvPr>
          <p:cNvPicPr>
            <a:picLocks noChangeAspect="1"/>
          </p:cNvPicPr>
          <p:nvPr userDrawn="1"/>
        </p:nvPicPr>
        <p:blipFill rotWithShape="1">
          <a:blip r:embed="rId3"/>
          <a:srcRect l="878" b="1909"/>
          <a:stretch/>
        </p:blipFill>
        <p:spPr>
          <a:xfrm>
            <a:off x="0" y="3416743"/>
            <a:ext cx="4109014" cy="1723170"/>
          </a:xfrm>
          <a:prstGeom prst="rect">
            <a:avLst/>
          </a:prstGeom>
        </p:spPr>
      </p:pic>
      <p:sp>
        <p:nvSpPr>
          <p:cNvPr id="9" name="Google Shape;57;p8">
            <a:extLst>
              <a:ext uri="{FF2B5EF4-FFF2-40B4-BE49-F238E27FC236}">
                <a16:creationId xmlns:a16="http://schemas.microsoft.com/office/drawing/2014/main" id="{233109C9-4ACF-C864-3A70-E34D627EB6AE}"/>
              </a:ext>
            </a:extLst>
          </p:cNvPr>
          <p:cNvSpPr txBox="1">
            <a:spLocks/>
          </p:cNvSpPr>
          <p:nvPr userDrawn="1"/>
        </p:nvSpPr>
        <p:spPr>
          <a:xfrm>
            <a:off x="6268388" y="4638580"/>
            <a:ext cx="411525" cy="3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1pPr>
            <a:lvl2pPr marR="0" lvl="1"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2pPr>
            <a:lvl3pPr marR="0" lvl="2"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3pPr>
            <a:lvl4pPr marR="0" lvl="3"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4pPr>
            <a:lvl5pPr marR="0" lvl="4"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5pPr>
            <a:lvl6pPr marR="0" lvl="5"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6pPr>
            <a:lvl7pPr marR="0" lvl="6"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7pPr>
            <a:lvl8pPr marR="0" lvl="7"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8pPr>
            <a:lvl9pPr marR="0" lvl="8"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9pPr>
          </a:lstStyle>
          <a:p>
            <a:fld id="{DF6E4A65-57B7-4090-9FDA-A4CA9092C76A}" type="slidenum">
              <a:rPr lang="en" sz="1300" smtClean="0"/>
              <a:t>‹#›</a:t>
            </a:fld>
            <a:endParaRPr lang="en" sz="1300" dirty="0"/>
          </a:p>
        </p:txBody>
      </p:sp>
      <p:sp>
        <p:nvSpPr>
          <p:cNvPr id="10" name="Google Shape;41;p5">
            <a:extLst>
              <a:ext uri="{FF2B5EF4-FFF2-40B4-BE49-F238E27FC236}">
                <a16:creationId xmlns:a16="http://schemas.microsoft.com/office/drawing/2014/main" id="{1F4FA22A-BF9A-8866-45E6-12BCA8F89281}"/>
              </a:ext>
            </a:extLst>
          </p:cNvPr>
          <p:cNvSpPr txBox="1">
            <a:spLocks noGrp="1"/>
          </p:cNvSpPr>
          <p:nvPr>
            <p:ph type="title"/>
          </p:nvPr>
        </p:nvSpPr>
        <p:spPr>
          <a:xfrm>
            <a:off x="604556" y="273104"/>
            <a:ext cx="5678775" cy="592068"/>
          </a:xfrm>
          <a:prstGeom prst="rect">
            <a:avLst/>
          </a:prstGeom>
        </p:spPr>
        <p:txBody>
          <a:bodyPr spcFirstLastPara="1" wrap="square" lIns="91425" tIns="91425" rIns="91425" bIns="91425" anchor="ctr" anchorCtr="0">
            <a:noAutofit/>
          </a:bodyPr>
          <a:lstStyle>
            <a:lvl1pPr lvl="0" algn="l">
              <a:spcBef>
                <a:spcPts val="0"/>
              </a:spcBef>
              <a:spcAft>
                <a:spcPts val="0"/>
              </a:spcAft>
              <a:buSzPts val="2000"/>
              <a:buNone/>
              <a:defRPr sz="2400" b="1">
                <a:solidFill>
                  <a:schemeClr val="accent1">
                    <a:lumMod val="75000"/>
                  </a:schemeClr>
                </a:solidFill>
                <a:latin typeface="Arial" panose="020B0604020202020204" pitchFamily="34" charset="0"/>
                <a:cs typeface="Arial" panose="020B0604020202020204" pitchFamily="34" charset="0"/>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11" name="Google Shape;42;p5">
            <a:extLst>
              <a:ext uri="{FF2B5EF4-FFF2-40B4-BE49-F238E27FC236}">
                <a16:creationId xmlns:a16="http://schemas.microsoft.com/office/drawing/2014/main" id="{0097015A-00F0-89D6-56CA-D5EDE1CFEAB0}"/>
              </a:ext>
            </a:extLst>
          </p:cNvPr>
          <p:cNvSpPr txBox="1">
            <a:spLocks noGrp="1"/>
          </p:cNvSpPr>
          <p:nvPr>
            <p:ph type="body" idx="1"/>
          </p:nvPr>
        </p:nvSpPr>
        <p:spPr>
          <a:xfrm>
            <a:off x="498089" y="788020"/>
            <a:ext cx="5785242" cy="3490309"/>
          </a:xfrm>
          <a:prstGeom prst="rect">
            <a:avLst/>
          </a:prstGeom>
        </p:spPr>
        <p:txBody>
          <a:bodyPr spcFirstLastPara="1" wrap="square" lIns="91425" tIns="91425" rIns="91425" bIns="91425" anchor="t" anchorCtr="0">
            <a:noAutofit/>
          </a:bodyPr>
          <a:lstStyle>
            <a:lvl1pPr marL="180000" lvl="0" indent="-380981">
              <a:lnSpc>
                <a:spcPct val="100000"/>
              </a:lnSpc>
              <a:spcBef>
                <a:spcPts val="600"/>
              </a:spcBef>
              <a:spcAft>
                <a:spcPts val="0"/>
              </a:spcAft>
              <a:buSzPts val="2400"/>
              <a:buChar char="◎"/>
              <a:defRPr sz="2000">
                <a:solidFill>
                  <a:schemeClr val="tx1">
                    <a:lumMod val="65000"/>
                    <a:lumOff val="35000"/>
                  </a:schemeClr>
                </a:solidFill>
                <a:latin typeface="Times New Roman" panose="02020603050405020304" pitchFamily="18" charset="0"/>
                <a:cs typeface="Times New Roman" panose="02020603050405020304" pitchFamily="18" charset="0"/>
              </a:defRPr>
            </a:lvl1pPr>
            <a:lvl2pPr marL="914354" lvl="1" indent="-380981">
              <a:spcBef>
                <a:spcPts val="0"/>
              </a:spcBef>
              <a:spcAft>
                <a:spcPts val="0"/>
              </a:spcAft>
              <a:buSzPts val="2400"/>
              <a:buChar char="○"/>
              <a:defRPr/>
            </a:lvl2pPr>
            <a:lvl3pPr marL="1371532" lvl="2" indent="-380981">
              <a:spcBef>
                <a:spcPts val="0"/>
              </a:spcBef>
              <a:spcAft>
                <a:spcPts val="0"/>
              </a:spcAft>
              <a:buSzPts val="2400"/>
              <a:buChar char="◉"/>
              <a:defRPr/>
            </a:lvl3pPr>
            <a:lvl4pPr marL="1828709" lvl="3" indent="-380981">
              <a:spcBef>
                <a:spcPts val="0"/>
              </a:spcBef>
              <a:spcAft>
                <a:spcPts val="0"/>
              </a:spcAft>
              <a:buSzPts val="2400"/>
              <a:buChar char="●"/>
              <a:defRPr sz="2400"/>
            </a:lvl4pPr>
            <a:lvl5pPr marL="2285886" lvl="4" indent="-380981">
              <a:spcBef>
                <a:spcPts val="0"/>
              </a:spcBef>
              <a:spcAft>
                <a:spcPts val="0"/>
              </a:spcAft>
              <a:buSzPts val="2400"/>
              <a:buChar char="○"/>
              <a:defRPr sz="2400"/>
            </a:lvl5pPr>
            <a:lvl6pPr marL="2743062" lvl="5" indent="-380981">
              <a:spcBef>
                <a:spcPts val="0"/>
              </a:spcBef>
              <a:spcAft>
                <a:spcPts val="0"/>
              </a:spcAft>
              <a:buSzPts val="2400"/>
              <a:buChar char="■"/>
              <a:defRPr sz="2400"/>
            </a:lvl6pPr>
            <a:lvl7pPr marL="3200240" lvl="6" indent="-380981">
              <a:spcBef>
                <a:spcPts val="0"/>
              </a:spcBef>
              <a:spcAft>
                <a:spcPts val="0"/>
              </a:spcAft>
              <a:buSzPts val="2400"/>
              <a:buChar char="●"/>
              <a:defRPr sz="2400"/>
            </a:lvl7pPr>
            <a:lvl8pPr marL="3657418" lvl="7" indent="-380981">
              <a:spcBef>
                <a:spcPts val="0"/>
              </a:spcBef>
              <a:spcAft>
                <a:spcPts val="0"/>
              </a:spcAft>
              <a:buSzPts val="2400"/>
              <a:buChar char="○"/>
              <a:defRPr sz="2400"/>
            </a:lvl8pPr>
            <a:lvl9pPr marL="4114594" lvl="8" indent="-380981">
              <a:spcBef>
                <a:spcPts val="0"/>
              </a:spcBef>
              <a:spcAft>
                <a:spcPts val="0"/>
              </a:spcAft>
              <a:buSzPts val="2400"/>
              <a:buChar char="■"/>
              <a:defRPr sz="2400"/>
            </a:lvl9pPr>
          </a:lstStyle>
          <a:p>
            <a:endParaRPr dirty="0"/>
          </a:p>
        </p:txBody>
      </p:sp>
    </p:spTree>
    <p:extLst>
      <p:ext uri="{BB962C8B-B14F-4D97-AF65-F5344CB8AC3E}">
        <p14:creationId xmlns:p14="http://schemas.microsoft.com/office/powerpoint/2010/main" val="42082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訂版面配置">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58028A27-2095-61F6-BACE-1E852CFF3955}"/>
              </a:ext>
            </a:extLst>
          </p:cNvPr>
          <p:cNvPicPr>
            <a:picLocks noChangeAspect="1"/>
          </p:cNvPicPr>
          <p:nvPr userDrawn="1"/>
        </p:nvPicPr>
        <p:blipFill>
          <a:blip r:embed="rId2"/>
          <a:stretch>
            <a:fillRect/>
          </a:stretch>
        </p:blipFill>
        <p:spPr>
          <a:xfrm>
            <a:off x="0" y="-29736"/>
            <a:ext cx="4534293" cy="3955123"/>
          </a:xfrm>
          <a:prstGeom prst="rect">
            <a:avLst/>
          </a:prstGeom>
        </p:spPr>
      </p:pic>
      <p:pic>
        <p:nvPicPr>
          <p:cNvPr id="6" name="圖片 5">
            <a:extLst>
              <a:ext uri="{FF2B5EF4-FFF2-40B4-BE49-F238E27FC236}">
                <a16:creationId xmlns:a16="http://schemas.microsoft.com/office/drawing/2014/main" id="{383B5E29-9852-39C8-4080-DB19A1DB4FA1}"/>
              </a:ext>
            </a:extLst>
          </p:cNvPr>
          <p:cNvPicPr>
            <a:picLocks noChangeAspect="1"/>
          </p:cNvPicPr>
          <p:nvPr userDrawn="1"/>
        </p:nvPicPr>
        <p:blipFill rotWithShape="1">
          <a:blip r:embed="rId3"/>
          <a:srcRect r="1106"/>
          <a:stretch/>
        </p:blipFill>
        <p:spPr>
          <a:xfrm>
            <a:off x="3436470" y="2571750"/>
            <a:ext cx="3421530" cy="2560542"/>
          </a:xfrm>
          <a:prstGeom prst="rect">
            <a:avLst/>
          </a:prstGeom>
        </p:spPr>
      </p:pic>
      <p:sp>
        <p:nvSpPr>
          <p:cNvPr id="7" name="Google Shape;57;p8">
            <a:extLst>
              <a:ext uri="{FF2B5EF4-FFF2-40B4-BE49-F238E27FC236}">
                <a16:creationId xmlns:a16="http://schemas.microsoft.com/office/drawing/2014/main" id="{7C6623A1-CB20-F741-06DC-E02B0416BA67}"/>
              </a:ext>
            </a:extLst>
          </p:cNvPr>
          <p:cNvSpPr txBox="1">
            <a:spLocks/>
          </p:cNvSpPr>
          <p:nvPr userDrawn="1"/>
        </p:nvSpPr>
        <p:spPr>
          <a:xfrm>
            <a:off x="6268388" y="4638580"/>
            <a:ext cx="411525" cy="3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1pPr>
            <a:lvl2pPr marR="0" lvl="1"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2pPr>
            <a:lvl3pPr marR="0" lvl="2"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3pPr>
            <a:lvl4pPr marR="0" lvl="3"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4pPr>
            <a:lvl5pPr marR="0" lvl="4"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5pPr>
            <a:lvl6pPr marR="0" lvl="5"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6pPr>
            <a:lvl7pPr marR="0" lvl="6"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7pPr>
            <a:lvl8pPr marR="0" lvl="7"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8pPr>
            <a:lvl9pPr marR="0" lvl="8"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9pPr>
          </a:lstStyle>
          <a:p>
            <a:fld id="{A6DA900A-3A2D-408F-B5B3-94EC2C7B1E48}" type="slidenum">
              <a:rPr lang="en" sz="1300" smtClean="0"/>
              <a:t>‹#›</a:t>
            </a:fld>
            <a:endParaRPr lang="en" sz="1300" dirty="0"/>
          </a:p>
        </p:txBody>
      </p:sp>
      <p:sp>
        <p:nvSpPr>
          <p:cNvPr id="8" name="Google Shape;41;p5">
            <a:extLst>
              <a:ext uri="{FF2B5EF4-FFF2-40B4-BE49-F238E27FC236}">
                <a16:creationId xmlns:a16="http://schemas.microsoft.com/office/drawing/2014/main" id="{0A4FC782-CB56-9492-04C1-751204C2D0A0}"/>
              </a:ext>
            </a:extLst>
          </p:cNvPr>
          <p:cNvSpPr txBox="1">
            <a:spLocks noGrp="1"/>
          </p:cNvSpPr>
          <p:nvPr>
            <p:ph type="title"/>
          </p:nvPr>
        </p:nvSpPr>
        <p:spPr>
          <a:xfrm>
            <a:off x="604556" y="273104"/>
            <a:ext cx="5678775" cy="592068"/>
          </a:xfrm>
          <a:prstGeom prst="rect">
            <a:avLst/>
          </a:prstGeom>
        </p:spPr>
        <p:txBody>
          <a:bodyPr spcFirstLastPara="1" wrap="square" lIns="91425" tIns="91425" rIns="91425" bIns="91425" anchor="ctr" anchorCtr="0">
            <a:noAutofit/>
          </a:bodyPr>
          <a:lstStyle>
            <a:lvl1pPr lvl="0" algn="l">
              <a:spcBef>
                <a:spcPts val="0"/>
              </a:spcBef>
              <a:spcAft>
                <a:spcPts val="0"/>
              </a:spcAft>
              <a:buSzPts val="2000"/>
              <a:buNone/>
              <a:defRPr sz="2400" b="1">
                <a:solidFill>
                  <a:schemeClr val="accent1">
                    <a:lumMod val="75000"/>
                  </a:schemeClr>
                </a:solidFill>
                <a:latin typeface="Arial" panose="020B0604020202020204" pitchFamily="34" charset="0"/>
                <a:cs typeface="Arial" panose="020B0604020202020204" pitchFamily="34" charset="0"/>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9" name="Google Shape;42;p5">
            <a:extLst>
              <a:ext uri="{FF2B5EF4-FFF2-40B4-BE49-F238E27FC236}">
                <a16:creationId xmlns:a16="http://schemas.microsoft.com/office/drawing/2014/main" id="{E0A0C174-1233-CFDD-2FD3-211170303777}"/>
              </a:ext>
            </a:extLst>
          </p:cNvPr>
          <p:cNvSpPr txBox="1">
            <a:spLocks noGrp="1"/>
          </p:cNvSpPr>
          <p:nvPr>
            <p:ph type="body" idx="1"/>
          </p:nvPr>
        </p:nvSpPr>
        <p:spPr>
          <a:xfrm>
            <a:off x="483221" y="802888"/>
            <a:ext cx="5800110" cy="3505178"/>
          </a:xfrm>
          <a:prstGeom prst="rect">
            <a:avLst/>
          </a:prstGeom>
        </p:spPr>
        <p:txBody>
          <a:bodyPr spcFirstLastPara="1" wrap="square" lIns="91425" tIns="91425" rIns="91425" bIns="91425" anchor="t" anchorCtr="0">
            <a:noAutofit/>
          </a:bodyPr>
          <a:lstStyle>
            <a:lvl1pPr marL="180000" lvl="0" indent="-380981">
              <a:lnSpc>
                <a:spcPct val="100000"/>
              </a:lnSpc>
              <a:spcBef>
                <a:spcPts val="600"/>
              </a:spcBef>
              <a:spcAft>
                <a:spcPts val="0"/>
              </a:spcAft>
              <a:buSzPts val="2400"/>
              <a:buChar char="◎"/>
              <a:defRPr sz="2000">
                <a:solidFill>
                  <a:schemeClr val="tx1">
                    <a:lumMod val="65000"/>
                    <a:lumOff val="35000"/>
                  </a:schemeClr>
                </a:solidFill>
                <a:latin typeface="Times New Roman" panose="02020603050405020304" pitchFamily="18" charset="0"/>
                <a:cs typeface="Times New Roman" panose="02020603050405020304" pitchFamily="18" charset="0"/>
              </a:defRPr>
            </a:lvl1pPr>
            <a:lvl2pPr marL="914354" lvl="1" indent="-380981">
              <a:spcBef>
                <a:spcPts val="0"/>
              </a:spcBef>
              <a:spcAft>
                <a:spcPts val="0"/>
              </a:spcAft>
              <a:buSzPts val="2400"/>
              <a:buChar char="○"/>
              <a:defRPr/>
            </a:lvl2pPr>
            <a:lvl3pPr marL="1371532" lvl="2" indent="-380981">
              <a:spcBef>
                <a:spcPts val="0"/>
              </a:spcBef>
              <a:spcAft>
                <a:spcPts val="0"/>
              </a:spcAft>
              <a:buSzPts val="2400"/>
              <a:buChar char="◉"/>
              <a:defRPr/>
            </a:lvl3pPr>
            <a:lvl4pPr marL="1828709" lvl="3" indent="-380981">
              <a:spcBef>
                <a:spcPts val="0"/>
              </a:spcBef>
              <a:spcAft>
                <a:spcPts val="0"/>
              </a:spcAft>
              <a:buSzPts val="2400"/>
              <a:buChar char="●"/>
              <a:defRPr sz="2400"/>
            </a:lvl4pPr>
            <a:lvl5pPr marL="2285886" lvl="4" indent="-380981">
              <a:spcBef>
                <a:spcPts val="0"/>
              </a:spcBef>
              <a:spcAft>
                <a:spcPts val="0"/>
              </a:spcAft>
              <a:buSzPts val="2400"/>
              <a:buChar char="○"/>
              <a:defRPr sz="2400"/>
            </a:lvl5pPr>
            <a:lvl6pPr marL="2743062" lvl="5" indent="-380981">
              <a:spcBef>
                <a:spcPts val="0"/>
              </a:spcBef>
              <a:spcAft>
                <a:spcPts val="0"/>
              </a:spcAft>
              <a:buSzPts val="2400"/>
              <a:buChar char="■"/>
              <a:defRPr sz="2400"/>
            </a:lvl6pPr>
            <a:lvl7pPr marL="3200240" lvl="6" indent="-380981">
              <a:spcBef>
                <a:spcPts val="0"/>
              </a:spcBef>
              <a:spcAft>
                <a:spcPts val="0"/>
              </a:spcAft>
              <a:buSzPts val="2400"/>
              <a:buChar char="●"/>
              <a:defRPr sz="2400"/>
            </a:lvl7pPr>
            <a:lvl8pPr marL="3657418" lvl="7" indent="-380981">
              <a:spcBef>
                <a:spcPts val="0"/>
              </a:spcBef>
              <a:spcAft>
                <a:spcPts val="0"/>
              </a:spcAft>
              <a:buSzPts val="2400"/>
              <a:buChar char="○"/>
              <a:defRPr sz="2400"/>
            </a:lvl8pPr>
            <a:lvl9pPr marL="4114594" lvl="8" indent="-380981">
              <a:spcBef>
                <a:spcPts val="0"/>
              </a:spcBef>
              <a:spcAft>
                <a:spcPts val="0"/>
              </a:spcAft>
              <a:buSzPts val="2400"/>
              <a:buChar char="■"/>
              <a:defRPr sz="2400"/>
            </a:lvl9pPr>
          </a:lstStyle>
          <a:p>
            <a:endParaRPr dirty="0"/>
          </a:p>
        </p:txBody>
      </p:sp>
    </p:spTree>
    <p:extLst>
      <p:ext uri="{BB962C8B-B14F-4D97-AF65-F5344CB8AC3E}">
        <p14:creationId xmlns:p14="http://schemas.microsoft.com/office/powerpoint/2010/main" val="181562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pic>
        <p:nvPicPr>
          <p:cNvPr id="7" name="Google Shape;30;p4">
            <a:extLst>
              <a:ext uri="{FF2B5EF4-FFF2-40B4-BE49-F238E27FC236}">
                <a16:creationId xmlns:a16="http://schemas.microsoft.com/office/drawing/2014/main" id="{8B70B15E-72B8-DFAF-4038-DD7A6AC26F84}"/>
              </a:ext>
            </a:extLst>
          </p:cNvPr>
          <p:cNvPicPr preferRelativeResize="0">
            <a:picLocks noChangeAspect="1"/>
          </p:cNvPicPr>
          <p:nvPr userDrawn="1"/>
        </p:nvPicPr>
        <p:blipFill rotWithShape="1">
          <a:blip r:embed="rId2">
            <a:alphaModFix/>
          </a:blip>
          <a:srcRect l="17563" t="82656" r="23234"/>
          <a:stretch/>
        </p:blipFill>
        <p:spPr>
          <a:xfrm rot="10800000" flipH="1">
            <a:off x="-1" y="-1"/>
            <a:ext cx="6855453" cy="1129705"/>
          </a:xfrm>
          <a:prstGeom prst="rect">
            <a:avLst/>
          </a:prstGeom>
          <a:noFill/>
          <a:ln>
            <a:noFill/>
          </a:ln>
        </p:spPr>
      </p:pic>
      <p:sp>
        <p:nvSpPr>
          <p:cNvPr id="8" name="Google Shape;57;p8">
            <a:extLst>
              <a:ext uri="{FF2B5EF4-FFF2-40B4-BE49-F238E27FC236}">
                <a16:creationId xmlns:a16="http://schemas.microsoft.com/office/drawing/2014/main" id="{C5FD927C-346B-4004-9334-06666AD36D85}"/>
              </a:ext>
            </a:extLst>
          </p:cNvPr>
          <p:cNvSpPr txBox="1">
            <a:spLocks/>
          </p:cNvSpPr>
          <p:nvPr userDrawn="1"/>
        </p:nvSpPr>
        <p:spPr>
          <a:xfrm>
            <a:off x="6268388" y="4638580"/>
            <a:ext cx="411525" cy="3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1pPr>
            <a:lvl2pPr marR="0" lvl="1"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2pPr>
            <a:lvl3pPr marR="0" lvl="2"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3pPr>
            <a:lvl4pPr marR="0" lvl="3"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4pPr>
            <a:lvl5pPr marR="0" lvl="4"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5pPr>
            <a:lvl6pPr marR="0" lvl="5"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6pPr>
            <a:lvl7pPr marR="0" lvl="6"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7pPr>
            <a:lvl8pPr marR="0" lvl="7"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8pPr>
            <a:lvl9pPr marR="0" lvl="8"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9pPr>
          </a:lstStyle>
          <a:p>
            <a:fld id="{0300199C-EE6F-4CBE-AD3A-AD667061E1BE}" type="slidenum">
              <a:rPr lang="en" sz="1300" smtClean="0"/>
              <a:t>‹#›</a:t>
            </a:fld>
            <a:endParaRPr lang="en" sz="1300" dirty="0"/>
          </a:p>
        </p:txBody>
      </p:sp>
      <p:sp>
        <p:nvSpPr>
          <p:cNvPr id="6" name="Google Shape;41;p5">
            <a:extLst>
              <a:ext uri="{FF2B5EF4-FFF2-40B4-BE49-F238E27FC236}">
                <a16:creationId xmlns:a16="http://schemas.microsoft.com/office/drawing/2014/main" id="{C79E344C-BEE7-3228-DF9A-652CBB984D9C}"/>
              </a:ext>
            </a:extLst>
          </p:cNvPr>
          <p:cNvSpPr txBox="1">
            <a:spLocks noGrp="1"/>
          </p:cNvSpPr>
          <p:nvPr>
            <p:ph type="title"/>
          </p:nvPr>
        </p:nvSpPr>
        <p:spPr>
          <a:xfrm>
            <a:off x="604556" y="273104"/>
            <a:ext cx="5678775" cy="592068"/>
          </a:xfrm>
          <a:prstGeom prst="rect">
            <a:avLst/>
          </a:prstGeom>
        </p:spPr>
        <p:txBody>
          <a:bodyPr spcFirstLastPara="1" wrap="square" lIns="91425" tIns="91425" rIns="91425" bIns="91425" anchor="ctr" anchorCtr="0">
            <a:noAutofit/>
          </a:bodyPr>
          <a:lstStyle>
            <a:lvl1pPr lvl="0" algn="l">
              <a:spcBef>
                <a:spcPts val="0"/>
              </a:spcBef>
              <a:spcAft>
                <a:spcPts val="0"/>
              </a:spcAft>
              <a:buSzPts val="2000"/>
              <a:buNone/>
              <a:defRPr sz="2400" b="1">
                <a:solidFill>
                  <a:schemeClr val="accent1">
                    <a:lumMod val="75000"/>
                  </a:schemeClr>
                </a:solidFill>
                <a:latin typeface="Arial" panose="020B0604020202020204" pitchFamily="34" charset="0"/>
                <a:cs typeface="Arial" panose="020B0604020202020204" pitchFamily="34" charset="0"/>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11" name="Google Shape;42;p5">
            <a:extLst>
              <a:ext uri="{FF2B5EF4-FFF2-40B4-BE49-F238E27FC236}">
                <a16:creationId xmlns:a16="http://schemas.microsoft.com/office/drawing/2014/main" id="{E5612828-D55A-EA2B-A5A9-FE0CF2D23FC8}"/>
              </a:ext>
            </a:extLst>
          </p:cNvPr>
          <p:cNvSpPr txBox="1">
            <a:spLocks noGrp="1"/>
          </p:cNvSpPr>
          <p:nvPr>
            <p:ph type="body" idx="1"/>
          </p:nvPr>
        </p:nvSpPr>
        <p:spPr>
          <a:xfrm>
            <a:off x="483221" y="788020"/>
            <a:ext cx="5800110" cy="3490309"/>
          </a:xfrm>
          <a:prstGeom prst="rect">
            <a:avLst/>
          </a:prstGeom>
        </p:spPr>
        <p:txBody>
          <a:bodyPr spcFirstLastPara="1" wrap="square" lIns="91425" tIns="91425" rIns="91425" bIns="91425" anchor="t" anchorCtr="0">
            <a:noAutofit/>
          </a:bodyPr>
          <a:lstStyle>
            <a:lvl1pPr marL="180000" lvl="0" indent="-380981">
              <a:lnSpc>
                <a:spcPct val="100000"/>
              </a:lnSpc>
              <a:spcBef>
                <a:spcPts val="600"/>
              </a:spcBef>
              <a:spcAft>
                <a:spcPts val="0"/>
              </a:spcAft>
              <a:buSzPts val="2400"/>
              <a:buChar char="◎"/>
              <a:defRPr sz="2000">
                <a:solidFill>
                  <a:schemeClr val="tx1">
                    <a:lumMod val="65000"/>
                    <a:lumOff val="35000"/>
                  </a:schemeClr>
                </a:solidFill>
                <a:latin typeface="Times New Roman" panose="02020603050405020304" pitchFamily="18" charset="0"/>
                <a:cs typeface="Times New Roman" panose="02020603050405020304" pitchFamily="18" charset="0"/>
              </a:defRPr>
            </a:lvl1pPr>
            <a:lvl2pPr marL="914354" lvl="1" indent="-380981">
              <a:spcBef>
                <a:spcPts val="0"/>
              </a:spcBef>
              <a:spcAft>
                <a:spcPts val="0"/>
              </a:spcAft>
              <a:buSzPts val="2400"/>
              <a:buChar char="○"/>
              <a:defRPr/>
            </a:lvl2pPr>
            <a:lvl3pPr marL="1371532" lvl="2" indent="-380981">
              <a:spcBef>
                <a:spcPts val="0"/>
              </a:spcBef>
              <a:spcAft>
                <a:spcPts val="0"/>
              </a:spcAft>
              <a:buSzPts val="2400"/>
              <a:buChar char="◉"/>
              <a:defRPr/>
            </a:lvl3pPr>
            <a:lvl4pPr marL="1828709" lvl="3" indent="-380981">
              <a:spcBef>
                <a:spcPts val="0"/>
              </a:spcBef>
              <a:spcAft>
                <a:spcPts val="0"/>
              </a:spcAft>
              <a:buSzPts val="2400"/>
              <a:buChar char="●"/>
              <a:defRPr sz="2400"/>
            </a:lvl4pPr>
            <a:lvl5pPr marL="2285886" lvl="4" indent="-380981">
              <a:spcBef>
                <a:spcPts val="0"/>
              </a:spcBef>
              <a:spcAft>
                <a:spcPts val="0"/>
              </a:spcAft>
              <a:buSzPts val="2400"/>
              <a:buChar char="○"/>
              <a:defRPr sz="2400"/>
            </a:lvl5pPr>
            <a:lvl6pPr marL="2743062" lvl="5" indent="-380981">
              <a:spcBef>
                <a:spcPts val="0"/>
              </a:spcBef>
              <a:spcAft>
                <a:spcPts val="0"/>
              </a:spcAft>
              <a:buSzPts val="2400"/>
              <a:buChar char="■"/>
              <a:defRPr sz="2400"/>
            </a:lvl6pPr>
            <a:lvl7pPr marL="3200240" lvl="6" indent="-380981">
              <a:spcBef>
                <a:spcPts val="0"/>
              </a:spcBef>
              <a:spcAft>
                <a:spcPts val="0"/>
              </a:spcAft>
              <a:buSzPts val="2400"/>
              <a:buChar char="●"/>
              <a:defRPr sz="2400"/>
            </a:lvl7pPr>
            <a:lvl8pPr marL="3657418" lvl="7" indent="-380981">
              <a:spcBef>
                <a:spcPts val="0"/>
              </a:spcBef>
              <a:spcAft>
                <a:spcPts val="0"/>
              </a:spcAft>
              <a:buSzPts val="2400"/>
              <a:buChar char="○"/>
              <a:defRPr sz="2400"/>
            </a:lvl8pPr>
            <a:lvl9pPr marL="4114594" lvl="8" indent="-380981">
              <a:spcBef>
                <a:spcPts val="0"/>
              </a:spcBef>
              <a:spcAft>
                <a:spcPts val="0"/>
              </a:spcAft>
              <a:buSzPts val="2400"/>
              <a:buChar char="■"/>
              <a:defRPr sz="2400"/>
            </a:lvl9pPr>
          </a:lstStyle>
          <a:p>
            <a:endParaRPr dirty="0"/>
          </a:p>
        </p:txBody>
      </p:sp>
    </p:spTree>
    <p:extLst>
      <p:ext uri="{BB962C8B-B14F-4D97-AF65-F5344CB8AC3E}">
        <p14:creationId xmlns:p14="http://schemas.microsoft.com/office/powerpoint/2010/main" val="4177801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標題及內容">
    <p:spTree>
      <p:nvGrpSpPr>
        <p:cNvPr id="1" name=""/>
        <p:cNvGrpSpPr/>
        <p:nvPr/>
      </p:nvGrpSpPr>
      <p:grpSpPr>
        <a:xfrm>
          <a:off x="0" y="0"/>
          <a:ext cx="0" cy="0"/>
          <a:chOff x="0" y="0"/>
          <a:chExt cx="0" cy="0"/>
        </a:xfrm>
      </p:grpSpPr>
      <p:pic>
        <p:nvPicPr>
          <p:cNvPr id="13" name="圖片 12">
            <a:extLst>
              <a:ext uri="{FF2B5EF4-FFF2-40B4-BE49-F238E27FC236}">
                <a16:creationId xmlns:a16="http://schemas.microsoft.com/office/drawing/2014/main" id="{B4F2C235-4DE1-A6A9-00A3-F78EF5FC077C}"/>
              </a:ext>
            </a:extLst>
          </p:cNvPr>
          <p:cNvPicPr>
            <a:picLocks noChangeAspect="1"/>
          </p:cNvPicPr>
          <p:nvPr userDrawn="1"/>
        </p:nvPicPr>
        <p:blipFill rotWithShape="1">
          <a:blip r:embed="rId2"/>
          <a:srcRect r="15609"/>
          <a:stretch/>
        </p:blipFill>
        <p:spPr>
          <a:xfrm>
            <a:off x="0" y="3703899"/>
            <a:ext cx="6858000" cy="1439601"/>
          </a:xfrm>
          <a:prstGeom prst="rect">
            <a:avLst/>
          </a:prstGeom>
        </p:spPr>
      </p:pic>
      <p:sp>
        <p:nvSpPr>
          <p:cNvPr id="14" name="Google Shape;57;p8">
            <a:extLst>
              <a:ext uri="{FF2B5EF4-FFF2-40B4-BE49-F238E27FC236}">
                <a16:creationId xmlns:a16="http://schemas.microsoft.com/office/drawing/2014/main" id="{615439C1-904B-06D4-E189-36E58BBB8A0C}"/>
              </a:ext>
            </a:extLst>
          </p:cNvPr>
          <p:cNvSpPr txBox="1">
            <a:spLocks/>
          </p:cNvSpPr>
          <p:nvPr userDrawn="1"/>
        </p:nvSpPr>
        <p:spPr>
          <a:xfrm>
            <a:off x="6268388" y="4638580"/>
            <a:ext cx="411525" cy="3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1pPr>
            <a:lvl2pPr marR="0" lvl="1"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2pPr>
            <a:lvl3pPr marR="0" lvl="2"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3pPr>
            <a:lvl4pPr marR="0" lvl="3"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4pPr>
            <a:lvl5pPr marR="0" lvl="4"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5pPr>
            <a:lvl6pPr marR="0" lvl="5"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6pPr>
            <a:lvl7pPr marR="0" lvl="6"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7pPr>
            <a:lvl8pPr marR="0" lvl="7"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8pPr>
            <a:lvl9pPr marR="0" lvl="8"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9pPr>
          </a:lstStyle>
          <a:p>
            <a:fld id="{0CF7B224-FB68-486A-AAF9-A3C25456DEA9}" type="slidenum">
              <a:rPr lang="en" sz="1300" smtClean="0"/>
              <a:t>‹#›</a:t>
            </a:fld>
            <a:endParaRPr lang="en" sz="1300" dirty="0"/>
          </a:p>
        </p:txBody>
      </p:sp>
      <p:sp>
        <p:nvSpPr>
          <p:cNvPr id="8" name="Google Shape;41;p5">
            <a:extLst>
              <a:ext uri="{FF2B5EF4-FFF2-40B4-BE49-F238E27FC236}">
                <a16:creationId xmlns:a16="http://schemas.microsoft.com/office/drawing/2014/main" id="{AC77ABB5-672F-193E-9A86-F8C1C178ACD2}"/>
              </a:ext>
            </a:extLst>
          </p:cNvPr>
          <p:cNvSpPr txBox="1">
            <a:spLocks noGrp="1"/>
          </p:cNvSpPr>
          <p:nvPr>
            <p:ph type="title"/>
          </p:nvPr>
        </p:nvSpPr>
        <p:spPr>
          <a:xfrm>
            <a:off x="604556" y="273104"/>
            <a:ext cx="5678775" cy="592068"/>
          </a:xfrm>
          <a:prstGeom prst="rect">
            <a:avLst/>
          </a:prstGeom>
        </p:spPr>
        <p:txBody>
          <a:bodyPr spcFirstLastPara="1" wrap="square" lIns="91425" tIns="91425" rIns="91425" bIns="91425" anchor="ctr" anchorCtr="0">
            <a:noAutofit/>
          </a:bodyPr>
          <a:lstStyle>
            <a:lvl1pPr lvl="0" algn="l">
              <a:spcBef>
                <a:spcPts val="0"/>
              </a:spcBef>
              <a:spcAft>
                <a:spcPts val="0"/>
              </a:spcAft>
              <a:buSzPts val="2000"/>
              <a:buNone/>
              <a:defRPr sz="2400" b="1">
                <a:solidFill>
                  <a:schemeClr val="accent1">
                    <a:lumMod val="75000"/>
                  </a:schemeClr>
                </a:solidFill>
                <a:latin typeface="Arial" panose="020B0604020202020204" pitchFamily="34" charset="0"/>
                <a:cs typeface="Arial" panose="020B0604020202020204" pitchFamily="34" charset="0"/>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9" name="Google Shape;42;p5">
            <a:extLst>
              <a:ext uri="{FF2B5EF4-FFF2-40B4-BE49-F238E27FC236}">
                <a16:creationId xmlns:a16="http://schemas.microsoft.com/office/drawing/2014/main" id="{6BB97740-9B7F-0E38-14A0-8F3E89B907B0}"/>
              </a:ext>
            </a:extLst>
          </p:cNvPr>
          <p:cNvSpPr txBox="1">
            <a:spLocks noGrp="1"/>
          </p:cNvSpPr>
          <p:nvPr>
            <p:ph type="body" idx="1"/>
          </p:nvPr>
        </p:nvSpPr>
        <p:spPr>
          <a:xfrm>
            <a:off x="490655" y="788020"/>
            <a:ext cx="5792676" cy="3490309"/>
          </a:xfrm>
          <a:prstGeom prst="rect">
            <a:avLst/>
          </a:prstGeom>
        </p:spPr>
        <p:txBody>
          <a:bodyPr spcFirstLastPara="1" wrap="square" lIns="91425" tIns="91425" rIns="91425" bIns="91425" anchor="t" anchorCtr="0">
            <a:noAutofit/>
          </a:bodyPr>
          <a:lstStyle>
            <a:lvl1pPr marL="180000" lvl="0" indent="-380981">
              <a:lnSpc>
                <a:spcPct val="100000"/>
              </a:lnSpc>
              <a:spcBef>
                <a:spcPts val="600"/>
              </a:spcBef>
              <a:spcAft>
                <a:spcPts val="0"/>
              </a:spcAft>
              <a:buSzPts val="2400"/>
              <a:buChar char="◎"/>
              <a:defRPr sz="2000">
                <a:solidFill>
                  <a:schemeClr val="tx1">
                    <a:lumMod val="65000"/>
                    <a:lumOff val="35000"/>
                  </a:schemeClr>
                </a:solidFill>
                <a:latin typeface="Times New Roman" panose="02020603050405020304" pitchFamily="18" charset="0"/>
                <a:cs typeface="Times New Roman" panose="02020603050405020304" pitchFamily="18" charset="0"/>
              </a:defRPr>
            </a:lvl1pPr>
            <a:lvl2pPr marL="914354" lvl="1" indent="-380981">
              <a:spcBef>
                <a:spcPts val="0"/>
              </a:spcBef>
              <a:spcAft>
                <a:spcPts val="0"/>
              </a:spcAft>
              <a:buSzPts val="2400"/>
              <a:buChar char="○"/>
              <a:defRPr/>
            </a:lvl2pPr>
            <a:lvl3pPr marL="1371532" lvl="2" indent="-380981">
              <a:spcBef>
                <a:spcPts val="0"/>
              </a:spcBef>
              <a:spcAft>
                <a:spcPts val="0"/>
              </a:spcAft>
              <a:buSzPts val="2400"/>
              <a:buChar char="◉"/>
              <a:defRPr/>
            </a:lvl3pPr>
            <a:lvl4pPr marL="1828709" lvl="3" indent="-380981">
              <a:spcBef>
                <a:spcPts val="0"/>
              </a:spcBef>
              <a:spcAft>
                <a:spcPts val="0"/>
              </a:spcAft>
              <a:buSzPts val="2400"/>
              <a:buChar char="●"/>
              <a:defRPr sz="2400"/>
            </a:lvl4pPr>
            <a:lvl5pPr marL="2285886" lvl="4" indent="-380981">
              <a:spcBef>
                <a:spcPts val="0"/>
              </a:spcBef>
              <a:spcAft>
                <a:spcPts val="0"/>
              </a:spcAft>
              <a:buSzPts val="2400"/>
              <a:buChar char="○"/>
              <a:defRPr sz="2400"/>
            </a:lvl5pPr>
            <a:lvl6pPr marL="2743062" lvl="5" indent="-380981">
              <a:spcBef>
                <a:spcPts val="0"/>
              </a:spcBef>
              <a:spcAft>
                <a:spcPts val="0"/>
              </a:spcAft>
              <a:buSzPts val="2400"/>
              <a:buChar char="■"/>
              <a:defRPr sz="2400"/>
            </a:lvl6pPr>
            <a:lvl7pPr marL="3200240" lvl="6" indent="-380981">
              <a:spcBef>
                <a:spcPts val="0"/>
              </a:spcBef>
              <a:spcAft>
                <a:spcPts val="0"/>
              </a:spcAft>
              <a:buSzPts val="2400"/>
              <a:buChar char="●"/>
              <a:defRPr sz="2400"/>
            </a:lvl7pPr>
            <a:lvl8pPr marL="3657418" lvl="7" indent="-380981">
              <a:spcBef>
                <a:spcPts val="0"/>
              </a:spcBef>
              <a:spcAft>
                <a:spcPts val="0"/>
              </a:spcAft>
              <a:buSzPts val="2400"/>
              <a:buChar char="○"/>
              <a:defRPr sz="2400"/>
            </a:lvl8pPr>
            <a:lvl9pPr marL="4114594" lvl="8" indent="-380981">
              <a:spcBef>
                <a:spcPts val="0"/>
              </a:spcBef>
              <a:spcAft>
                <a:spcPts val="0"/>
              </a:spcAft>
              <a:buSzPts val="2400"/>
              <a:buChar char="■"/>
              <a:defRPr sz="2400"/>
            </a:lvl9pPr>
          </a:lstStyle>
          <a:p>
            <a:endParaRPr dirty="0"/>
          </a:p>
        </p:txBody>
      </p:sp>
    </p:spTree>
    <p:extLst>
      <p:ext uri="{BB962C8B-B14F-4D97-AF65-F5344CB8AC3E}">
        <p14:creationId xmlns:p14="http://schemas.microsoft.com/office/powerpoint/2010/main" val="980611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D5688988-AC80-A877-51D9-2FFAA2DDA679}"/>
              </a:ext>
            </a:extLst>
          </p:cNvPr>
          <p:cNvPicPr>
            <a:picLocks noChangeAspect="1"/>
          </p:cNvPicPr>
          <p:nvPr userDrawn="1"/>
        </p:nvPicPr>
        <p:blipFill rotWithShape="1">
          <a:blip r:embed="rId2"/>
          <a:srcRect r="4114"/>
          <a:stretch/>
        </p:blipFill>
        <p:spPr>
          <a:xfrm>
            <a:off x="0" y="0"/>
            <a:ext cx="6858000" cy="5143500"/>
          </a:xfrm>
          <a:prstGeom prst="rect">
            <a:avLst/>
          </a:prstGeom>
        </p:spPr>
      </p:pic>
    </p:spTree>
    <p:extLst>
      <p:ext uri="{BB962C8B-B14F-4D97-AF65-F5344CB8AC3E}">
        <p14:creationId xmlns:p14="http://schemas.microsoft.com/office/powerpoint/2010/main" val="2158263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userDrawn="1">
  <p:cSld name="Blank">
    <p:spTree>
      <p:nvGrpSpPr>
        <p:cNvPr id="1" name="Shape 61"/>
        <p:cNvGrpSpPr/>
        <p:nvPr/>
      </p:nvGrpSpPr>
      <p:grpSpPr>
        <a:xfrm>
          <a:off x="0" y="0"/>
          <a:ext cx="0" cy="0"/>
          <a:chOff x="0" y="0"/>
          <a:chExt cx="0" cy="0"/>
        </a:xfrm>
      </p:grpSpPr>
      <p:sp>
        <p:nvSpPr>
          <p:cNvPr id="3" name="Google Shape;57;p8">
            <a:extLst>
              <a:ext uri="{FF2B5EF4-FFF2-40B4-BE49-F238E27FC236}">
                <a16:creationId xmlns:a16="http://schemas.microsoft.com/office/drawing/2014/main" id="{6393147D-843B-2D59-D5D3-F4AA6025D511}"/>
              </a:ext>
            </a:extLst>
          </p:cNvPr>
          <p:cNvSpPr txBox="1">
            <a:spLocks/>
          </p:cNvSpPr>
          <p:nvPr userDrawn="1"/>
        </p:nvSpPr>
        <p:spPr>
          <a:xfrm>
            <a:off x="6268388" y="4638580"/>
            <a:ext cx="411525" cy="3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1pPr>
            <a:lvl2pPr marR="0" lvl="1"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2pPr>
            <a:lvl3pPr marR="0" lvl="2"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3pPr>
            <a:lvl4pPr marR="0" lvl="3"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4pPr>
            <a:lvl5pPr marR="0" lvl="4"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5pPr>
            <a:lvl6pPr marR="0" lvl="5"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6pPr>
            <a:lvl7pPr marR="0" lvl="6"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7pPr>
            <a:lvl8pPr marR="0" lvl="7"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8pPr>
            <a:lvl9pPr marR="0" lvl="8"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9pPr>
          </a:lstStyle>
          <a:p>
            <a:fld id="{00000000-1234-1234-1234-123412341234}" type="slidenum">
              <a:rPr lang="en" sz="1300" smtClean="0"/>
              <a:pPr/>
              <a:t>‹#›</a:t>
            </a:fld>
            <a:endParaRPr lang="en" sz="1300" dirty="0"/>
          </a:p>
        </p:txBody>
      </p:sp>
      <p:sp>
        <p:nvSpPr>
          <p:cNvPr id="4" name="Google Shape;41;p5">
            <a:extLst>
              <a:ext uri="{FF2B5EF4-FFF2-40B4-BE49-F238E27FC236}">
                <a16:creationId xmlns:a16="http://schemas.microsoft.com/office/drawing/2014/main" id="{ED8EACD1-0568-BC07-5B5A-D6CC9F04C014}"/>
              </a:ext>
            </a:extLst>
          </p:cNvPr>
          <p:cNvSpPr txBox="1">
            <a:spLocks noGrp="1"/>
          </p:cNvSpPr>
          <p:nvPr>
            <p:ph type="title"/>
          </p:nvPr>
        </p:nvSpPr>
        <p:spPr>
          <a:xfrm>
            <a:off x="589613" y="308120"/>
            <a:ext cx="5678775" cy="702600"/>
          </a:xfrm>
          <a:prstGeom prst="rect">
            <a:avLst/>
          </a:prstGeom>
        </p:spPr>
        <p:txBody>
          <a:bodyPr spcFirstLastPara="1" wrap="square" lIns="91425" tIns="91425" rIns="91425" bIns="91425" anchor="ctr" anchorCtr="0">
            <a:noAutofit/>
          </a:bodyPr>
          <a:lstStyle>
            <a:lvl1pPr lvl="0" algn="l">
              <a:spcBef>
                <a:spcPts val="0"/>
              </a:spcBef>
              <a:spcAft>
                <a:spcPts val="0"/>
              </a:spcAft>
              <a:buSzPts val="2000"/>
              <a:buNone/>
              <a:defRPr sz="2400" b="1">
                <a:solidFill>
                  <a:schemeClr val="accent1">
                    <a:lumMod val="75000"/>
                  </a:schemeClr>
                </a:solidFill>
                <a:latin typeface="Arial" panose="020B0604020202020204" pitchFamily="34" charset="0"/>
                <a:cs typeface="Arial" panose="020B0604020202020204" pitchFamily="34" charset="0"/>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5" name="Google Shape;42;p5">
            <a:extLst>
              <a:ext uri="{FF2B5EF4-FFF2-40B4-BE49-F238E27FC236}">
                <a16:creationId xmlns:a16="http://schemas.microsoft.com/office/drawing/2014/main" id="{7D171667-09B5-27D9-DB4F-78CA644912F8}"/>
              </a:ext>
            </a:extLst>
          </p:cNvPr>
          <p:cNvSpPr txBox="1">
            <a:spLocks noGrp="1"/>
          </p:cNvSpPr>
          <p:nvPr>
            <p:ph type="body" idx="1"/>
          </p:nvPr>
        </p:nvSpPr>
        <p:spPr>
          <a:xfrm>
            <a:off x="589613" y="949465"/>
            <a:ext cx="5678775" cy="3573600"/>
          </a:xfrm>
          <a:prstGeom prst="rect">
            <a:avLst/>
          </a:prstGeom>
        </p:spPr>
        <p:txBody>
          <a:bodyPr spcFirstLastPara="1" wrap="square" lIns="91425" tIns="91425" rIns="91425" bIns="91425" anchor="t" anchorCtr="0">
            <a:noAutofit/>
          </a:bodyPr>
          <a:lstStyle>
            <a:lvl1pPr marL="457178" lvl="0" indent="-380981">
              <a:lnSpc>
                <a:spcPts val="2100"/>
              </a:lnSpc>
              <a:spcBef>
                <a:spcPts val="600"/>
              </a:spcBef>
              <a:spcAft>
                <a:spcPts val="0"/>
              </a:spcAft>
              <a:buSzPts val="2400"/>
              <a:buChar char="◎"/>
              <a:defRPr sz="2000">
                <a:solidFill>
                  <a:schemeClr val="tx1">
                    <a:lumMod val="65000"/>
                    <a:lumOff val="35000"/>
                  </a:schemeClr>
                </a:solidFill>
                <a:latin typeface="Times New Roman" panose="02020603050405020304" pitchFamily="18" charset="0"/>
                <a:cs typeface="Times New Roman" panose="02020603050405020304" pitchFamily="18" charset="0"/>
              </a:defRPr>
            </a:lvl1pPr>
            <a:lvl2pPr marL="914354" lvl="1" indent="-380981">
              <a:spcBef>
                <a:spcPts val="0"/>
              </a:spcBef>
              <a:spcAft>
                <a:spcPts val="0"/>
              </a:spcAft>
              <a:buSzPts val="2400"/>
              <a:buChar char="○"/>
              <a:defRPr/>
            </a:lvl2pPr>
            <a:lvl3pPr marL="1371532" lvl="2" indent="-380981">
              <a:spcBef>
                <a:spcPts val="0"/>
              </a:spcBef>
              <a:spcAft>
                <a:spcPts val="0"/>
              </a:spcAft>
              <a:buSzPts val="2400"/>
              <a:buChar char="◉"/>
              <a:defRPr/>
            </a:lvl3pPr>
            <a:lvl4pPr marL="1828709" lvl="3" indent="-380981">
              <a:spcBef>
                <a:spcPts val="0"/>
              </a:spcBef>
              <a:spcAft>
                <a:spcPts val="0"/>
              </a:spcAft>
              <a:buSzPts val="2400"/>
              <a:buChar char="●"/>
              <a:defRPr sz="2400"/>
            </a:lvl4pPr>
            <a:lvl5pPr marL="2285886" lvl="4" indent="-380981">
              <a:spcBef>
                <a:spcPts val="0"/>
              </a:spcBef>
              <a:spcAft>
                <a:spcPts val="0"/>
              </a:spcAft>
              <a:buSzPts val="2400"/>
              <a:buChar char="○"/>
              <a:defRPr sz="2400"/>
            </a:lvl5pPr>
            <a:lvl6pPr marL="2743062" lvl="5" indent="-380981">
              <a:spcBef>
                <a:spcPts val="0"/>
              </a:spcBef>
              <a:spcAft>
                <a:spcPts val="0"/>
              </a:spcAft>
              <a:buSzPts val="2400"/>
              <a:buChar char="■"/>
              <a:defRPr sz="2400"/>
            </a:lvl6pPr>
            <a:lvl7pPr marL="3200240" lvl="6" indent="-380981">
              <a:spcBef>
                <a:spcPts val="0"/>
              </a:spcBef>
              <a:spcAft>
                <a:spcPts val="0"/>
              </a:spcAft>
              <a:buSzPts val="2400"/>
              <a:buChar char="●"/>
              <a:defRPr sz="2400"/>
            </a:lvl7pPr>
            <a:lvl8pPr marL="3657418" lvl="7" indent="-380981">
              <a:spcBef>
                <a:spcPts val="0"/>
              </a:spcBef>
              <a:spcAft>
                <a:spcPts val="0"/>
              </a:spcAft>
              <a:buSzPts val="2400"/>
              <a:buChar char="○"/>
              <a:defRPr sz="2400"/>
            </a:lvl8pPr>
            <a:lvl9pPr marL="4114594" lvl="8" indent="-380981">
              <a:spcBef>
                <a:spcPts val="0"/>
              </a:spcBef>
              <a:spcAft>
                <a:spcPts val="0"/>
              </a:spcAft>
              <a:buSzPts val="2400"/>
              <a:buChar char="■"/>
              <a:defRPr sz="2400"/>
            </a:lvl9pPr>
          </a:lstStyle>
          <a:p>
            <a:endParaRPr dirty="0"/>
          </a:p>
        </p:txBody>
      </p:sp>
    </p:spTree>
    <p:extLst>
      <p:ext uri="{BB962C8B-B14F-4D97-AF65-F5344CB8AC3E}">
        <p14:creationId xmlns:p14="http://schemas.microsoft.com/office/powerpoint/2010/main" val="1849343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only" userDrawn="1">
  <p:cSld name="Title 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7" name="Google Shape;57;p8"/>
          <p:cNvSpPr txBox="1">
            <a:spLocks noGrp="1"/>
          </p:cNvSpPr>
          <p:nvPr>
            <p:ph type="sldNum" idx="12"/>
          </p:nvPr>
        </p:nvSpPr>
        <p:spPr>
          <a:xfrm>
            <a:off x="6303290" y="4749851"/>
            <a:ext cx="411525"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4" name="Google Shape;41;p5">
            <a:extLst>
              <a:ext uri="{FF2B5EF4-FFF2-40B4-BE49-F238E27FC236}">
                <a16:creationId xmlns:a16="http://schemas.microsoft.com/office/drawing/2014/main" id="{F13D7A71-EF03-B5F0-88D2-F44C9D9CC244}"/>
              </a:ext>
            </a:extLst>
          </p:cNvPr>
          <p:cNvSpPr txBox="1">
            <a:spLocks noGrp="1"/>
          </p:cNvSpPr>
          <p:nvPr>
            <p:ph type="title"/>
          </p:nvPr>
        </p:nvSpPr>
        <p:spPr>
          <a:xfrm>
            <a:off x="589613" y="308120"/>
            <a:ext cx="5678775" cy="702600"/>
          </a:xfrm>
          <a:prstGeom prst="rect">
            <a:avLst/>
          </a:prstGeom>
        </p:spPr>
        <p:txBody>
          <a:bodyPr spcFirstLastPara="1" wrap="square" lIns="91425" tIns="91425" rIns="91425" bIns="91425" anchor="ctr" anchorCtr="0">
            <a:noAutofit/>
          </a:bodyPr>
          <a:lstStyle>
            <a:lvl1pPr lvl="0" algn="l">
              <a:spcBef>
                <a:spcPts val="0"/>
              </a:spcBef>
              <a:spcAft>
                <a:spcPts val="0"/>
              </a:spcAft>
              <a:buSzPts val="2000"/>
              <a:buNone/>
              <a:defRPr sz="2400" b="1">
                <a:latin typeface="Arial" panose="020B0604020202020204" pitchFamily="34" charset="0"/>
                <a:cs typeface="Arial" panose="020B0604020202020204" pitchFamily="34" charset="0"/>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 name="Google Shape;42;p5">
            <a:extLst>
              <a:ext uri="{FF2B5EF4-FFF2-40B4-BE49-F238E27FC236}">
                <a16:creationId xmlns:a16="http://schemas.microsoft.com/office/drawing/2014/main" id="{FC1CD4AC-5339-A2F5-A4B0-404D006030D6}"/>
              </a:ext>
            </a:extLst>
          </p:cNvPr>
          <p:cNvSpPr txBox="1">
            <a:spLocks noGrp="1"/>
          </p:cNvSpPr>
          <p:nvPr>
            <p:ph type="body" idx="1"/>
          </p:nvPr>
        </p:nvSpPr>
        <p:spPr>
          <a:xfrm>
            <a:off x="589613" y="949465"/>
            <a:ext cx="5678775" cy="3573600"/>
          </a:xfrm>
          <a:prstGeom prst="rect">
            <a:avLst/>
          </a:prstGeom>
        </p:spPr>
        <p:txBody>
          <a:bodyPr spcFirstLastPara="1" wrap="square" lIns="91425" tIns="91425" rIns="91425" bIns="91425" anchor="t" anchorCtr="0">
            <a:noAutofit/>
          </a:bodyPr>
          <a:lstStyle>
            <a:lvl1pPr marL="457178" lvl="0" indent="-380981">
              <a:lnSpc>
                <a:spcPts val="2100"/>
              </a:lnSpc>
              <a:spcBef>
                <a:spcPts val="600"/>
              </a:spcBef>
              <a:spcAft>
                <a:spcPts val="0"/>
              </a:spcAft>
              <a:buSzPts val="2400"/>
              <a:buChar char="◎"/>
              <a:defRPr sz="2000">
                <a:latin typeface="Times New Roman" panose="02020603050405020304" pitchFamily="18" charset="0"/>
                <a:cs typeface="Times New Roman" panose="02020603050405020304" pitchFamily="18" charset="0"/>
              </a:defRPr>
            </a:lvl1pPr>
            <a:lvl2pPr marL="914354" lvl="1" indent="-380981">
              <a:spcBef>
                <a:spcPts val="0"/>
              </a:spcBef>
              <a:spcAft>
                <a:spcPts val="0"/>
              </a:spcAft>
              <a:buSzPts val="2400"/>
              <a:buChar char="○"/>
              <a:defRPr/>
            </a:lvl2pPr>
            <a:lvl3pPr marL="1371532" lvl="2" indent="-380981">
              <a:spcBef>
                <a:spcPts val="0"/>
              </a:spcBef>
              <a:spcAft>
                <a:spcPts val="0"/>
              </a:spcAft>
              <a:buSzPts val="2400"/>
              <a:buChar char="◉"/>
              <a:defRPr/>
            </a:lvl3pPr>
            <a:lvl4pPr marL="1828709" lvl="3" indent="-380981">
              <a:spcBef>
                <a:spcPts val="0"/>
              </a:spcBef>
              <a:spcAft>
                <a:spcPts val="0"/>
              </a:spcAft>
              <a:buSzPts val="2400"/>
              <a:buChar char="●"/>
              <a:defRPr sz="2400"/>
            </a:lvl4pPr>
            <a:lvl5pPr marL="2285886" lvl="4" indent="-380981">
              <a:spcBef>
                <a:spcPts val="0"/>
              </a:spcBef>
              <a:spcAft>
                <a:spcPts val="0"/>
              </a:spcAft>
              <a:buSzPts val="2400"/>
              <a:buChar char="○"/>
              <a:defRPr sz="2400"/>
            </a:lvl5pPr>
            <a:lvl6pPr marL="2743062" lvl="5" indent="-380981">
              <a:spcBef>
                <a:spcPts val="0"/>
              </a:spcBef>
              <a:spcAft>
                <a:spcPts val="0"/>
              </a:spcAft>
              <a:buSzPts val="2400"/>
              <a:buChar char="■"/>
              <a:defRPr sz="2400"/>
            </a:lvl6pPr>
            <a:lvl7pPr marL="3200240" lvl="6" indent="-380981">
              <a:spcBef>
                <a:spcPts val="0"/>
              </a:spcBef>
              <a:spcAft>
                <a:spcPts val="0"/>
              </a:spcAft>
              <a:buSzPts val="2400"/>
              <a:buChar char="●"/>
              <a:defRPr sz="2400"/>
            </a:lvl7pPr>
            <a:lvl8pPr marL="3657418" lvl="7" indent="-380981">
              <a:spcBef>
                <a:spcPts val="0"/>
              </a:spcBef>
              <a:spcAft>
                <a:spcPts val="0"/>
              </a:spcAft>
              <a:buSzPts val="2400"/>
              <a:buChar char="○"/>
              <a:defRPr sz="2400"/>
            </a:lvl8pPr>
            <a:lvl9pPr marL="4114594" lvl="8" indent="-380981">
              <a:spcBef>
                <a:spcPts val="0"/>
              </a:spcBef>
              <a:spcAft>
                <a:spcPts val="0"/>
              </a:spcAft>
              <a:buSzPts val="2400"/>
              <a:buChar char="■"/>
              <a:defRPr sz="2400"/>
            </a:lvl9pPr>
          </a:lstStyle>
          <a:p>
            <a:endParaRPr dirty="0"/>
          </a:p>
        </p:txBody>
      </p:sp>
    </p:spTree>
    <p:extLst>
      <p:ext uri="{BB962C8B-B14F-4D97-AF65-F5344CB8AC3E}">
        <p14:creationId xmlns:p14="http://schemas.microsoft.com/office/powerpoint/2010/main" val="936334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標題投影片">
    <p:spTree>
      <p:nvGrpSpPr>
        <p:cNvPr id="1" name=""/>
        <p:cNvGrpSpPr/>
        <p:nvPr/>
      </p:nvGrpSpPr>
      <p:grpSpPr>
        <a:xfrm>
          <a:off x="0" y="0"/>
          <a:ext cx="0" cy="0"/>
          <a:chOff x="0" y="0"/>
          <a:chExt cx="0" cy="0"/>
        </a:xfrm>
      </p:grpSpPr>
      <p:sp>
        <p:nvSpPr>
          <p:cNvPr id="7" name="Google Shape;57;p8">
            <a:extLst>
              <a:ext uri="{FF2B5EF4-FFF2-40B4-BE49-F238E27FC236}">
                <a16:creationId xmlns:a16="http://schemas.microsoft.com/office/drawing/2014/main" id="{F414F690-94FE-17B1-BBAD-A364C05E1CB0}"/>
              </a:ext>
            </a:extLst>
          </p:cNvPr>
          <p:cNvSpPr txBox="1">
            <a:spLocks/>
          </p:cNvSpPr>
          <p:nvPr userDrawn="1"/>
        </p:nvSpPr>
        <p:spPr>
          <a:xfrm>
            <a:off x="6268388" y="4638580"/>
            <a:ext cx="411525" cy="3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1pPr>
            <a:lvl2pPr marR="0" lvl="1"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2pPr>
            <a:lvl3pPr marR="0" lvl="2"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3pPr>
            <a:lvl4pPr marR="0" lvl="3"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4pPr>
            <a:lvl5pPr marR="0" lvl="4"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5pPr>
            <a:lvl6pPr marR="0" lvl="5"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6pPr>
            <a:lvl7pPr marR="0" lvl="6"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7pPr>
            <a:lvl8pPr marR="0" lvl="7"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8pPr>
            <a:lvl9pPr marR="0" lvl="8"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9pPr>
          </a:lstStyle>
          <a:p>
            <a:fld id="{00000000-1234-1234-1234-123412341234}" type="slidenum">
              <a:rPr lang="en" sz="1300" smtClean="0"/>
              <a:pPr/>
              <a:t>‹#›</a:t>
            </a:fld>
            <a:endParaRPr lang="en" sz="1300"/>
          </a:p>
        </p:txBody>
      </p:sp>
      <p:sp>
        <p:nvSpPr>
          <p:cNvPr id="8" name="Google Shape;41;p5">
            <a:extLst>
              <a:ext uri="{FF2B5EF4-FFF2-40B4-BE49-F238E27FC236}">
                <a16:creationId xmlns:a16="http://schemas.microsoft.com/office/drawing/2014/main" id="{A0124E8F-D440-F58F-D289-17D3CE368AB1}"/>
              </a:ext>
            </a:extLst>
          </p:cNvPr>
          <p:cNvSpPr txBox="1">
            <a:spLocks noGrp="1"/>
          </p:cNvSpPr>
          <p:nvPr>
            <p:ph type="title"/>
          </p:nvPr>
        </p:nvSpPr>
        <p:spPr>
          <a:xfrm>
            <a:off x="589612" y="542621"/>
            <a:ext cx="5678775" cy="660704"/>
          </a:xfrm>
          <a:prstGeom prst="rect">
            <a:avLst/>
          </a:prstGeom>
        </p:spPr>
        <p:txBody>
          <a:bodyPr spcFirstLastPara="1" wrap="square" lIns="91425" tIns="91425" rIns="91425" bIns="91425" anchor="ctr" anchorCtr="0">
            <a:noAutofit/>
          </a:bodyPr>
          <a:lstStyle>
            <a:lvl1pPr lvl="0" algn="l">
              <a:spcBef>
                <a:spcPts val="0"/>
              </a:spcBef>
              <a:spcAft>
                <a:spcPts val="0"/>
              </a:spcAft>
              <a:buSzPts val="2000"/>
              <a:buNone/>
              <a:defRPr sz="2400" b="1">
                <a:solidFill>
                  <a:schemeClr val="accent1">
                    <a:lumMod val="75000"/>
                  </a:schemeClr>
                </a:solidFill>
                <a:latin typeface="Arial" panose="020B0604020202020204" pitchFamily="34" charset="0"/>
                <a:cs typeface="Arial" panose="020B0604020202020204" pitchFamily="34" charset="0"/>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9" name="Google Shape;42;p5">
            <a:extLst>
              <a:ext uri="{FF2B5EF4-FFF2-40B4-BE49-F238E27FC236}">
                <a16:creationId xmlns:a16="http://schemas.microsoft.com/office/drawing/2014/main" id="{10F93DE8-C8DF-EA50-3162-B5C45FC1E07C}"/>
              </a:ext>
            </a:extLst>
          </p:cNvPr>
          <p:cNvSpPr txBox="1">
            <a:spLocks noGrp="1"/>
          </p:cNvSpPr>
          <p:nvPr>
            <p:ph type="body" idx="1"/>
          </p:nvPr>
        </p:nvSpPr>
        <p:spPr>
          <a:xfrm>
            <a:off x="589613" y="1203325"/>
            <a:ext cx="5678775" cy="3319739"/>
          </a:xfrm>
          <a:prstGeom prst="rect">
            <a:avLst/>
          </a:prstGeom>
        </p:spPr>
        <p:txBody>
          <a:bodyPr spcFirstLastPara="1" wrap="square" lIns="91425" tIns="91425" rIns="91425" bIns="91425" anchor="t" anchorCtr="0">
            <a:noAutofit/>
          </a:bodyPr>
          <a:lstStyle>
            <a:lvl1pPr marL="457178" lvl="0" indent="-380981">
              <a:lnSpc>
                <a:spcPts val="1900"/>
              </a:lnSpc>
              <a:spcBef>
                <a:spcPts val="600"/>
              </a:spcBef>
              <a:spcAft>
                <a:spcPts val="0"/>
              </a:spcAft>
              <a:buSzPts val="2400"/>
              <a:buChar char="◎"/>
              <a:defRPr sz="2000">
                <a:solidFill>
                  <a:schemeClr val="tx1">
                    <a:lumMod val="65000"/>
                    <a:lumOff val="35000"/>
                  </a:schemeClr>
                </a:solidFill>
                <a:latin typeface="Times New Roman" panose="02020603050405020304" pitchFamily="18" charset="0"/>
                <a:cs typeface="Times New Roman" panose="02020603050405020304" pitchFamily="18" charset="0"/>
              </a:defRPr>
            </a:lvl1pPr>
            <a:lvl2pPr marL="914354" lvl="1" indent="-380981">
              <a:spcBef>
                <a:spcPts val="0"/>
              </a:spcBef>
              <a:spcAft>
                <a:spcPts val="0"/>
              </a:spcAft>
              <a:buSzPts val="2400"/>
              <a:buChar char="○"/>
              <a:defRPr/>
            </a:lvl2pPr>
            <a:lvl3pPr marL="1371532" lvl="2" indent="-380981">
              <a:spcBef>
                <a:spcPts val="0"/>
              </a:spcBef>
              <a:spcAft>
                <a:spcPts val="0"/>
              </a:spcAft>
              <a:buSzPts val="2400"/>
              <a:buChar char="◉"/>
              <a:defRPr/>
            </a:lvl3pPr>
            <a:lvl4pPr marL="1828709" lvl="3" indent="-380981">
              <a:spcBef>
                <a:spcPts val="0"/>
              </a:spcBef>
              <a:spcAft>
                <a:spcPts val="0"/>
              </a:spcAft>
              <a:buSzPts val="2400"/>
              <a:buChar char="●"/>
              <a:defRPr sz="2400"/>
            </a:lvl4pPr>
            <a:lvl5pPr marL="2285886" lvl="4" indent="-380981">
              <a:spcBef>
                <a:spcPts val="0"/>
              </a:spcBef>
              <a:spcAft>
                <a:spcPts val="0"/>
              </a:spcAft>
              <a:buSzPts val="2400"/>
              <a:buChar char="○"/>
              <a:defRPr sz="2400"/>
            </a:lvl5pPr>
            <a:lvl6pPr marL="2743062" lvl="5" indent="-380981">
              <a:spcBef>
                <a:spcPts val="0"/>
              </a:spcBef>
              <a:spcAft>
                <a:spcPts val="0"/>
              </a:spcAft>
              <a:buSzPts val="2400"/>
              <a:buChar char="■"/>
              <a:defRPr sz="2400"/>
            </a:lvl6pPr>
            <a:lvl7pPr marL="3200240" lvl="6" indent="-380981">
              <a:spcBef>
                <a:spcPts val="0"/>
              </a:spcBef>
              <a:spcAft>
                <a:spcPts val="0"/>
              </a:spcAft>
              <a:buSzPts val="2400"/>
              <a:buChar char="●"/>
              <a:defRPr sz="2400"/>
            </a:lvl7pPr>
            <a:lvl8pPr marL="3657418" lvl="7" indent="-380981">
              <a:spcBef>
                <a:spcPts val="0"/>
              </a:spcBef>
              <a:spcAft>
                <a:spcPts val="0"/>
              </a:spcAft>
              <a:buSzPts val="2400"/>
              <a:buChar char="○"/>
              <a:defRPr sz="2400"/>
            </a:lvl8pPr>
            <a:lvl9pPr marL="4114594" lvl="8" indent="-380981">
              <a:spcBef>
                <a:spcPts val="0"/>
              </a:spcBef>
              <a:spcAft>
                <a:spcPts val="0"/>
              </a:spcAft>
              <a:buSzPts val="2400"/>
              <a:buChar char="■"/>
              <a:defRPr sz="2400"/>
            </a:lvl9pPr>
          </a:lstStyle>
          <a:p>
            <a:endParaRPr dirty="0"/>
          </a:p>
        </p:txBody>
      </p:sp>
    </p:spTree>
    <p:extLst>
      <p:ext uri="{BB962C8B-B14F-4D97-AF65-F5344CB8AC3E}">
        <p14:creationId xmlns:p14="http://schemas.microsoft.com/office/powerpoint/2010/main" val="2884598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7" name="Google Shape;41;p5">
            <a:extLst>
              <a:ext uri="{FF2B5EF4-FFF2-40B4-BE49-F238E27FC236}">
                <a16:creationId xmlns:a16="http://schemas.microsoft.com/office/drawing/2014/main" id="{A85892B0-830B-91B4-6CE3-D335CF719C08}"/>
              </a:ext>
            </a:extLst>
          </p:cNvPr>
          <p:cNvSpPr txBox="1">
            <a:spLocks noGrp="1"/>
          </p:cNvSpPr>
          <p:nvPr>
            <p:ph type="title"/>
          </p:nvPr>
        </p:nvSpPr>
        <p:spPr>
          <a:xfrm>
            <a:off x="496736" y="975360"/>
            <a:ext cx="5864528" cy="138684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3000" b="1">
                <a:solidFill>
                  <a:schemeClr val="accent1">
                    <a:lumMod val="75000"/>
                  </a:schemeClr>
                </a:solidFill>
                <a:latin typeface="Arial" panose="020B0604020202020204" pitchFamily="34" charset="0"/>
                <a:cs typeface="Arial" panose="020B0604020202020204" pitchFamily="34" charset="0"/>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8" name="Google Shape;42;p5">
            <a:extLst>
              <a:ext uri="{FF2B5EF4-FFF2-40B4-BE49-F238E27FC236}">
                <a16:creationId xmlns:a16="http://schemas.microsoft.com/office/drawing/2014/main" id="{124F3A4D-E93E-B414-4AEF-0A2511424DDB}"/>
              </a:ext>
            </a:extLst>
          </p:cNvPr>
          <p:cNvSpPr txBox="1">
            <a:spLocks noGrp="1"/>
          </p:cNvSpPr>
          <p:nvPr>
            <p:ph type="body" idx="1"/>
          </p:nvPr>
        </p:nvSpPr>
        <p:spPr>
          <a:xfrm>
            <a:off x="248368" y="2333300"/>
            <a:ext cx="6361264" cy="1211580"/>
          </a:xfrm>
          <a:prstGeom prst="rect">
            <a:avLst/>
          </a:prstGeom>
        </p:spPr>
        <p:txBody>
          <a:bodyPr spcFirstLastPara="1" wrap="square" lIns="91425" tIns="91425" rIns="91425" bIns="91425" anchor="t" anchorCtr="0">
            <a:noAutofit/>
          </a:bodyPr>
          <a:lstStyle>
            <a:lvl1pPr marL="76197" lvl="0" indent="0" algn="ctr">
              <a:lnSpc>
                <a:spcPts val="2100"/>
              </a:lnSpc>
              <a:spcBef>
                <a:spcPts val="600"/>
              </a:spcBef>
              <a:spcAft>
                <a:spcPts val="0"/>
              </a:spcAft>
              <a:buSzPts val="2400"/>
              <a:buNone/>
              <a:defRPr sz="2000">
                <a:solidFill>
                  <a:schemeClr val="bg2">
                    <a:lumMod val="50000"/>
                  </a:schemeClr>
                </a:solidFill>
                <a:latin typeface="Times New Roman" panose="02020603050405020304" pitchFamily="18" charset="0"/>
                <a:cs typeface="Times New Roman" panose="02020603050405020304" pitchFamily="18" charset="0"/>
              </a:defRPr>
            </a:lvl1pPr>
            <a:lvl2pPr marL="914354" lvl="1" indent="-380981">
              <a:spcBef>
                <a:spcPts val="0"/>
              </a:spcBef>
              <a:spcAft>
                <a:spcPts val="0"/>
              </a:spcAft>
              <a:buSzPts val="2400"/>
              <a:buChar char="○"/>
              <a:defRPr/>
            </a:lvl2pPr>
            <a:lvl3pPr marL="1371532" lvl="2" indent="-380981">
              <a:spcBef>
                <a:spcPts val="0"/>
              </a:spcBef>
              <a:spcAft>
                <a:spcPts val="0"/>
              </a:spcAft>
              <a:buSzPts val="2400"/>
              <a:buChar char="◉"/>
              <a:defRPr/>
            </a:lvl3pPr>
            <a:lvl4pPr marL="1828709" lvl="3" indent="-380981">
              <a:spcBef>
                <a:spcPts val="0"/>
              </a:spcBef>
              <a:spcAft>
                <a:spcPts val="0"/>
              </a:spcAft>
              <a:buSzPts val="2400"/>
              <a:buChar char="●"/>
              <a:defRPr sz="2400"/>
            </a:lvl4pPr>
            <a:lvl5pPr marL="2285886" lvl="4" indent="-380981">
              <a:spcBef>
                <a:spcPts val="0"/>
              </a:spcBef>
              <a:spcAft>
                <a:spcPts val="0"/>
              </a:spcAft>
              <a:buSzPts val="2400"/>
              <a:buChar char="○"/>
              <a:defRPr sz="2400"/>
            </a:lvl5pPr>
            <a:lvl6pPr marL="2743062" lvl="5" indent="-380981">
              <a:spcBef>
                <a:spcPts val="0"/>
              </a:spcBef>
              <a:spcAft>
                <a:spcPts val="0"/>
              </a:spcAft>
              <a:buSzPts val="2400"/>
              <a:buChar char="■"/>
              <a:defRPr sz="2400"/>
            </a:lvl6pPr>
            <a:lvl7pPr marL="3200240" lvl="6" indent="-380981">
              <a:spcBef>
                <a:spcPts val="0"/>
              </a:spcBef>
              <a:spcAft>
                <a:spcPts val="0"/>
              </a:spcAft>
              <a:buSzPts val="2400"/>
              <a:buChar char="●"/>
              <a:defRPr sz="2400"/>
            </a:lvl7pPr>
            <a:lvl8pPr marL="3657418" lvl="7" indent="-380981">
              <a:spcBef>
                <a:spcPts val="0"/>
              </a:spcBef>
              <a:spcAft>
                <a:spcPts val="0"/>
              </a:spcAft>
              <a:buSzPts val="2400"/>
              <a:buChar char="○"/>
              <a:defRPr sz="2400"/>
            </a:lvl8pPr>
            <a:lvl9pPr marL="4114594" lvl="8" indent="-380981">
              <a:spcBef>
                <a:spcPts val="0"/>
              </a:spcBef>
              <a:spcAft>
                <a:spcPts val="0"/>
              </a:spcAft>
              <a:buSzPts val="2400"/>
              <a:buChar char="■"/>
              <a:defRPr sz="2400"/>
            </a:lvl9pPr>
          </a:lstStyle>
          <a:p>
            <a:endParaRPr lang="en-US" dirty="0"/>
          </a:p>
        </p:txBody>
      </p:sp>
      <p:sp>
        <p:nvSpPr>
          <p:cNvPr id="9" name="Google Shape;42;p5">
            <a:extLst>
              <a:ext uri="{FF2B5EF4-FFF2-40B4-BE49-F238E27FC236}">
                <a16:creationId xmlns:a16="http://schemas.microsoft.com/office/drawing/2014/main" id="{1C229170-37BE-F9B9-E76B-62D74A1FE246}"/>
              </a:ext>
            </a:extLst>
          </p:cNvPr>
          <p:cNvSpPr txBox="1">
            <a:spLocks noGrp="1"/>
          </p:cNvSpPr>
          <p:nvPr>
            <p:ph type="body" idx="10"/>
          </p:nvPr>
        </p:nvSpPr>
        <p:spPr>
          <a:xfrm>
            <a:off x="248368" y="3489960"/>
            <a:ext cx="6361264" cy="1211580"/>
          </a:xfrm>
          <a:prstGeom prst="rect">
            <a:avLst/>
          </a:prstGeom>
        </p:spPr>
        <p:txBody>
          <a:bodyPr spcFirstLastPara="1" wrap="square" lIns="91425" tIns="91425" rIns="91425" bIns="91425" anchor="t" anchorCtr="0">
            <a:noAutofit/>
          </a:bodyPr>
          <a:lstStyle>
            <a:lvl1pPr marL="76197" lvl="0" indent="0" algn="ctr">
              <a:lnSpc>
                <a:spcPts val="2200"/>
              </a:lnSpc>
              <a:spcBef>
                <a:spcPts val="600"/>
              </a:spcBef>
              <a:spcAft>
                <a:spcPts val="0"/>
              </a:spcAft>
              <a:buSzPts val="2400"/>
              <a:buNone/>
              <a:defRPr sz="2000">
                <a:solidFill>
                  <a:schemeClr val="tx1"/>
                </a:solidFill>
                <a:latin typeface="Times New Roman" panose="02020603050405020304" pitchFamily="18" charset="0"/>
                <a:cs typeface="Times New Roman" panose="02020603050405020304" pitchFamily="18" charset="0"/>
              </a:defRPr>
            </a:lvl1pPr>
            <a:lvl2pPr marL="914354" lvl="1" indent="-380981">
              <a:spcBef>
                <a:spcPts val="0"/>
              </a:spcBef>
              <a:spcAft>
                <a:spcPts val="0"/>
              </a:spcAft>
              <a:buSzPts val="2400"/>
              <a:buChar char="○"/>
              <a:defRPr/>
            </a:lvl2pPr>
            <a:lvl3pPr marL="1371532" lvl="2" indent="-380981">
              <a:spcBef>
                <a:spcPts val="0"/>
              </a:spcBef>
              <a:spcAft>
                <a:spcPts val="0"/>
              </a:spcAft>
              <a:buSzPts val="2400"/>
              <a:buChar char="◉"/>
              <a:defRPr/>
            </a:lvl3pPr>
            <a:lvl4pPr marL="1828709" lvl="3" indent="-380981">
              <a:spcBef>
                <a:spcPts val="0"/>
              </a:spcBef>
              <a:spcAft>
                <a:spcPts val="0"/>
              </a:spcAft>
              <a:buSzPts val="2400"/>
              <a:buChar char="●"/>
              <a:defRPr sz="2400"/>
            </a:lvl4pPr>
            <a:lvl5pPr marL="2285886" lvl="4" indent="-380981">
              <a:spcBef>
                <a:spcPts val="0"/>
              </a:spcBef>
              <a:spcAft>
                <a:spcPts val="0"/>
              </a:spcAft>
              <a:buSzPts val="2400"/>
              <a:buChar char="○"/>
              <a:defRPr sz="2400"/>
            </a:lvl5pPr>
            <a:lvl6pPr marL="2743062" lvl="5" indent="-380981">
              <a:spcBef>
                <a:spcPts val="0"/>
              </a:spcBef>
              <a:spcAft>
                <a:spcPts val="0"/>
              </a:spcAft>
              <a:buSzPts val="2400"/>
              <a:buChar char="■"/>
              <a:defRPr sz="2400"/>
            </a:lvl6pPr>
            <a:lvl7pPr marL="3200240" lvl="6" indent="-380981">
              <a:spcBef>
                <a:spcPts val="0"/>
              </a:spcBef>
              <a:spcAft>
                <a:spcPts val="0"/>
              </a:spcAft>
              <a:buSzPts val="2400"/>
              <a:buChar char="●"/>
              <a:defRPr sz="2400"/>
            </a:lvl7pPr>
            <a:lvl8pPr marL="3657418" lvl="7" indent="-380981">
              <a:spcBef>
                <a:spcPts val="0"/>
              </a:spcBef>
              <a:spcAft>
                <a:spcPts val="0"/>
              </a:spcAft>
              <a:buSzPts val="2400"/>
              <a:buChar char="○"/>
              <a:defRPr sz="2400"/>
            </a:lvl8pPr>
            <a:lvl9pPr marL="4114594" lvl="8" indent="-380981">
              <a:spcBef>
                <a:spcPts val="0"/>
              </a:spcBef>
              <a:spcAft>
                <a:spcPts val="0"/>
              </a:spcAft>
              <a:buSzPts val="2400"/>
              <a:buChar char="■"/>
              <a:defRPr sz="2400"/>
            </a:lvl9pPr>
          </a:lstStyle>
          <a:p>
            <a:endParaRPr dirty="0"/>
          </a:p>
        </p:txBody>
      </p:sp>
    </p:spTree>
    <p:extLst>
      <p:ext uri="{BB962C8B-B14F-4D97-AF65-F5344CB8AC3E}">
        <p14:creationId xmlns:p14="http://schemas.microsoft.com/office/powerpoint/2010/main" val="4045335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9.xml"/><Relationship Id="rId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8727916"/>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3" r:id="rId3"/>
    <p:sldLayoutId id="2147483704" r:id="rId4"/>
    <p:sldLayoutId id="2147483707" r:id="rId5"/>
    <p:sldLayoutId id="2147483715" r:id="rId6"/>
    <p:sldLayoutId id="2147483716" r:id="rId7"/>
    <p:sldLayoutId id="2147483685" r:id="rId8"/>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0A8AA987-0439-9A03-8C2E-419340FE0C09}"/>
              </a:ext>
            </a:extLst>
          </p:cNvPr>
          <p:cNvPicPr>
            <a:picLocks noChangeAspect="1"/>
          </p:cNvPicPr>
          <p:nvPr userDrawn="1"/>
        </p:nvPicPr>
        <p:blipFill rotWithShape="1">
          <a:blip r:embed="rId3"/>
          <a:srcRect t="1053"/>
          <a:stretch/>
        </p:blipFill>
        <p:spPr>
          <a:xfrm>
            <a:off x="0" y="0"/>
            <a:ext cx="4099024" cy="3866510"/>
          </a:xfrm>
          <a:prstGeom prst="rect">
            <a:avLst/>
          </a:prstGeom>
        </p:spPr>
      </p:pic>
      <p:pic>
        <p:nvPicPr>
          <p:cNvPr id="8" name="圖片 7">
            <a:extLst>
              <a:ext uri="{FF2B5EF4-FFF2-40B4-BE49-F238E27FC236}">
                <a16:creationId xmlns:a16="http://schemas.microsoft.com/office/drawing/2014/main" id="{824336A6-98E2-AE39-FB94-E8D0D00FF216}"/>
              </a:ext>
            </a:extLst>
          </p:cNvPr>
          <p:cNvPicPr>
            <a:picLocks noChangeAspect="1"/>
          </p:cNvPicPr>
          <p:nvPr userDrawn="1"/>
        </p:nvPicPr>
        <p:blipFill rotWithShape="1">
          <a:blip r:embed="rId4"/>
          <a:srcRect b="2261"/>
          <a:stretch/>
        </p:blipFill>
        <p:spPr>
          <a:xfrm>
            <a:off x="3718288" y="2894101"/>
            <a:ext cx="3139712" cy="2249400"/>
          </a:xfrm>
          <a:prstGeom prst="rect">
            <a:avLst/>
          </a:prstGeom>
        </p:spPr>
      </p:pic>
    </p:spTree>
    <p:extLst>
      <p:ext uri="{BB962C8B-B14F-4D97-AF65-F5344CB8AC3E}">
        <p14:creationId xmlns:p14="http://schemas.microsoft.com/office/powerpoint/2010/main" val="1849272816"/>
      </p:ext>
    </p:extLst>
  </p:cSld>
  <p:clrMap bg1="lt1" tx1="dk1" bg2="lt2" tx2="dk2" accent1="accent1" accent2="accent2" accent3="accent3" accent4="accent4" accent5="accent5" accent6="accent6" hlink="hlink" folHlink="folHlink"/>
  <p:sldLayoutIdLst>
    <p:sldLayoutId id="2147483714"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8" name="標題 1">
            <a:extLst>
              <a:ext uri="{FF2B5EF4-FFF2-40B4-BE49-F238E27FC236}">
                <a16:creationId xmlns:a16="http://schemas.microsoft.com/office/drawing/2014/main" id="{D3992CDA-5CD4-E13B-5ADE-DD51B6AFA87A}"/>
              </a:ext>
            </a:extLst>
          </p:cNvPr>
          <p:cNvSpPr>
            <a:spLocks noGrp="1"/>
          </p:cNvSpPr>
          <p:nvPr>
            <p:ph type="title"/>
          </p:nvPr>
        </p:nvSpPr>
        <p:spPr>
          <a:xfrm>
            <a:off x="496736" y="884771"/>
            <a:ext cx="5864528" cy="1386840"/>
          </a:xfrm>
        </p:spPr>
        <p:txBody>
          <a:bodyPr/>
          <a:lstStyle/>
          <a:p>
            <a:r>
              <a:rPr lang="en-US" altLang="zh-TW" dirty="0">
                <a:effectLst>
                  <a:outerShdw blurRad="38100" dist="38100" dir="2700000" algn="tl">
                    <a:srgbClr val="000000">
                      <a:alpha val="43137"/>
                    </a:srgbClr>
                  </a:outerShdw>
                </a:effectLst>
              </a:rPr>
              <a:t>Smart Mobility Management for</a:t>
            </a:r>
            <a:br>
              <a:rPr lang="en-US" altLang="zh-TW" dirty="0">
                <a:effectLst>
                  <a:outerShdw blurRad="38100" dist="38100" dir="2700000" algn="tl">
                    <a:srgbClr val="000000">
                      <a:alpha val="43137"/>
                    </a:srgbClr>
                  </a:outerShdw>
                </a:effectLst>
              </a:rPr>
            </a:br>
            <a:r>
              <a:rPr lang="en-US" altLang="zh-TW" dirty="0">
                <a:effectLst>
                  <a:outerShdw blurRad="38100" dist="38100" dir="2700000" algn="tl">
                    <a:srgbClr val="000000">
                      <a:alpha val="43137"/>
                    </a:srgbClr>
                  </a:outerShdw>
                </a:effectLst>
              </a:rPr>
              <a:t>D2D Communications in 5G Networks</a:t>
            </a:r>
            <a:endParaRPr lang="zh-TW" altLang="en-US" dirty="0">
              <a:effectLst>
                <a:outerShdw blurRad="38100" dist="38100" dir="2700000" algn="tl">
                  <a:srgbClr val="000000">
                    <a:alpha val="43137"/>
                  </a:srgbClr>
                </a:outerShdw>
              </a:effectLst>
            </a:endParaRPr>
          </a:p>
        </p:txBody>
      </p:sp>
      <p:sp>
        <p:nvSpPr>
          <p:cNvPr id="9" name="文字版面配置區 8">
            <a:extLst>
              <a:ext uri="{FF2B5EF4-FFF2-40B4-BE49-F238E27FC236}">
                <a16:creationId xmlns:a16="http://schemas.microsoft.com/office/drawing/2014/main" id="{E0374BB5-590D-1494-A704-F4D8C5A99942}"/>
              </a:ext>
            </a:extLst>
          </p:cNvPr>
          <p:cNvSpPr>
            <a:spLocks noGrp="1"/>
          </p:cNvSpPr>
          <p:nvPr>
            <p:ph type="body" idx="1"/>
          </p:nvPr>
        </p:nvSpPr>
        <p:spPr>
          <a:xfrm>
            <a:off x="399581" y="2352675"/>
            <a:ext cx="6361264" cy="1605914"/>
          </a:xfrm>
        </p:spPr>
        <p:txBody>
          <a:bodyPr/>
          <a:lstStyle/>
          <a:p>
            <a:pPr>
              <a:lnSpc>
                <a:spcPts val="2100"/>
              </a:lnSpc>
            </a:pPr>
            <a:r>
              <a:rPr lang="en-US" altLang="zh-TW" sz="1600" dirty="0"/>
              <a:t>Osman N. C. Yilmaz, </a:t>
            </a:r>
            <a:r>
              <a:rPr lang="en-US" altLang="zh-TW" sz="1600" dirty="0" err="1"/>
              <a:t>Zexian</a:t>
            </a:r>
            <a:r>
              <a:rPr lang="en-US" altLang="zh-TW" sz="1600" dirty="0"/>
              <a:t> Li, Kimmo </a:t>
            </a:r>
            <a:r>
              <a:rPr lang="en-US" altLang="zh-TW" sz="1600" dirty="0" err="1"/>
              <a:t>Valkealahti</a:t>
            </a:r>
            <a:r>
              <a:rPr lang="en-US" altLang="zh-TW" sz="1600" dirty="0"/>
              <a:t>, </a:t>
            </a:r>
            <a:r>
              <a:rPr lang="en-US" altLang="zh-TW" sz="1600" dirty="0" err="1"/>
              <a:t>Mikko</a:t>
            </a:r>
            <a:r>
              <a:rPr lang="en-US" altLang="zh-TW" sz="1600" dirty="0"/>
              <a:t> A. </a:t>
            </a:r>
            <a:r>
              <a:rPr lang="en-US" altLang="zh-TW" sz="1600" dirty="0" err="1"/>
              <a:t>Uusitalo</a:t>
            </a:r>
            <a:r>
              <a:rPr lang="en-US" altLang="zh-TW" sz="1600" dirty="0"/>
              <a:t>, </a:t>
            </a:r>
            <a:r>
              <a:rPr lang="en-US" altLang="zh-TW" sz="1600" dirty="0" err="1"/>
              <a:t>Martti</a:t>
            </a:r>
            <a:r>
              <a:rPr lang="en-US" altLang="zh-TW" sz="1600" dirty="0"/>
              <a:t> </a:t>
            </a:r>
            <a:r>
              <a:rPr lang="en-US" altLang="zh-TW" sz="1600" dirty="0" err="1"/>
              <a:t>Moisio</a:t>
            </a:r>
            <a:r>
              <a:rPr lang="en-US" altLang="zh-TW" sz="1600" dirty="0"/>
              <a:t>, Petteri </a:t>
            </a:r>
            <a:r>
              <a:rPr lang="en-US" altLang="zh-TW" sz="1600" dirty="0" err="1"/>
              <a:t>Lundén</a:t>
            </a:r>
            <a:r>
              <a:rPr lang="en-US" altLang="zh-TW" sz="1600" dirty="0"/>
              <a:t>, Carl </a:t>
            </a:r>
            <a:r>
              <a:rPr lang="en-US" altLang="zh-TW" sz="1600" dirty="0" err="1"/>
              <a:t>Wijting</a:t>
            </a:r>
            <a:r>
              <a:rPr lang="zh-TW" altLang="en-US" sz="1600" dirty="0"/>
              <a:t> </a:t>
            </a:r>
            <a:r>
              <a:rPr lang="en-US" altLang="zh-TW" sz="1600" dirty="0"/>
              <a:t>Nokia Research Center</a:t>
            </a:r>
          </a:p>
          <a:p>
            <a:pPr>
              <a:lnSpc>
                <a:spcPts val="2100"/>
              </a:lnSpc>
            </a:pPr>
            <a:r>
              <a:rPr lang="en-US" altLang="zh-TW" sz="1600" dirty="0"/>
              <a:t>Nokia </a:t>
            </a:r>
            <a:r>
              <a:rPr lang="en-US" altLang="zh-TW" sz="1600" dirty="0" err="1"/>
              <a:t>Corp.Espoo</a:t>
            </a:r>
            <a:r>
              <a:rPr lang="en-US" altLang="zh-TW" sz="1600" dirty="0"/>
              <a:t>, Finland</a:t>
            </a:r>
            <a:endParaRPr lang="zh-TW" altLang="en-US" sz="1600" dirty="0"/>
          </a:p>
        </p:txBody>
      </p:sp>
      <p:sp>
        <p:nvSpPr>
          <p:cNvPr id="10" name="文字版面配置區 9">
            <a:extLst>
              <a:ext uri="{FF2B5EF4-FFF2-40B4-BE49-F238E27FC236}">
                <a16:creationId xmlns:a16="http://schemas.microsoft.com/office/drawing/2014/main" id="{FBA65822-33D7-2BD2-FAB0-8B72B72EECA6}"/>
              </a:ext>
            </a:extLst>
          </p:cNvPr>
          <p:cNvSpPr>
            <a:spLocks noGrp="1"/>
          </p:cNvSpPr>
          <p:nvPr>
            <p:ph type="body" idx="10"/>
          </p:nvPr>
        </p:nvSpPr>
        <p:spPr>
          <a:xfrm>
            <a:off x="248368" y="3438525"/>
            <a:ext cx="6361264" cy="1007825"/>
          </a:xfrm>
        </p:spPr>
        <p:txBody>
          <a:bodyPr/>
          <a:lstStyle/>
          <a:p>
            <a:r>
              <a:rPr lang="en-US" altLang="zh-TW" dirty="0"/>
              <a:t> In: 2014 IEEE Wireless Communications and Networking Conference Workshops (WCNCW). IEEE, 2014. p. 219-223.</a:t>
            </a:r>
            <a:endParaRPr lang="zh-TW"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a:extLst>
              <a:ext uri="{FF2B5EF4-FFF2-40B4-BE49-F238E27FC236}">
                <a16:creationId xmlns:a16="http://schemas.microsoft.com/office/drawing/2014/main" id="{4EC4AF7B-9D7F-D433-15D0-C5887AD88478}"/>
              </a:ext>
            </a:extLst>
          </p:cNvPr>
          <p:cNvSpPr>
            <a:spLocks noGrp="1"/>
          </p:cNvSpPr>
          <p:nvPr>
            <p:ph type="body" idx="1"/>
          </p:nvPr>
        </p:nvSpPr>
        <p:spPr>
          <a:xfrm>
            <a:off x="498088" y="664464"/>
            <a:ext cx="5978911" cy="4311396"/>
          </a:xfrm>
        </p:spPr>
        <p:txBody>
          <a:bodyPr anchor="t"/>
          <a:lstStyle/>
          <a:p>
            <a:pPr marL="342900" indent="-342900">
              <a:buSzPct val="100000"/>
              <a:buFont typeface="Wingdings" panose="05000000000000000000" pitchFamily="2" charset="2"/>
              <a:buChar char="Ø"/>
            </a:pPr>
            <a:r>
              <a:rPr lang="en-US" altLang="zh-TW" dirty="0">
                <a:solidFill>
                  <a:schemeClr val="bg2">
                    <a:lumMod val="25000"/>
                  </a:schemeClr>
                </a:solidFill>
              </a:rPr>
              <a:t>D2D pair is initially controlled by the same BS.</a:t>
            </a:r>
          </a:p>
          <a:p>
            <a:pPr marL="342900" indent="-342900">
              <a:buSzPct val="100000"/>
              <a:buFont typeface="Wingdings" panose="05000000000000000000" pitchFamily="2" charset="2"/>
              <a:buChar char="Ø"/>
            </a:pPr>
            <a:endParaRPr lang="en-US" altLang="zh-TW" dirty="0">
              <a:solidFill>
                <a:schemeClr val="bg2">
                  <a:lumMod val="25000"/>
                </a:schemeClr>
              </a:solidFill>
            </a:endParaRPr>
          </a:p>
        </p:txBody>
      </p:sp>
      <p:sp>
        <p:nvSpPr>
          <p:cNvPr id="6" name="標題 3">
            <a:extLst>
              <a:ext uri="{FF2B5EF4-FFF2-40B4-BE49-F238E27FC236}">
                <a16:creationId xmlns:a16="http://schemas.microsoft.com/office/drawing/2014/main" id="{8BE19BF9-56D1-002B-69CA-83F00206B2E1}"/>
              </a:ext>
            </a:extLst>
          </p:cNvPr>
          <p:cNvSpPr>
            <a:spLocks noGrp="1"/>
          </p:cNvSpPr>
          <p:nvPr>
            <p:ph type="title"/>
          </p:nvPr>
        </p:nvSpPr>
        <p:spPr>
          <a:xfrm>
            <a:off x="589612" y="316655"/>
            <a:ext cx="5678775" cy="592068"/>
          </a:xfrm>
        </p:spPr>
        <p:txBody>
          <a:bodyPr/>
          <a:lstStyle/>
          <a:p>
            <a:r>
              <a:rPr lang="en-US" altLang="zh-TW" dirty="0"/>
              <a:t>D2D-aware handover solution</a:t>
            </a:r>
            <a:endParaRPr lang="zh-TW" altLang="en-US" dirty="0"/>
          </a:p>
        </p:txBody>
      </p:sp>
      <p:pic>
        <p:nvPicPr>
          <p:cNvPr id="8" name="圖片 7">
            <a:extLst>
              <a:ext uri="{FF2B5EF4-FFF2-40B4-BE49-F238E27FC236}">
                <a16:creationId xmlns:a16="http://schemas.microsoft.com/office/drawing/2014/main" id="{787CC88C-7830-8405-86BF-697D6F8D05F7}"/>
              </a:ext>
            </a:extLst>
          </p:cNvPr>
          <p:cNvPicPr>
            <a:picLocks noChangeAspect="1"/>
          </p:cNvPicPr>
          <p:nvPr/>
        </p:nvPicPr>
        <p:blipFill>
          <a:blip r:embed="rId3"/>
          <a:stretch>
            <a:fillRect/>
          </a:stretch>
        </p:blipFill>
        <p:spPr>
          <a:xfrm>
            <a:off x="1942048" y="1256532"/>
            <a:ext cx="3090989" cy="362026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549954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a:extLst>
              <a:ext uri="{FF2B5EF4-FFF2-40B4-BE49-F238E27FC236}">
                <a16:creationId xmlns:a16="http://schemas.microsoft.com/office/drawing/2014/main" id="{4EC4AF7B-9D7F-D433-15D0-C5887AD88478}"/>
              </a:ext>
            </a:extLst>
          </p:cNvPr>
          <p:cNvSpPr>
            <a:spLocks noGrp="1"/>
          </p:cNvSpPr>
          <p:nvPr>
            <p:ph type="body" idx="1"/>
          </p:nvPr>
        </p:nvSpPr>
        <p:spPr>
          <a:xfrm>
            <a:off x="498089" y="652272"/>
            <a:ext cx="5847848" cy="4323588"/>
          </a:xfrm>
        </p:spPr>
        <p:txBody>
          <a:bodyPr/>
          <a:lstStyle/>
          <a:p>
            <a:pPr marL="108000" indent="-288000">
              <a:lnSpc>
                <a:spcPts val="2100"/>
              </a:lnSpc>
              <a:buSzPct val="100000"/>
              <a:buFont typeface="Wingdings" panose="05000000000000000000" pitchFamily="2" charset="2"/>
              <a:buChar char="Ø"/>
            </a:pPr>
            <a:r>
              <a:rPr lang="en-US" altLang="zh-TW" dirty="0">
                <a:solidFill>
                  <a:schemeClr val="bg2">
                    <a:lumMod val="50000"/>
                  </a:schemeClr>
                </a:solidFill>
              </a:rPr>
              <a:t>Targets</a:t>
            </a:r>
            <a:r>
              <a:rPr lang="zh-TW" altLang="en-US" dirty="0">
                <a:solidFill>
                  <a:schemeClr val="bg2">
                    <a:lumMod val="50000"/>
                  </a:schemeClr>
                </a:solidFill>
              </a:rPr>
              <a:t> </a:t>
            </a:r>
            <a:r>
              <a:rPr lang="en-US" altLang="zh-TW" dirty="0">
                <a:solidFill>
                  <a:schemeClr val="bg2">
                    <a:lumMod val="50000"/>
                  </a:schemeClr>
                </a:solidFill>
              </a:rPr>
              <a:t>: the scenarios where D2D groups are </a:t>
            </a:r>
            <a:r>
              <a:rPr lang="en-US" altLang="zh-TW" dirty="0">
                <a:solidFill>
                  <a:schemeClr val="bg2">
                    <a:lumMod val="25000"/>
                  </a:schemeClr>
                </a:solidFill>
              </a:rPr>
              <a:t>dynamically</a:t>
            </a:r>
            <a:r>
              <a:rPr lang="en-US" altLang="zh-TW" dirty="0">
                <a:solidFill>
                  <a:schemeClr val="bg2">
                    <a:lumMod val="50000"/>
                  </a:schemeClr>
                </a:solidFill>
              </a:rPr>
              <a:t> formed by more than </a:t>
            </a:r>
            <a:r>
              <a:rPr lang="en-US" altLang="zh-TW" b="1" dirty="0">
                <a:solidFill>
                  <a:schemeClr val="bg2">
                    <a:lumMod val="25000"/>
                  </a:schemeClr>
                </a:solidFill>
              </a:rPr>
              <a:t>two DUEs</a:t>
            </a:r>
            <a:r>
              <a:rPr lang="en-US" altLang="zh-TW" dirty="0">
                <a:solidFill>
                  <a:schemeClr val="bg2">
                    <a:lumMod val="50000"/>
                  </a:schemeClr>
                </a:solidFill>
              </a:rPr>
              <a:t>. </a:t>
            </a:r>
          </a:p>
        </p:txBody>
      </p:sp>
      <p:sp>
        <p:nvSpPr>
          <p:cNvPr id="6" name="標題 3">
            <a:extLst>
              <a:ext uri="{FF2B5EF4-FFF2-40B4-BE49-F238E27FC236}">
                <a16:creationId xmlns:a16="http://schemas.microsoft.com/office/drawing/2014/main" id="{31E2FF89-05EB-D93F-64FD-5C8D01E0A6FA}"/>
              </a:ext>
            </a:extLst>
          </p:cNvPr>
          <p:cNvSpPr>
            <a:spLocks noGrp="1"/>
          </p:cNvSpPr>
          <p:nvPr>
            <p:ph type="title"/>
          </p:nvPr>
        </p:nvSpPr>
        <p:spPr>
          <a:xfrm>
            <a:off x="589612" y="286175"/>
            <a:ext cx="5678775" cy="592068"/>
          </a:xfrm>
        </p:spPr>
        <p:txBody>
          <a:bodyPr/>
          <a:lstStyle/>
          <a:p>
            <a:r>
              <a:rPr lang="en-US" altLang="zh-TW" dirty="0"/>
              <a:t>D2D-triggered handover solution</a:t>
            </a:r>
            <a:endParaRPr lang="zh-TW" altLang="en-US" dirty="0"/>
          </a:p>
        </p:txBody>
      </p:sp>
      <p:pic>
        <p:nvPicPr>
          <p:cNvPr id="10" name="圖片 9">
            <a:extLst>
              <a:ext uri="{FF2B5EF4-FFF2-40B4-BE49-F238E27FC236}">
                <a16:creationId xmlns:a16="http://schemas.microsoft.com/office/drawing/2014/main" id="{B34F5F8E-DB3D-0123-7583-C298AE607778}"/>
              </a:ext>
            </a:extLst>
          </p:cNvPr>
          <p:cNvPicPr>
            <a:picLocks noChangeAspect="1"/>
          </p:cNvPicPr>
          <p:nvPr/>
        </p:nvPicPr>
        <p:blipFill rotWithShape="1">
          <a:blip r:embed="rId3"/>
          <a:srcRect l="6880" t="6492"/>
          <a:stretch/>
        </p:blipFill>
        <p:spPr>
          <a:xfrm>
            <a:off x="1133922" y="1423222"/>
            <a:ext cx="4576182" cy="372027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109319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099203-FD78-77F6-AAF2-1C312E1630F0}"/>
              </a:ext>
            </a:extLst>
          </p:cNvPr>
          <p:cNvSpPr>
            <a:spLocks noGrp="1"/>
          </p:cNvSpPr>
          <p:nvPr>
            <p:ph type="title"/>
          </p:nvPr>
        </p:nvSpPr>
        <p:spPr>
          <a:xfrm>
            <a:off x="483221" y="243366"/>
            <a:ext cx="5678775" cy="592068"/>
          </a:xfrm>
        </p:spPr>
        <p:txBody>
          <a:bodyPr/>
          <a:lstStyle/>
          <a:p>
            <a:r>
              <a:rPr lang="en-US" altLang="zh-TW" dirty="0"/>
              <a:t>Simulation scenario and assumption</a:t>
            </a:r>
            <a:endParaRPr lang="zh-TW" altLang="en-US" dirty="0">
              <a:solidFill>
                <a:srgbClr val="00B0F0"/>
              </a:solidFill>
              <a:latin typeface="Bahnschrift Condensed" panose="020B0502040204020203" pitchFamily="34" charset="0"/>
            </a:endParaRPr>
          </a:p>
        </p:txBody>
      </p:sp>
      <p:sp>
        <p:nvSpPr>
          <p:cNvPr id="3" name="文字版面配置區 2">
            <a:extLst>
              <a:ext uri="{FF2B5EF4-FFF2-40B4-BE49-F238E27FC236}">
                <a16:creationId xmlns:a16="http://schemas.microsoft.com/office/drawing/2014/main" id="{31A2928D-9DB0-4ABA-24B2-60FD7100C3DC}"/>
              </a:ext>
            </a:extLst>
          </p:cNvPr>
          <p:cNvSpPr>
            <a:spLocks noGrp="1"/>
          </p:cNvSpPr>
          <p:nvPr>
            <p:ph type="body" idx="1"/>
          </p:nvPr>
        </p:nvSpPr>
        <p:spPr>
          <a:xfrm>
            <a:off x="483221" y="746760"/>
            <a:ext cx="5800110" cy="4267200"/>
          </a:xfrm>
        </p:spPr>
        <p:txBody>
          <a:bodyPr anchor="t"/>
          <a:lstStyle/>
          <a:p>
            <a:pPr>
              <a:buSzPct val="100000"/>
              <a:buFont typeface="Wingdings" panose="05000000000000000000" pitchFamily="2" charset="2"/>
              <a:buChar char="Ø"/>
            </a:pPr>
            <a:r>
              <a:rPr lang="en-US" altLang="zh-TW" dirty="0">
                <a:solidFill>
                  <a:schemeClr val="bg2">
                    <a:lumMod val="25000"/>
                  </a:schemeClr>
                </a:solidFill>
              </a:rPr>
              <a:t>Simulation scenario assumes the ultra-dense deployment of 5G networks.</a:t>
            </a:r>
            <a:endParaRPr lang="zh-TW" altLang="en-US" dirty="0">
              <a:solidFill>
                <a:schemeClr val="bg2">
                  <a:lumMod val="25000"/>
                </a:schemeClr>
              </a:solidFill>
            </a:endParaRPr>
          </a:p>
        </p:txBody>
      </p:sp>
      <p:pic>
        <p:nvPicPr>
          <p:cNvPr id="5" name="圖片 4">
            <a:extLst>
              <a:ext uri="{FF2B5EF4-FFF2-40B4-BE49-F238E27FC236}">
                <a16:creationId xmlns:a16="http://schemas.microsoft.com/office/drawing/2014/main" id="{8AD6239E-AF3B-5B69-87A7-18E69B5CB3BA}"/>
              </a:ext>
            </a:extLst>
          </p:cNvPr>
          <p:cNvPicPr>
            <a:picLocks noChangeAspect="1"/>
          </p:cNvPicPr>
          <p:nvPr/>
        </p:nvPicPr>
        <p:blipFill>
          <a:blip r:embed="rId3"/>
          <a:stretch>
            <a:fillRect/>
          </a:stretch>
        </p:blipFill>
        <p:spPr>
          <a:xfrm>
            <a:off x="178908" y="1742751"/>
            <a:ext cx="3250092" cy="3032760"/>
          </a:xfrm>
          <a:prstGeom prst="rect">
            <a:avLst/>
          </a:prstGeom>
          <a:effectLst>
            <a:outerShdw blurRad="63500" sx="102000" sy="102000" algn="ctr" rotWithShape="0">
              <a:prstClr val="black">
                <a:alpha val="40000"/>
              </a:prstClr>
            </a:outerShdw>
          </a:effectLst>
        </p:spPr>
      </p:pic>
      <p:pic>
        <p:nvPicPr>
          <p:cNvPr id="7" name="圖片 6">
            <a:extLst>
              <a:ext uri="{FF2B5EF4-FFF2-40B4-BE49-F238E27FC236}">
                <a16:creationId xmlns:a16="http://schemas.microsoft.com/office/drawing/2014/main" id="{37257479-23C8-A1D8-DA9A-FF6AC611C60A}"/>
              </a:ext>
            </a:extLst>
          </p:cNvPr>
          <p:cNvPicPr>
            <a:picLocks noChangeAspect="1"/>
          </p:cNvPicPr>
          <p:nvPr/>
        </p:nvPicPr>
        <p:blipFill>
          <a:blip r:embed="rId4"/>
          <a:stretch>
            <a:fillRect/>
          </a:stretch>
        </p:blipFill>
        <p:spPr>
          <a:xfrm>
            <a:off x="3429000" y="1940025"/>
            <a:ext cx="3274202" cy="2835486"/>
          </a:xfrm>
          <a:prstGeom prst="rect">
            <a:avLst/>
          </a:prstGeom>
        </p:spPr>
      </p:pic>
    </p:spTree>
    <p:extLst>
      <p:ext uri="{BB962C8B-B14F-4D97-AF65-F5344CB8AC3E}">
        <p14:creationId xmlns:p14="http://schemas.microsoft.com/office/powerpoint/2010/main" val="3237777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099203-FD78-77F6-AAF2-1C312E1630F0}"/>
              </a:ext>
            </a:extLst>
          </p:cNvPr>
          <p:cNvSpPr>
            <a:spLocks noGrp="1"/>
          </p:cNvSpPr>
          <p:nvPr>
            <p:ph type="title"/>
          </p:nvPr>
        </p:nvSpPr>
        <p:spPr>
          <a:xfrm>
            <a:off x="483221" y="129540"/>
            <a:ext cx="5678775" cy="592068"/>
          </a:xfrm>
        </p:spPr>
        <p:txBody>
          <a:bodyPr/>
          <a:lstStyle/>
          <a:p>
            <a:r>
              <a:rPr lang="en-US" altLang="zh-TW" dirty="0"/>
              <a:t>Simulation results</a:t>
            </a:r>
          </a:p>
        </p:txBody>
      </p:sp>
      <p:sp>
        <p:nvSpPr>
          <p:cNvPr id="3" name="文字版面配置區 2">
            <a:extLst>
              <a:ext uri="{FF2B5EF4-FFF2-40B4-BE49-F238E27FC236}">
                <a16:creationId xmlns:a16="http://schemas.microsoft.com/office/drawing/2014/main" id="{31A2928D-9DB0-4ABA-24B2-60FD7100C3DC}"/>
              </a:ext>
            </a:extLst>
          </p:cNvPr>
          <p:cNvSpPr>
            <a:spLocks noGrp="1"/>
          </p:cNvSpPr>
          <p:nvPr>
            <p:ph type="body" idx="1"/>
          </p:nvPr>
        </p:nvSpPr>
        <p:spPr>
          <a:xfrm>
            <a:off x="483221" y="571500"/>
            <a:ext cx="5800110" cy="4442460"/>
          </a:xfrm>
        </p:spPr>
        <p:txBody>
          <a:bodyPr anchor="t"/>
          <a:lstStyle/>
          <a:p>
            <a:pPr>
              <a:spcBef>
                <a:spcPts val="0"/>
              </a:spcBef>
              <a:buSzPct val="100000"/>
              <a:buFont typeface="Wingdings" panose="05000000000000000000" pitchFamily="2" charset="2"/>
              <a:buChar char="Ø"/>
            </a:pPr>
            <a:r>
              <a:rPr lang="en-US" altLang="zh-TW" dirty="0">
                <a:solidFill>
                  <a:schemeClr val="bg2">
                    <a:lumMod val="25000"/>
                  </a:schemeClr>
                </a:solidFill>
              </a:rPr>
              <a:t>The smart handover solutions goal : maximizing the </a:t>
            </a:r>
            <a:r>
              <a:rPr lang="en-US" altLang="zh-TW" b="1" dirty="0">
                <a:solidFill>
                  <a:schemeClr val="tx1"/>
                </a:solidFill>
              </a:rPr>
              <a:t>single small cell control </a:t>
            </a:r>
            <a:r>
              <a:rPr lang="en-US" altLang="zh-TW" dirty="0">
                <a:solidFill>
                  <a:schemeClr val="bg2">
                    <a:lumMod val="25000"/>
                  </a:schemeClr>
                </a:solidFill>
              </a:rPr>
              <a:t>on D2D communications.</a:t>
            </a:r>
          </a:p>
          <a:p>
            <a:pPr>
              <a:spcBef>
                <a:spcPts val="0"/>
              </a:spcBef>
              <a:buSzPct val="100000"/>
              <a:buFont typeface="Wingdings" panose="05000000000000000000" pitchFamily="2" charset="2"/>
              <a:buChar char="Ø"/>
            </a:pPr>
            <a:r>
              <a:rPr lang="en-US" altLang="zh-TW" dirty="0">
                <a:solidFill>
                  <a:schemeClr val="bg2">
                    <a:lumMod val="25000"/>
                  </a:schemeClr>
                </a:solidFill>
              </a:rPr>
              <a:t>Inter-frequency deployment</a:t>
            </a:r>
          </a:p>
          <a:p>
            <a:pPr>
              <a:buSzPct val="100000"/>
              <a:buFont typeface="Wingdings" panose="05000000000000000000" pitchFamily="2" charset="2"/>
              <a:buChar char="Ø"/>
            </a:pPr>
            <a:endParaRPr lang="zh-TW" altLang="en-US" dirty="0">
              <a:solidFill>
                <a:schemeClr val="bg2">
                  <a:lumMod val="25000"/>
                </a:schemeClr>
              </a:solidFill>
            </a:endParaRPr>
          </a:p>
        </p:txBody>
      </p:sp>
      <p:pic>
        <p:nvPicPr>
          <p:cNvPr id="7" name="圖片 6">
            <a:extLst>
              <a:ext uri="{FF2B5EF4-FFF2-40B4-BE49-F238E27FC236}">
                <a16:creationId xmlns:a16="http://schemas.microsoft.com/office/drawing/2014/main" id="{665A4E09-7D02-C0AE-60EC-1C9859744CFE}"/>
              </a:ext>
            </a:extLst>
          </p:cNvPr>
          <p:cNvPicPr>
            <a:picLocks noChangeAspect="1"/>
          </p:cNvPicPr>
          <p:nvPr/>
        </p:nvPicPr>
        <p:blipFill>
          <a:blip r:embed="rId3"/>
          <a:stretch>
            <a:fillRect/>
          </a:stretch>
        </p:blipFill>
        <p:spPr>
          <a:xfrm>
            <a:off x="1723772" y="1958134"/>
            <a:ext cx="3319008" cy="305582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026584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31A2928D-9DB0-4ABA-24B2-60FD7100C3DC}"/>
              </a:ext>
            </a:extLst>
          </p:cNvPr>
          <p:cNvSpPr>
            <a:spLocks noGrp="1"/>
          </p:cNvSpPr>
          <p:nvPr>
            <p:ph type="body" idx="1"/>
          </p:nvPr>
        </p:nvSpPr>
        <p:spPr>
          <a:xfrm>
            <a:off x="483221" y="746760"/>
            <a:ext cx="5800110" cy="4267200"/>
          </a:xfrm>
        </p:spPr>
        <p:txBody>
          <a:bodyPr anchor="t"/>
          <a:lstStyle/>
          <a:p>
            <a:pPr>
              <a:buSzPct val="100000"/>
              <a:buFont typeface="Wingdings" panose="05000000000000000000" pitchFamily="2" charset="2"/>
              <a:buChar char="Ø"/>
            </a:pPr>
            <a:endParaRPr lang="zh-TW" altLang="en-US" dirty="0">
              <a:solidFill>
                <a:schemeClr val="bg2">
                  <a:lumMod val="50000"/>
                </a:schemeClr>
              </a:solidFill>
            </a:endParaRPr>
          </a:p>
        </p:txBody>
      </p:sp>
      <p:pic>
        <p:nvPicPr>
          <p:cNvPr id="5" name="圖片 4">
            <a:extLst>
              <a:ext uri="{FF2B5EF4-FFF2-40B4-BE49-F238E27FC236}">
                <a16:creationId xmlns:a16="http://schemas.microsoft.com/office/drawing/2014/main" id="{AA47A662-4490-34A4-970C-2BC240F0D132}"/>
              </a:ext>
            </a:extLst>
          </p:cNvPr>
          <p:cNvPicPr>
            <a:picLocks noChangeAspect="1"/>
          </p:cNvPicPr>
          <p:nvPr/>
        </p:nvPicPr>
        <p:blipFill>
          <a:blip r:embed="rId3"/>
          <a:stretch>
            <a:fillRect/>
          </a:stretch>
        </p:blipFill>
        <p:spPr>
          <a:xfrm>
            <a:off x="792251" y="1265079"/>
            <a:ext cx="5182049" cy="3635055"/>
          </a:xfrm>
          <a:prstGeom prst="rect">
            <a:avLst/>
          </a:prstGeom>
          <a:effectLst>
            <a:outerShdw blurRad="63500" sx="102000" sy="102000" algn="ctr" rotWithShape="0">
              <a:prstClr val="black">
                <a:alpha val="40000"/>
              </a:prstClr>
            </a:outerShdw>
          </a:effectLst>
        </p:spPr>
      </p:pic>
      <p:sp>
        <p:nvSpPr>
          <p:cNvPr id="8" name="標題 1">
            <a:extLst>
              <a:ext uri="{FF2B5EF4-FFF2-40B4-BE49-F238E27FC236}">
                <a16:creationId xmlns:a16="http://schemas.microsoft.com/office/drawing/2014/main" id="{DCE0A915-AEEB-22A3-A698-E6051392CD71}"/>
              </a:ext>
            </a:extLst>
          </p:cNvPr>
          <p:cNvSpPr>
            <a:spLocks noGrp="1"/>
          </p:cNvSpPr>
          <p:nvPr>
            <p:ph type="title"/>
          </p:nvPr>
        </p:nvSpPr>
        <p:spPr>
          <a:xfrm>
            <a:off x="483221" y="129540"/>
            <a:ext cx="5678775" cy="592068"/>
          </a:xfrm>
        </p:spPr>
        <p:txBody>
          <a:bodyPr/>
          <a:lstStyle/>
          <a:p>
            <a:r>
              <a:rPr lang="en-US" altLang="zh-TW" dirty="0"/>
              <a:t>Simulation results</a:t>
            </a:r>
          </a:p>
        </p:txBody>
      </p:sp>
    </p:spTree>
    <p:extLst>
      <p:ext uri="{BB962C8B-B14F-4D97-AF65-F5344CB8AC3E}">
        <p14:creationId xmlns:p14="http://schemas.microsoft.com/office/powerpoint/2010/main" val="1412251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31A2928D-9DB0-4ABA-24B2-60FD7100C3DC}"/>
              </a:ext>
            </a:extLst>
          </p:cNvPr>
          <p:cNvSpPr>
            <a:spLocks noGrp="1"/>
          </p:cNvSpPr>
          <p:nvPr>
            <p:ph type="body" idx="1"/>
          </p:nvPr>
        </p:nvSpPr>
        <p:spPr>
          <a:xfrm>
            <a:off x="483221" y="746760"/>
            <a:ext cx="5800110" cy="4267200"/>
          </a:xfrm>
        </p:spPr>
        <p:txBody>
          <a:bodyPr anchor="t"/>
          <a:lstStyle/>
          <a:p>
            <a:pPr>
              <a:buSzPct val="100000"/>
              <a:buFont typeface="Wingdings" panose="05000000000000000000" pitchFamily="2" charset="2"/>
              <a:buChar char="Ø"/>
            </a:pPr>
            <a:endParaRPr lang="zh-TW" altLang="en-US" dirty="0">
              <a:solidFill>
                <a:schemeClr val="bg2">
                  <a:lumMod val="50000"/>
                </a:schemeClr>
              </a:solidFill>
            </a:endParaRPr>
          </a:p>
        </p:txBody>
      </p:sp>
      <p:sp>
        <p:nvSpPr>
          <p:cNvPr id="6" name="標題 1">
            <a:extLst>
              <a:ext uri="{FF2B5EF4-FFF2-40B4-BE49-F238E27FC236}">
                <a16:creationId xmlns:a16="http://schemas.microsoft.com/office/drawing/2014/main" id="{843F6A8F-0312-42FE-ACF2-E7C370570696}"/>
              </a:ext>
            </a:extLst>
          </p:cNvPr>
          <p:cNvSpPr>
            <a:spLocks noGrp="1"/>
          </p:cNvSpPr>
          <p:nvPr>
            <p:ph type="title"/>
          </p:nvPr>
        </p:nvSpPr>
        <p:spPr>
          <a:xfrm>
            <a:off x="483221" y="129540"/>
            <a:ext cx="5678775" cy="592068"/>
          </a:xfrm>
        </p:spPr>
        <p:txBody>
          <a:bodyPr/>
          <a:lstStyle/>
          <a:p>
            <a:r>
              <a:rPr lang="en-US" altLang="zh-TW" dirty="0"/>
              <a:t>Simulation results</a:t>
            </a:r>
          </a:p>
        </p:txBody>
      </p:sp>
      <p:pic>
        <p:nvPicPr>
          <p:cNvPr id="8" name="圖片 7">
            <a:extLst>
              <a:ext uri="{FF2B5EF4-FFF2-40B4-BE49-F238E27FC236}">
                <a16:creationId xmlns:a16="http://schemas.microsoft.com/office/drawing/2014/main" id="{738D932C-4A53-5633-688C-FDB665F9A690}"/>
              </a:ext>
            </a:extLst>
          </p:cNvPr>
          <p:cNvPicPr>
            <a:picLocks noChangeAspect="1"/>
          </p:cNvPicPr>
          <p:nvPr/>
        </p:nvPicPr>
        <p:blipFill>
          <a:blip r:embed="rId3"/>
          <a:stretch>
            <a:fillRect/>
          </a:stretch>
        </p:blipFill>
        <p:spPr>
          <a:xfrm>
            <a:off x="975523" y="853440"/>
            <a:ext cx="4906953" cy="369587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070419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31A2928D-9DB0-4ABA-24B2-60FD7100C3DC}"/>
              </a:ext>
            </a:extLst>
          </p:cNvPr>
          <p:cNvSpPr>
            <a:spLocks noGrp="1"/>
          </p:cNvSpPr>
          <p:nvPr>
            <p:ph type="body" idx="1"/>
          </p:nvPr>
        </p:nvSpPr>
        <p:spPr>
          <a:xfrm>
            <a:off x="483221" y="746760"/>
            <a:ext cx="5800110" cy="4267200"/>
          </a:xfrm>
        </p:spPr>
        <p:txBody>
          <a:bodyPr anchor="t"/>
          <a:lstStyle/>
          <a:p>
            <a:pPr>
              <a:buSzPct val="100000"/>
              <a:buFont typeface="Wingdings" panose="05000000000000000000" pitchFamily="2" charset="2"/>
              <a:buChar char="Ø"/>
            </a:pPr>
            <a:endParaRPr lang="zh-TW" altLang="en-US" dirty="0">
              <a:solidFill>
                <a:schemeClr val="bg2">
                  <a:lumMod val="50000"/>
                </a:schemeClr>
              </a:solidFill>
            </a:endParaRPr>
          </a:p>
        </p:txBody>
      </p:sp>
      <p:sp>
        <p:nvSpPr>
          <p:cNvPr id="6" name="標題 1">
            <a:extLst>
              <a:ext uri="{FF2B5EF4-FFF2-40B4-BE49-F238E27FC236}">
                <a16:creationId xmlns:a16="http://schemas.microsoft.com/office/drawing/2014/main" id="{B9970396-1962-7502-C38A-9BE56E6A5579}"/>
              </a:ext>
            </a:extLst>
          </p:cNvPr>
          <p:cNvSpPr>
            <a:spLocks noGrp="1"/>
          </p:cNvSpPr>
          <p:nvPr>
            <p:ph type="title"/>
          </p:nvPr>
        </p:nvSpPr>
        <p:spPr>
          <a:xfrm>
            <a:off x="483221" y="129540"/>
            <a:ext cx="5678775" cy="592068"/>
          </a:xfrm>
        </p:spPr>
        <p:txBody>
          <a:bodyPr/>
          <a:lstStyle/>
          <a:p>
            <a:r>
              <a:rPr lang="en-US" altLang="zh-TW" dirty="0"/>
              <a:t>Simulation results</a:t>
            </a:r>
          </a:p>
        </p:txBody>
      </p:sp>
      <p:pic>
        <p:nvPicPr>
          <p:cNvPr id="8" name="圖片 7">
            <a:extLst>
              <a:ext uri="{FF2B5EF4-FFF2-40B4-BE49-F238E27FC236}">
                <a16:creationId xmlns:a16="http://schemas.microsoft.com/office/drawing/2014/main" id="{9CE91054-83D5-02AC-3B15-D80898AB8F60}"/>
              </a:ext>
            </a:extLst>
          </p:cNvPr>
          <p:cNvPicPr>
            <a:picLocks noChangeAspect="1"/>
          </p:cNvPicPr>
          <p:nvPr/>
        </p:nvPicPr>
        <p:blipFill>
          <a:blip r:embed="rId3"/>
          <a:stretch>
            <a:fillRect/>
          </a:stretch>
        </p:blipFill>
        <p:spPr>
          <a:xfrm>
            <a:off x="905053" y="803387"/>
            <a:ext cx="4924247" cy="408009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96712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9C1C833D-5761-2E56-891E-77458BC24D4B}"/>
              </a:ext>
            </a:extLst>
          </p:cNvPr>
          <p:cNvSpPr>
            <a:spLocks noGrp="1"/>
          </p:cNvSpPr>
          <p:nvPr>
            <p:ph type="title"/>
          </p:nvPr>
        </p:nvSpPr>
        <p:spPr>
          <a:xfrm>
            <a:off x="604556" y="273104"/>
            <a:ext cx="5678775" cy="660704"/>
          </a:xfrm>
          <a:prstGeom prst="rect">
            <a:avLst/>
          </a:prstGeom>
        </p:spPr>
        <p:txBody>
          <a:bodyPr/>
          <a:lstStyle/>
          <a:p>
            <a:r>
              <a:rPr lang="en-US" altLang="zh-TW" dirty="0"/>
              <a:t>Conclusion and future work</a:t>
            </a:r>
            <a:endParaRPr lang="zh-TW" altLang="en-US" dirty="0"/>
          </a:p>
        </p:txBody>
      </p:sp>
      <p:sp>
        <p:nvSpPr>
          <p:cNvPr id="5" name="文字版面配置區 4">
            <a:extLst>
              <a:ext uri="{FF2B5EF4-FFF2-40B4-BE49-F238E27FC236}">
                <a16:creationId xmlns:a16="http://schemas.microsoft.com/office/drawing/2014/main" id="{F9DCFA1D-C4E5-3CB7-E498-1FA5A0E7F854}"/>
              </a:ext>
            </a:extLst>
          </p:cNvPr>
          <p:cNvSpPr>
            <a:spLocks noGrp="1"/>
          </p:cNvSpPr>
          <p:nvPr>
            <p:ph type="body" idx="4294967295"/>
          </p:nvPr>
        </p:nvSpPr>
        <p:spPr>
          <a:xfrm>
            <a:off x="604555" y="958589"/>
            <a:ext cx="5678775" cy="3534753"/>
          </a:xfrm>
          <a:prstGeom prst="rect">
            <a:avLst/>
          </a:prstGeom>
        </p:spPr>
        <p:txBody>
          <a:bodyPr/>
          <a:lstStyle/>
          <a:p>
            <a:pPr>
              <a:lnSpc>
                <a:spcPct val="150000"/>
              </a:lnSpc>
              <a:buFont typeface="Wingdings" panose="05000000000000000000" pitchFamily="2" charset="2"/>
              <a:buChar char="Ø"/>
            </a:pP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Smart mobility solutions can reduce the network </a:t>
            </a:r>
            <a:r>
              <a:rPr lang="en-US" altLang="zh-TW" sz="2000" b="1" dirty="0">
                <a:latin typeface="Times New Roman" panose="02020603050405020304" pitchFamily="18" charset="0"/>
                <a:cs typeface="Times New Roman" panose="02020603050405020304" pitchFamily="18" charset="0"/>
              </a:rPr>
              <a:t>signaling overhead </a:t>
            </a: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and improve </a:t>
            </a:r>
            <a:r>
              <a:rPr lang="en-US" altLang="zh-TW" sz="2000" b="1" dirty="0">
                <a:latin typeface="Times New Roman" panose="02020603050405020304" pitchFamily="18" charset="0"/>
                <a:cs typeface="Times New Roman" panose="02020603050405020304" pitchFamily="18" charset="0"/>
              </a:rPr>
              <a:t>the D2D E2E latency.</a:t>
            </a:r>
          </a:p>
          <a:p>
            <a:pPr>
              <a:lnSpc>
                <a:spcPct val="150000"/>
              </a:lnSpc>
              <a:buFont typeface="Wingdings" panose="05000000000000000000" pitchFamily="2" charset="2"/>
              <a:buChar char="Ø"/>
            </a:pP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With these system level improvements, we are thus able to support more </a:t>
            </a:r>
            <a:r>
              <a:rPr lang="en-US" altLang="zh-TW" sz="2000" b="1" dirty="0">
                <a:latin typeface="Times New Roman" panose="02020603050405020304" pitchFamily="18" charset="0"/>
                <a:cs typeface="Times New Roman" panose="02020603050405020304" pitchFamily="18" charset="0"/>
              </a:rPr>
              <a:t>reliable communications</a:t>
            </a: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Ø"/>
            </a:pP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Future work may consider </a:t>
            </a:r>
            <a:r>
              <a:rPr lang="en-US" altLang="zh-TW" sz="2000" b="1" dirty="0">
                <a:latin typeface="Times New Roman" panose="02020603050405020304" pitchFamily="18" charset="0"/>
                <a:cs typeface="Times New Roman" panose="02020603050405020304" pitchFamily="18" charset="0"/>
              </a:rPr>
              <a:t>different mobility scenarios</a:t>
            </a: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 in cellular radio networks</a:t>
            </a:r>
          </a:p>
          <a:p>
            <a:pPr>
              <a:buFont typeface="Wingdings" panose="05000000000000000000" pitchFamily="2" charset="2"/>
              <a:buChar char="Ø"/>
            </a:pPr>
            <a:endParaRPr lang="zh-TW"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6562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50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rgbClr val="CFD8DC"/>
        </a:solidFill>
        <a:effectLst/>
      </p:bgPr>
    </p:bg>
    <p:spTree>
      <p:nvGrpSpPr>
        <p:cNvPr id="1" name="Shape 709"/>
        <p:cNvGrpSpPr/>
        <p:nvPr/>
      </p:nvGrpSpPr>
      <p:grpSpPr>
        <a:xfrm>
          <a:off x="0" y="0"/>
          <a:ext cx="0" cy="0"/>
          <a:chOff x="0" y="0"/>
          <a:chExt cx="0" cy="0"/>
        </a:xfrm>
      </p:grpSpPr>
      <p:sp>
        <p:nvSpPr>
          <p:cNvPr id="711" name="Google Shape;711;p48"/>
          <p:cNvSpPr txBox="1"/>
          <p:nvPr/>
        </p:nvSpPr>
        <p:spPr>
          <a:xfrm>
            <a:off x="5181775" y="383850"/>
            <a:ext cx="2592000" cy="1525800"/>
          </a:xfrm>
          <a:prstGeom prst="rect">
            <a:avLst/>
          </a:prstGeom>
          <a:noFill/>
          <a:ln>
            <a:noFill/>
          </a:ln>
        </p:spPr>
        <p:txBody>
          <a:bodyPr spcFirstLastPara="1" wrap="square" lIns="91425" tIns="91425" rIns="91425" bIns="91425" anchor="t" anchorCtr="0">
            <a:noAutofit/>
          </a:bodyPr>
          <a:lstStyle/>
          <a:p>
            <a:pPr>
              <a:buSzPts val="1100"/>
            </a:pPr>
            <a:r>
              <a:rPr lang="en" sz="900" b="1">
                <a:solidFill>
                  <a:srgbClr val="263238"/>
                </a:solidFill>
                <a:latin typeface="Source Sans Pro"/>
                <a:ea typeface="Source Sans Pro"/>
                <a:cs typeface="Source Sans Pro"/>
                <a:sym typeface="Source Sans Pro"/>
              </a:rPr>
              <a:t>SlidesCarnival icons are editable shapes</a:t>
            </a:r>
            <a:r>
              <a:rPr lang="en" sz="900">
                <a:solidFill>
                  <a:srgbClr val="263238"/>
                </a:solidFill>
                <a:latin typeface="Source Sans Pro"/>
                <a:ea typeface="Source Sans Pro"/>
                <a:cs typeface="Source Sans Pro"/>
                <a:sym typeface="Source Sans Pro"/>
              </a:rPr>
              <a:t>. </a:t>
            </a:r>
            <a:endParaRPr sz="900">
              <a:solidFill>
                <a:srgbClr val="263238"/>
              </a:solidFill>
              <a:latin typeface="Source Sans Pro"/>
              <a:ea typeface="Source Sans Pro"/>
              <a:cs typeface="Source Sans Pro"/>
              <a:sym typeface="Source Sans Pro"/>
            </a:endParaRPr>
          </a:p>
          <a:p>
            <a:pPr>
              <a:buSzPts val="1100"/>
            </a:pPr>
            <a:endParaRPr sz="900">
              <a:solidFill>
                <a:srgbClr val="263238"/>
              </a:solidFill>
              <a:latin typeface="Source Sans Pro"/>
              <a:ea typeface="Source Sans Pro"/>
              <a:cs typeface="Source Sans Pro"/>
              <a:sym typeface="Source Sans Pro"/>
            </a:endParaRPr>
          </a:p>
          <a:p>
            <a:pPr>
              <a:buSzPts val="1100"/>
            </a:pPr>
            <a:r>
              <a:rPr lang="en" sz="900">
                <a:solidFill>
                  <a:srgbClr val="263238"/>
                </a:solidFill>
                <a:latin typeface="Source Sans Pro"/>
                <a:ea typeface="Source Sans Pro"/>
                <a:cs typeface="Source Sans Pro"/>
                <a:sym typeface="Source Sans Pro"/>
              </a:rPr>
              <a:t>This means that you can:</a:t>
            </a:r>
            <a:endParaRPr sz="900">
              <a:solidFill>
                <a:srgbClr val="263238"/>
              </a:solidFill>
              <a:latin typeface="Source Sans Pro"/>
              <a:ea typeface="Source Sans Pro"/>
              <a:cs typeface="Source Sans Pro"/>
              <a:sym typeface="Source Sans Pro"/>
            </a:endParaRPr>
          </a:p>
          <a:p>
            <a:pPr marL="457178" indent="-285737">
              <a:buClr>
                <a:srgbClr val="263238"/>
              </a:buClr>
              <a:buSzPts val="900"/>
              <a:buFont typeface="Source Sans Pro"/>
              <a:buChar char="●"/>
            </a:pPr>
            <a:r>
              <a:rPr lang="en" sz="900">
                <a:solidFill>
                  <a:srgbClr val="263238"/>
                </a:solidFill>
                <a:latin typeface="Source Sans Pro"/>
                <a:ea typeface="Source Sans Pro"/>
                <a:cs typeface="Source Sans Pro"/>
                <a:sym typeface="Source Sans Pro"/>
              </a:rPr>
              <a:t>Resize them without losing quality.</a:t>
            </a:r>
            <a:endParaRPr sz="900">
              <a:solidFill>
                <a:srgbClr val="263238"/>
              </a:solidFill>
              <a:latin typeface="Source Sans Pro"/>
              <a:ea typeface="Source Sans Pro"/>
              <a:cs typeface="Source Sans Pro"/>
              <a:sym typeface="Source Sans Pro"/>
            </a:endParaRPr>
          </a:p>
          <a:p>
            <a:pPr marL="457178" indent="-285737">
              <a:buClr>
                <a:srgbClr val="263238"/>
              </a:buClr>
              <a:buSzPts val="900"/>
              <a:buFont typeface="Source Sans Pro"/>
              <a:buChar char="●"/>
            </a:pPr>
            <a:r>
              <a:rPr lang="en" sz="900">
                <a:solidFill>
                  <a:srgbClr val="263238"/>
                </a:solidFill>
                <a:latin typeface="Source Sans Pro"/>
                <a:ea typeface="Source Sans Pro"/>
                <a:cs typeface="Source Sans Pro"/>
                <a:sym typeface="Source Sans Pro"/>
              </a:rPr>
              <a:t>Change line color, width and style.</a:t>
            </a:r>
            <a:endParaRPr sz="900">
              <a:solidFill>
                <a:srgbClr val="263238"/>
              </a:solidFill>
              <a:latin typeface="Source Sans Pro"/>
              <a:ea typeface="Source Sans Pro"/>
              <a:cs typeface="Source Sans Pro"/>
              <a:sym typeface="Source Sans Pro"/>
            </a:endParaRPr>
          </a:p>
          <a:p>
            <a:endParaRPr sz="900">
              <a:solidFill>
                <a:srgbClr val="263238"/>
              </a:solidFill>
              <a:latin typeface="Source Sans Pro"/>
              <a:ea typeface="Source Sans Pro"/>
              <a:cs typeface="Source Sans Pro"/>
              <a:sym typeface="Source Sans Pro"/>
            </a:endParaRPr>
          </a:p>
          <a:p>
            <a:r>
              <a:rPr lang="en" sz="900">
                <a:solidFill>
                  <a:srgbClr val="263238"/>
                </a:solidFill>
                <a:latin typeface="Source Sans Pro"/>
                <a:ea typeface="Source Sans Pro"/>
                <a:cs typeface="Source Sans Pro"/>
                <a:sym typeface="Source Sans Pro"/>
              </a:rPr>
              <a:t>Isn’t that nice? :)</a:t>
            </a:r>
            <a:endParaRPr sz="900">
              <a:solidFill>
                <a:srgbClr val="263238"/>
              </a:solidFill>
              <a:latin typeface="Source Sans Pro"/>
              <a:ea typeface="Source Sans Pro"/>
              <a:cs typeface="Source Sans Pro"/>
              <a:sym typeface="Source Sans Pro"/>
            </a:endParaRPr>
          </a:p>
          <a:p>
            <a:endParaRPr sz="900">
              <a:solidFill>
                <a:srgbClr val="263238"/>
              </a:solidFill>
              <a:latin typeface="Source Sans Pro"/>
              <a:ea typeface="Source Sans Pro"/>
              <a:cs typeface="Source Sans Pro"/>
              <a:sym typeface="Source Sans Pro"/>
            </a:endParaRPr>
          </a:p>
          <a:p>
            <a:r>
              <a:rPr lang="en" sz="900">
                <a:solidFill>
                  <a:srgbClr val="263238"/>
                </a:solidFill>
                <a:latin typeface="Source Sans Pro"/>
                <a:ea typeface="Source Sans Pro"/>
                <a:cs typeface="Source Sans Pro"/>
                <a:sym typeface="Source Sans Pro"/>
              </a:rPr>
              <a:t>Examples:</a:t>
            </a:r>
            <a:endParaRPr sz="900">
              <a:solidFill>
                <a:srgbClr val="263238"/>
              </a:solidFill>
              <a:latin typeface="Source Sans Pro"/>
              <a:ea typeface="Source Sans Pro"/>
              <a:cs typeface="Source Sans Pro"/>
              <a:sym typeface="Source Sans Pro"/>
            </a:endParaRPr>
          </a:p>
          <a:p>
            <a:pPr>
              <a:buSzPts val="1100"/>
            </a:pPr>
            <a:endParaRPr sz="900">
              <a:solidFill>
                <a:srgbClr val="263238"/>
              </a:solidFill>
              <a:latin typeface="Source Sans Pro"/>
              <a:ea typeface="Source Sans Pro"/>
              <a:cs typeface="Source Sans Pro"/>
              <a:sym typeface="Source Sans Pro"/>
            </a:endParaRPr>
          </a:p>
          <a:p>
            <a:endParaRPr sz="900">
              <a:solidFill>
                <a:srgbClr val="263238"/>
              </a:solidFill>
              <a:latin typeface="Source Sans Pro"/>
              <a:ea typeface="Source Sans Pro"/>
              <a:cs typeface="Source Sans Pro"/>
              <a:sym typeface="Source Sans Pro"/>
            </a:endParaRPr>
          </a:p>
        </p:txBody>
      </p:sp>
      <p:grpSp>
        <p:nvGrpSpPr>
          <p:cNvPr id="712" name="Google Shape;712;p48"/>
          <p:cNvGrpSpPr/>
          <p:nvPr/>
        </p:nvGrpSpPr>
        <p:grpSpPr>
          <a:xfrm>
            <a:off x="-718050" y="404795"/>
            <a:ext cx="342903" cy="447293"/>
            <a:chOff x="590250" y="244200"/>
            <a:chExt cx="407975" cy="532175"/>
          </a:xfrm>
        </p:grpSpPr>
        <p:sp>
          <p:nvSpPr>
            <p:cNvPr id="713" name="Google Shape;713;p48"/>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14" name="Google Shape;714;p48"/>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15" name="Google Shape;715;p48"/>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16" name="Google Shape;716;p48"/>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17" name="Google Shape;717;p48"/>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18" name="Google Shape;718;p48"/>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19" name="Google Shape;719;p48"/>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20" name="Google Shape;720;p48"/>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21" name="Google Shape;721;p48"/>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22" name="Google Shape;722;p48"/>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23" name="Google Shape;723;p48"/>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24" name="Google Shape;724;p48"/>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25" name="Google Shape;725;p48"/>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26" name="Google Shape;726;p48"/>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727" name="Google Shape;727;p48"/>
          <p:cNvGrpSpPr/>
          <p:nvPr/>
        </p:nvGrpSpPr>
        <p:grpSpPr>
          <a:xfrm>
            <a:off x="-165360" y="470817"/>
            <a:ext cx="372595" cy="310144"/>
            <a:chOff x="1247825" y="322750"/>
            <a:chExt cx="443300" cy="369000"/>
          </a:xfrm>
        </p:grpSpPr>
        <p:sp>
          <p:nvSpPr>
            <p:cNvPr id="728" name="Google Shape;728;p48"/>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29" name="Google Shape;729;p48"/>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30" name="Google Shape;730;p48"/>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31" name="Google Shape;731;p48"/>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32" name="Google Shape;732;p48"/>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733" name="Google Shape;733;p48"/>
          <p:cNvGrpSpPr/>
          <p:nvPr/>
        </p:nvGrpSpPr>
        <p:grpSpPr>
          <a:xfrm>
            <a:off x="407819" y="469284"/>
            <a:ext cx="356204" cy="313212"/>
            <a:chOff x="1929775" y="320925"/>
            <a:chExt cx="423800" cy="372650"/>
          </a:xfrm>
        </p:grpSpPr>
        <p:sp>
          <p:nvSpPr>
            <p:cNvPr id="734" name="Google Shape;734;p48"/>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35" name="Google Shape;735;p48"/>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36" name="Google Shape;736;p48"/>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37" name="Google Shape;737;p48"/>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38" name="Google Shape;738;p48"/>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sp>
        <p:nvSpPr>
          <p:cNvPr id="739" name="Google Shape;739;p48"/>
          <p:cNvSpPr/>
          <p:nvPr/>
        </p:nvSpPr>
        <p:spPr>
          <a:xfrm>
            <a:off x="1005126" y="458034"/>
            <a:ext cx="291717" cy="335739"/>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40" name="Google Shape;740;p48"/>
          <p:cNvSpPr/>
          <p:nvPr/>
        </p:nvSpPr>
        <p:spPr>
          <a:xfrm>
            <a:off x="1590096" y="459067"/>
            <a:ext cx="251793" cy="333679"/>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nvGrpSpPr>
          <p:cNvPr id="741" name="Google Shape;741;p48"/>
          <p:cNvGrpSpPr/>
          <p:nvPr/>
        </p:nvGrpSpPr>
        <p:grpSpPr>
          <a:xfrm>
            <a:off x="2677469" y="433966"/>
            <a:ext cx="336767" cy="383835"/>
            <a:chOff x="4630125" y="278900"/>
            <a:chExt cx="400675" cy="456675"/>
          </a:xfrm>
        </p:grpSpPr>
        <p:sp>
          <p:nvSpPr>
            <p:cNvPr id="742" name="Google Shape;742;p48"/>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43" name="Google Shape;743;p48"/>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44" name="Google Shape;744;p48"/>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45" name="Google Shape;745;p48"/>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sp>
        <p:nvSpPr>
          <p:cNvPr id="746" name="Google Shape;746;p48"/>
          <p:cNvSpPr/>
          <p:nvPr/>
        </p:nvSpPr>
        <p:spPr>
          <a:xfrm>
            <a:off x="3218060" y="457530"/>
            <a:ext cx="385895" cy="336747"/>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nvGrpSpPr>
          <p:cNvPr id="747" name="Google Shape;747;p48"/>
          <p:cNvGrpSpPr/>
          <p:nvPr/>
        </p:nvGrpSpPr>
        <p:grpSpPr>
          <a:xfrm>
            <a:off x="-712927" y="980517"/>
            <a:ext cx="342883" cy="418128"/>
            <a:chOff x="596350" y="929175"/>
            <a:chExt cx="407950" cy="497475"/>
          </a:xfrm>
        </p:grpSpPr>
        <p:sp>
          <p:nvSpPr>
            <p:cNvPr id="748" name="Google Shape;748;p4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49" name="Google Shape;749;p4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50" name="Google Shape;750;p4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51" name="Google Shape;751;p4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52" name="Google Shape;752;p4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53" name="Google Shape;753;p4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54" name="Google Shape;754;p4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755" name="Google Shape;755;p48"/>
          <p:cNvGrpSpPr/>
          <p:nvPr/>
        </p:nvGrpSpPr>
        <p:grpSpPr>
          <a:xfrm>
            <a:off x="411391" y="1041437"/>
            <a:ext cx="349060" cy="298883"/>
            <a:chOff x="1934025" y="1001650"/>
            <a:chExt cx="415300" cy="355600"/>
          </a:xfrm>
        </p:grpSpPr>
        <p:sp>
          <p:nvSpPr>
            <p:cNvPr id="756" name="Google Shape;756;p48"/>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57" name="Google Shape;757;p48"/>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58" name="Google Shape;758;p48"/>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59" name="Google Shape;759;p48"/>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sp>
        <p:nvSpPr>
          <p:cNvPr id="760" name="Google Shape;760;p48"/>
          <p:cNvSpPr/>
          <p:nvPr/>
        </p:nvSpPr>
        <p:spPr>
          <a:xfrm>
            <a:off x="975455" y="1016382"/>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61" name="Google Shape;761;p48"/>
          <p:cNvSpPr/>
          <p:nvPr/>
        </p:nvSpPr>
        <p:spPr>
          <a:xfrm>
            <a:off x="1540959" y="1033777"/>
            <a:ext cx="350068" cy="314243"/>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62" name="Google Shape;762;p48"/>
          <p:cNvSpPr/>
          <p:nvPr/>
        </p:nvSpPr>
        <p:spPr>
          <a:xfrm>
            <a:off x="2111078" y="1036342"/>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63" name="Google Shape;763;p48"/>
          <p:cNvSpPr/>
          <p:nvPr/>
        </p:nvSpPr>
        <p:spPr>
          <a:xfrm>
            <a:off x="2687345" y="1039410"/>
            <a:ext cx="317311"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nvGrpSpPr>
          <p:cNvPr id="764" name="Google Shape;764;p48"/>
          <p:cNvGrpSpPr/>
          <p:nvPr/>
        </p:nvGrpSpPr>
        <p:grpSpPr>
          <a:xfrm>
            <a:off x="3235787" y="1018912"/>
            <a:ext cx="350068" cy="350573"/>
            <a:chOff x="5294400" y="974850"/>
            <a:chExt cx="416500" cy="417100"/>
          </a:xfrm>
        </p:grpSpPr>
        <p:sp>
          <p:nvSpPr>
            <p:cNvPr id="765" name="Google Shape;765;p48"/>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66" name="Google Shape;766;p48"/>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767" name="Google Shape;767;p48"/>
          <p:cNvGrpSpPr/>
          <p:nvPr/>
        </p:nvGrpSpPr>
        <p:grpSpPr>
          <a:xfrm>
            <a:off x="3758807" y="979514"/>
            <a:ext cx="433992" cy="422729"/>
            <a:chOff x="5916675" y="927975"/>
            <a:chExt cx="516350" cy="502950"/>
          </a:xfrm>
        </p:grpSpPr>
        <p:sp>
          <p:nvSpPr>
            <p:cNvPr id="768" name="Google Shape;768;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69" name="Google Shape;769;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770" name="Google Shape;770;p48"/>
          <p:cNvGrpSpPr/>
          <p:nvPr/>
        </p:nvGrpSpPr>
        <p:grpSpPr>
          <a:xfrm>
            <a:off x="-739546" y="1628923"/>
            <a:ext cx="391001" cy="264085"/>
            <a:chOff x="564675" y="1700625"/>
            <a:chExt cx="465200" cy="314200"/>
          </a:xfrm>
        </p:grpSpPr>
        <p:sp>
          <p:nvSpPr>
            <p:cNvPr id="771" name="Google Shape;771;p48"/>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72" name="Google Shape;772;p48"/>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73" name="Google Shape;773;p48"/>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774" name="Google Shape;774;p48"/>
          <p:cNvGrpSpPr/>
          <p:nvPr/>
        </p:nvGrpSpPr>
        <p:grpSpPr>
          <a:xfrm>
            <a:off x="-174562" y="1564435"/>
            <a:ext cx="391001" cy="382827"/>
            <a:chOff x="1236875" y="1623900"/>
            <a:chExt cx="465200" cy="455475"/>
          </a:xfrm>
        </p:grpSpPr>
        <p:sp>
          <p:nvSpPr>
            <p:cNvPr id="775" name="Google Shape;775;p48"/>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76" name="Google Shape;776;p48"/>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77" name="Google Shape;777;p48"/>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78" name="Google Shape;778;p48"/>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79" name="Google Shape;779;p48"/>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80" name="Google Shape;780;p48"/>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81" name="Google Shape;781;p48"/>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782" name="Google Shape;782;p48"/>
          <p:cNvGrpSpPr/>
          <p:nvPr/>
        </p:nvGrpSpPr>
        <p:grpSpPr>
          <a:xfrm>
            <a:off x="402695" y="1572633"/>
            <a:ext cx="366459" cy="366437"/>
            <a:chOff x="1923675" y="1633650"/>
            <a:chExt cx="436000" cy="435975"/>
          </a:xfrm>
        </p:grpSpPr>
        <p:sp>
          <p:nvSpPr>
            <p:cNvPr id="783" name="Google Shape;783;p4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84" name="Google Shape;784;p4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85" name="Google Shape;785;p4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86" name="Google Shape;786;p4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87" name="Google Shape;787;p4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88" name="Google Shape;788;p4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789" name="Google Shape;789;p48"/>
          <p:cNvGrpSpPr/>
          <p:nvPr/>
        </p:nvGrpSpPr>
        <p:grpSpPr>
          <a:xfrm>
            <a:off x="966148" y="1571102"/>
            <a:ext cx="369505" cy="369505"/>
            <a:chOff x="2594050" y="1631825"/>
            <a:chExt cx="439625" cy="439625"/>
          </a:xfrm>
        </p:grpSpPr>
        <p:sp>
          <p:nvSpPr>
            <p:cNvPr id="790" name="Google Shape;790;p4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91" name="Google Shape;791;p4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92" name="Google Shape;792;p4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93" name="Google Shape;793;p4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sp>
        <p:nvSpPr>
          <p:cNvPr id="794" name="Google Shape;794;p48"/>
          <p:cNvSpPr/>
          <p:nvPr/>
        </p:nvSpPr>
        <p:spPr>
          <a:xfrm>
            <a:off x="1547608" y="1587523"/>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nvGrpSpPr>
          <p:cNvPr id="795" name="Google Shape;795;p48"/>
          <p:cNvGrpSpPr/>
          <p:nvPr/>
        </p:nvGrpSpPr>
        <p:grpSpPr>
          <a:xfrm>
            <a:off x="2130913" y="1543462"/>
            <a:ext cx="299911" cy="424768"/>
            <a:chOff x="3979850" y="1598950"/>
            <a:chExt cx="356825" cy="505375"/>
          </a:xfrm>
        </p:grpSpPr>
        <p:sp>
          <p:nvSpPr>
            <p:cNvPr id="796" name="Google Shape;796;p48"/>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97" name="Google Shape;797;p48"/>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798" name="Google Shape;798;p48"/>
          <p:cNvGrpSpPr/>
          <p:nvPr/>
        </p:nvGrpSpPr>
        <p:grpSpPr>
          <a:xfrm>
            <a:off x="2648302" y="1634557"/>
            <a:ext cx="395099" cy="242589"/>
            <a:chOff x="4595425" y="1707325"/>
            <a:chExt cx="470075" cy="288625"/>
          </a:xfrm>
        </p:grpSpPr>
        <p:sp>
          <p:nvSpPr>
            <p:cNvPr id="799" name="Google Shape;799;p48"/>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00" name="Google Shape;800;p48"/>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01" name="Google Shape;801;p48"/>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02" name="Google Shape;802;p48"/>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03" name="Google Shape;803;p48"/>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804" name="Google Shape;804;p48"/>
          <p:cNvGrpSpPr/>
          <p:nvPr/>
        </p:nvGrpSpPr>
        <p:grpSpPr>
          <a:xfrm>
            <a:off x="3232219" y="1575199"/>
            <a:ext cx="357235" cy="361311"/>
            <a:chOff x="5290150" y="1636700"/>
            <a:chExt cx="425025" cy="429875"/>
          </a:xfrm>
        </p:grpSpPr>
        <p:sp>
          <p:nvSpPr>
            <p:cNvPr id="805" name="Google Shape;805;p48"/>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06" name="Google Shape;806;p48"/>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807" name="Google Shape;807;p48"/>
          <p:cNvGrpSpPr/>
          <p:nvPr/>
        </p:nvGrpSpPr>
        <p:grpSpPr>
          <a:xfrm>
            <a:off x="3796167" y="1564438"/>
            <a:ext cx="359272" cy="376691"/>
            <a:chOff x="5961125" y="1623900"/>
            <a:chExt cx="427450" cy="448175"/>
          </a:xfrm>
        </p:grpSpPr>
        <p:sp>
          <p:nvSpPr>
            <p:cNvPr id="808" name="Google Shape;808;p48"/>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09" name="Google Shape;809;p48"/>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10" name="Google Shape;810;p48"/>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11" name="Google Shape;811;p48"/>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12" name="Google Shape;812;p48"/>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13" name="Google Shape;813;p48"/>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14" name="Google Shape;814;p48"/>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815" name="Google Shape;815;p48"/>
          <p:cNvGrpSpPr/>
          <p:nvPr/>
        </p:nvGrpSpPr>
        <p:grpSpPr>
          <a:xfrm>
            <a:off x="4348866" y="1574170"/>
            <a:ext cx="383835" cy="363369"/>
            <a:chOff x="6618700" y="1635475"/>
            <a:chExt cx="456675" cy="432325"/>
          </a:xfrm>
        </p:grpSpPr>
        <p:sp>
          <p:nvSpPr>
            <p:cNvPr id="816" name="Google Shape;816;p48"/>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17" name="Google Shape;817;p48"/>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18" name="Google Shape;818;p48"/>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19" name="Google Shape;819;p48"/>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20" name="Google Shape;820;p48"/>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821" name="Google Shape;821;p48"/>
          <p:cNvGrpSpPr/>
          <p:nvPr/>
        </p:nvGrpSpPr>
        <p:grpSpPr>
          <a:xfrm>
            <a:off x="-696050" y="2157577"/>
            <a:ext cx="304009" cy="326513"/>
            <a:chOff x="616425" y="2329600"/>
            <a:chExt cx="361700" cy="388475"/>
          </a:xfrm>
        </p:grpSpPr>
        <p:sp>
          <p:nvSpPr>
            <p:cNvPr id="822" name="Google Shape;822;p48"/>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23" name="Google Shape;823;p48"/>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24" name="Google Shape;824;p48"/>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25" name="Google Shape;825;p48"/>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26" name="Google Shape;826;p48"/>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27" name="Google Shape;827;p48"/>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28" name="Google Shape;828;p48"/>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29" name="Google Shape;829;p48"/>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830" name="Google Shape;830;p48"/>
          <p:cNvGrpSpPr/>
          <p:nvPr/>
        </p:nvGrpSpPr>
        <p:grpSpPr>
          <a:xfrm>
            <a:off x="-139243" y="2160643"/>
            <a:ext cx="320379" cy="320379"/>
            <a:chOff x="1278900" y="2333250"/>
            <a:chExt cx="381175" cy="381175"/>
          </a:xfrm>
        </p:grpSpPr>
        <p:sp>
          <p:nvSpPr>
            <p:cNvPr id="831" name="Google Shape;831;p48"/>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32" name="Google Shape;832;p48"/>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33" name="Google Shape;833;p48"/>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34" name="Google Shape;834;p48"/>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835" name="Google Shape;835;p48"/>
          <p:cNvGrpSpPr/>
          <p:nvPr/>
        </p:nvGrpSpPr>
        <p:grpSpPr>
          <a:xfrm>
            <a:off x="425729" y="2160646"/>
            <a:ext cx="320399" cy="320379"/>
            <a:chOff x="1951075" y="2333250"/>
            <a:chExt cx="381200" cy="381175"/>
          </a:xfrm>
        </p:grpSpPr>
        <p:sp>
          <p:nvSpPr>
            <p:cNvPr id="836" name="Google Shape;836;p48"/>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37" name="Google Shape;837;p48"/>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38" name="Google Shape;838;p48"/>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39" name="Google Shape;839;p48"/>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840" name="Google Shape;840;p48"/>
          <p:cNvGrpSpPr/>
          <p:nvPr/>
        </p:nvGrpSpPr>
        <p:grpSpPr>
          <a:xfrm>
            <a:off x="990710" y="2160646"/>
            <a:ext cx="320379" cy="320379"/>
            <a:chOff x="2623275" y="2333250"/>
            <a:chExt cx="381175" cy="381175"/>
          </a:xfrm>
        </p:grpSpPr>
        <p:sp>
          <p:nvSpPr>
            <p:cNvPr id="841" name="Google Shape;841;p48"/>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42" name="Google Shape;842;p48"/>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43" name="Google Shape;843;p48"/>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44" name="Google Shape;844;p48"/>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845" name="Google Shape;845;p48"/>
          <p:cNvGrpSpPr/>
          <p:nvPr/>
        </p:nvGrpSpPr>
        <p:grpSpPr>
          <a:xfrm>
            <a:off x="1630416" y="2105385"/>
            <a:ext cx="170937" cy="426827"/>
            <a:chOff x="3384375" y="2267500"/>
            <a:chExt cx="203375" cy="507825"/>
          </a:xfrm>
        </p:grpSpPr>
        <p:sp>
          <p:nvSpPr>
            <p:cNvPr id="846" name="Google Shape;846;p48"/>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47" name="Google Shape;847;p48"/>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848" name="Google Shape;848;p48"/>
          <p:cNvGrpSpPr/>
          <p:nvPr/>
        </p:nvGrpSpPr>
        <p:grpSpPr>
          <a:xfrm>
            <a:off x="2775722" y="2159617"/>
            <a:ext cx="140237" cy="318339"/>
            <a:chOff x="4747025" y="2332025"/>
            <a:chExt cx="166850" cy="378750"/>
          </a:xfrm>
        </p:grpSpPr>
        <p:sp>
          <p:nvSpPr>
            <p:cNvPr id="849" name="Google Shape;849;p48"/>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50" name="Google Shape;850;p48"/>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851" name="Google Shape;851;p48"/>
          <p:cNvGrpSpPr/>
          <p:nvPr/>
        </p:nvGrpSpPr>
        <p:grpSpPr>
          <a:xfrm>
            <a:off x="2202484" y="2123794"/>
            <a:ext cx="145343" cy="422729"/>
            <a:chOff x="4071800" y="2269925"/>
            <a:chExt cx="172925" cy="502950"/>
          </a:xfrm>
        </p:grpSpPr>
        <p:sp>
          <p:nvSpPr>
            <p:cNvPr id="852" name="Google Shape;852;p48"/>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53" name="Google Shape;853;p48"/>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sp>
        <p:nvSpPr>
          <p:cNvPr id="854" name="Google Shape;854;p48"/>
          <p:cNvSpPr/>
          <p:nvPr/>
        </p:nvSpPr>
        <p:spPr>
          <a:xfrm>
            <a:off x="3250816" y="2152017"/>
            <a:ext cx="320379"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nvGrpSpPr>
          <p:cNvPr id="855" name="Google Shape;855;p48"/>
          <p:cNvGrpSpPr/>
          <p:nvPr/>
        </p:nvGrpSpPr>
        <p:grpSpPr>
          <a:xfrm>
            <a:off x="3805903" y="2158086"/>
            <a:ext cx="345971" cy="325505"/>
            <a:chOff x="5972700" y="2330200"/>
            <a:chExt cx="411625" cy="387275"/>
          </a:xfrm>
        </p:grpSpPr>
        <p:sp>
          <p:nvSpPr>
            <p:cNvPr id="856" name="Google Shape;856;p4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57" name="Google Shape;857;p4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858" name="Google Shape;858;p48"/>
          <p:cNvGrpSpPr/>
          <p:nvPr/>
        </p:nvGrpSpPr>
        <p:grpSpPr>
          <a:xfrm>
            <a:off x="-598807" y="2686208"/>
            <a:ext cx="109539" cy="399195"/>
            <a:chOff x="732125" y="2958550"/>
            <a:chExt cx="130325" cy="474950"/>
          </a:xfrm>
        </p:grpSpPr>
        <p:sp>
          <p:nvSpPr>
            <p:cNvPr id="859" name="Google Shape;859;p48"/>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60" name="Google Shape;860;p48"/>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61" name="Google Shape;861;p48"/>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62" name="Google Shape;862;p48"/>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63" name="Google Shape;863;p48"/>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64" name="Google Shape;864;p48"/>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65" name="Google Shape;865;p48"/>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66" name="Google Shape;866;p48"/>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sp>
        <p:nvSpPr>
          <p:cNvPr id="867" name="Google Shape;867;p48"/>
          <p:cNvSpPr/>
          <p:nvPr/>
        </p:nvSpPr>
        <p:spPr>
          <a:xfrm>
            <a:off x="418119" y="2670437"/>
            <a:ext cx="335739"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68" name="Google Shape;868;p48"/>
          <p:cNvSpPr/>
          <p:nvPr/>
        </p:nvSpPr>
        <p:spPr>
          <a:xfrm>
            <a:off x="-103395" y="2670437"/>
            <a:ext cx="248747"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nvGrpSpPr>
          <p:cNvPr id="869" name="Google Shape;869;p48"/>
          <p:cNvGrpSpPr/>
          <p:nvPr/>
        </p:nvGrpSpPr>
        <p:grpSpPr>
          <a:xfrm>
            <a:off x="956943" y="2699009"/>
            <a:ext cx="387933" cy="367467"/>
            <a:chOff x="2583100" y="2973775"/>
            <a:chExt cx="461550" cy="437200"/>
          </a:xfrm>
        </p:grpSpPr>
        <p:sp>
          <p:nvSpPr>
            <p:cNvPr id="870" name="Google Shape;870;p48"/>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71" name="Google Shape;871;p48"/>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sp>
        <p:nvSpPr>
          <p:cNvPr id="872" name="Google Shape;872;p48"/>
          <p:cNvSpPr/>
          <p:nvPr/>
        </p:nvSpPr>
        <p:spPr>
          <a:xfrm>
            <a:off x="2667883" y="2707797"/>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nvGrpSpPr>
          <p:cNvPr id="873" name="Google Shape;873;p48"/>
          <p:cNvGrpSpPr/>
          <p:nvPr/>
        </p:nvGrpSpPr>
        <p:grpSpPr>
          <a:xfrm>
            <a:off x="3196393" y="2727165"/>
            <a:ext cx="435023" cy="323445"/>
            <a:chOff x="5247525" y="3007275"/>
            <a:chExt cx="517575" cy="384825"/>
          </a:xfrm>
        </p:grpSpPr>
        <p:sp>
          <p:nvSpPr>
            <p:cNvPr id="874" name="Google Shape;874;p48"/>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75" name="Google Shape;875;p48"/>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876" name="Google Shape;876;p48"/>
          <p:cNvGrpSpPr/>
          <p:nvPr/>
        </p:nvGrpSpPr>
        <p:grpSpPr>
          <a:xfrm>
            <a:off x="2107378" y="2708733"/>
            <a:ext cx="342883" cy="350068"/>
            <a:chOff x="3951850" y="2985350"/>
            <a:chExt cx="407950" cy="416500"/>
          </a:xfrm>
        </p:grpSpPr>
        <p:sp>
          <p:nvSpPr>
            <p:cNvPr id="877" name="Google Shape;877;p4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78" name="Google Shape;878;p4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79" name="Google Shape;879;p4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80" name="Google Shape;880;p4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881" name="Google Shape;881;p48"/>
          <p:cNvGrpSpPr/>
          <p:nvPr/>
        </p:nvGrpSpPr>
        <p:grpSpPr>
          <a:xfrm>
            <a:off x="-735956" y="3298283"/>
            <a:ext cx="397136" cy="305017"/>
            <a:chOff x="568950" y="3686775"/>
            <a:chExt cx="472500" cy="362900"/>
          </a:xfrm>
        </p:grpSpPr>
        <p:sp>
          <p:nvSpPr>
            <p:cNvPr id="882" name="Google Shape;882;p48"/>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83" name="Google Shape;883;p48"/>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84" name="Google Shape;884;p48"/>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sp>
        <p:nvSpPr>
          <p:cNvPr id="885" name="Google Shape;885;p48"/>
          <p:cNvSpPr/>
          <p:nvPr/>
        </p:nvSpPr>
        <p:spPr>
          <a:xfrm>
            <a:off x="3840893" y="2691433"/>
            <a:ext cx="270221" cy="388963"/>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nvGrpSpPr>
          <p:cNvPr id="886" name="Google Shape;886;p48"/>
          <p:cNvGrpSpPr/>
          <p:nvPr/>
        </p:nvGrpSpPr>
        <p:grpSpPr>
          <a:xfrm>
            <a:off x="-167902" y="3323873"/>
            <a:ext cx="377700" cy="253852"/>
            <a:chOff x="1244800" y="3717225"/>
            <a:chExt cx="449375" cy="302025"/>
          </a:xfrm>
        </p:grpSpPr>
        <p:sp>
          <p:nvSpPr>
            <p:cNvPr id="887" name="Google Shape;887;p48"/>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88" name="Google Shape;888;p48"/>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89" name="Google Shape;889;p48"/>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90" name="Google Shape;890;p48"/>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91" name="Google Shape;891;p48"/>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92" name="Google Shape;892;p48"/>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893" name="Google Shape;893;p48"/>
          <p:cNvGrpSpPr/>
          <p:nvPr/>
        </p:nvGrpSpPr>
        <p:grpSpPr>
          <a:xfrm>
            <a:off x="402192" y="3304421"/>
            <a:ext cx="367467" cy="287115"/>
            <a:chOff x="1923075" y="3694075"/>
            <a:chExt cx="437200" cy="341600"/>
          </a:xfrm>
        </p:grpSpPr>
        <p:sp>
          <p:nvSpPr>
            <p:cNvPr id="894" name="Google Shape;894;p48"/>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95" name="Google Shape;895;p48"/>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96" name="Google Shape;896;p48"/>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97" name="Google Shape;897;p48"/>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98" name="Google Shape;898;p48"/>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99" name="Google Shape;899;p48"/>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00" name="Google Shape;900;p48"/>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01" name="Google Shape;901;p48"/>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02" name="Google Shape;902;p48"/>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03" name="Google Shape;903;p48"/>
          <p:cNvGrpSpPr/>
          <p:nvPr/>
        </p:nvGrpSpPr>
        <p:grpSpPr>
          <a:xfrm>
            <a:off x="970749" y="3299819"/>
            <a:ext cx="360301" cy="295815"/>
            <a:chOff x="2599525" y="3688600"/>
            <a:chExt cx="428675" cy="351950"/>
          </a:xfrm>
        </p:grpSpPr>
        <p:sp>
          <p:nvSpPr>
            <p:cNvPr id="904" name="Google Shape;904;p48"/>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05" name="Google Shape;905;p48"/>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06" name="Google Shape;906;p48"/>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07" name="Google Shape;907;p48"/>
          <p:cNvGrpSpPr/>
          <p:nvPr/>
        </p:nvGrpSpPr>
        <p:grpSpPr>
          <a:xfrm>
            <a:off x="1553127" y="3279352"/>
            <a:ext cx="333700" cy="329077"/>
            <a:chOff x="3292425" y="3664250"/>
            <a:chExt cx="397025" cy="391525"/>
          </a:xfrm>
        </p:grpSpPr>
        <p:sp>
          <p:nvSpPr>
            <p:cNvPr id="908" name="Google Shape;908;p48"/>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09" name="Google Shape;909;p48"/>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10" name="Google Shape;910;p48"/>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11" name="Google Shape;911;p48"/>
          <p:cNvGrpSpPr/>
          <p:nvPr/>
        </p:nvGrpSpPr>
        <p:grpSpPr>
          <a:xfrm>
            <a:off x="2090989" y="3321822"/>
            <a:ext cx="369527" cy="268183"/>
            <a:chOff x="3932350" y="3714775"/>
            <a:chExt cx="439650" cy="319075"/>
          </a:xfrm>
        </p:grpSpPr>
        <p:sp>
          <p:nvSpPr>
            <p:cNvPr id="912" name="Google Shape;912;p48"/>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13" name="Google Shape;913;p48"/>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14" name="Google Shape;914;p48"/>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15" name="Google Shape;915;p48"/>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16" name="Google Shape;916;p48"/>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17" name="Google Shape;917;p48"/>
          <p:cNvGrpSpPr/>
          <p:nvPr/>
        </p:nvGrpSpPr>
        <p:grpSpPr>
          <a:xfrm>
            <a:off x="2655975" y="3321822"/>
            <a:ext cx="369505" cy="268183"/>
            <a:chOff x="4604550" y="3714775"/>
            <a:chExt cx="439625" cy="319075"/>
          </a:xfrm>
        </p:grpSpPr>
        <p:sp>
          <p:nvSpPr>
            <p:cNvPr id="918" name="Google Shape;918;p48"/>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19" name="Google Shape;919;p48"/>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20" name="Google Shape;920;p48"/>
          <p:cNvGrpSpPr/>
          <p:nvPr/>
        </p:nvGrpSpPr>
        <p:grpSpPr>
          <a:xfrm>
            <a:off x="3234251" y="3294186"/>
            <a:ext cx="353136" cy="313739"/>
            <a:chOff x="5292575" y="3681900"/>
            <a:chExt cx="420150" cy="373275"/>
          </a:xfrm>
        </p:grpSpPr>
        <p:sp>
          <p:nvSpPr>
            <p:cNvPr id="921" name="Google Shape;921;p48"/>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22" name="Google Shape;922;p48"/>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23" name="Google Shape;923;p48"/>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24" name="Google Shape;924;p48"/>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25" name="Google Shape;925;p48"/>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26" name="Google Shape;926;p48"/>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27" name="Google Shape;927;p48"/>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28" name="Google Shape;928;p48"/>
          <p:cNvGrpSpPr/>
          <p:nvPr/>
        </p:nvGrpSpPr>
        <p:grpSpPr>
          <a:xfrm>
            <a:off x="3779275" y="3254260"/>
            <a:ext cx="393060" cy="393060"/>
            <a:chOff x="5941025" y="3634400"/>
            <a:chExt cx="467650" cy="467650"/>
          </a:xfrm>
        </p:grpSpPr>
        <p:sp>
          <p:nvSpPr>
            <p:cNvPr id="929" name="Google Shape;929;p48"/>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30" name="Google Shape;930;p48"/>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31" name="Google Shape;931;p48"/>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32" name="Google Shape;932;p48"/>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33" name="Google Shape;933;p48"/>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34" name="Google Shape;934;p48"/>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35" name="Google Shape;935;p48"/>
          <p:cNvGrpSpPr/>
          <p:nvPr/>
        </p:nvGrpSpPr>
        <p:grpSpPr>
          <a:xfrm>
            <a:off x="4369351" y="3279355"/>
            <a:ext cx="342883" cy="342903"/>
            <a:chOff x="6643075" y="3664250"/>
            <a:chExt cx="407950" cy="407975"/>
          </a:xfrm>
        </p:grpSpPr>
        <p:sp>
          <p:nvSpPr>
            <p:cNvPr id="936" name="Google Shape;936;p4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37" name="Google Shape;937;p4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38" name="Google Shape;938;p48"/>
          <p:cNvGrpSpPr/>
          <p:nvPr/>
        </p:nvGrpSpPr>
        <p:grpSpPr>
          <a:xfrm>
            <a:off x="-729818" y="3830004"/>
            <a:ext cx="371564" cy="371543"/>
            <a:chOff x="576250" y="4319400"/>
            <a:chExt cx="442075" cy="442050"/>
          </a:xfrm>
        </p:grpSpPr>
        <p:sp>
          <p:nvSpPr>
            <p:cNvPr id="939" name="Google Shape;939;p4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40" name="Google Shape;940;p4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41" name="Google Shape;941;p4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42" name="Google Shape;942;p4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sp>
        <p:nvSpPr>
          <p:cNvPr id="943" name="Google Shape;943;p48"/>
          <p:cNvSpPr/>
          <p:nvPr/>
        </p:nvSpPr>
        <p:spPr>
          <a:xfrm>
            <a:off x="-180154" y="3902299"/>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44" name="Google Shape;944;p48"/>
          <p:cNvSpPr/>
          <p:nvPr/>
        </p:nvSpPr>
        <p:spPr>
          <a:xfrm>
            <a:off x="2110567" y="3845486"/>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45" name="Google Shape;945;p48"/>
          <p:cNvSpPr/>
          <p:nvPr/>
        </p:nvSpPr>
        <p:spPr>
          <a:xfrm>
            <a:off x="1545563" y="3866982"/>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46" name="Google Shape;946;p48"/>
          <p:cNvSpPr/>
          <p:nvPr/>
        </p:nvSpPr>
        <p:spPr>
          <a:xfrm>
            <a:off x="2674039" y="3843951"/>
            <a:ext cx="343912" cy="34393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nvGrpSpPr>
          <p:cNvPr id="947" name="Google Shape;947;p48"/>
          <p:cNvGrpSpPr/>
          <p:nvPr/>
        </p:nvGrpSpPr>
        <p:grpSpPr>
          <a:xfrm>
            <a:off x="3213787" y="3848941"/>
            <a:ext cx="394068" cy="325505"/>
            <a:chOff x="5268225" y="4341925"/>
            <a:chExt cx="468850" cy="387275"/>
          </a:xfrm>
        </p:grpSpPr>
        <p:sp>
          <p:nvSpPr>
            <p:cNvPr id="948" name="Google Shape;948;p48"/>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49" name="Google Shape;949;p48"/>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50" name="Google Shape;950;p48"/>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51" name="Google Shape;951;p48"/>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52" name="Google Shape;952;p48"/>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53" name="Google Shape;953;p48"/>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54" name="Google Shape;954;p48"/>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55" name="Google Shape;955;p48"/>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56" name="Google Shape;956;p48"/>
          <p:cNvGrpSpPr/>
          <p:nvPr/>
        </p:nvGrpSpPr>
        <p:grpSpPr>
          <a:xfrm>
            <a:off x="3798740" y="3838706"/>
            <a:ext cx="354145" cy="354145"/>
            <a:chOff x="5964175" y="4329750"/>
            <a:chExt cx="421350" cy="421350"/>
          </a:xfrm>
        </p:grpSpPr>
        <p:sp>
          <p:nvSpPr>
            <p:cNvPr id="957" name="Google Shape;957;p48"/>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58" name="Google Shape;958;p48"/>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59" name="Google Shape;959;p48"/>
          <p:cNvGrpSpPr/>
          <p:nvPr/>
        </p:nvGrpSpPr>
        <p:grpSpPr>
          <a:xfrm>
            <a:off x="-165360" y="4403686"/>
            <a:ext cx="372595" cy="360301"/>
            <a:chOff x="1247825" y="5001950"/>
            <a:chExt cx="443300" cy="428675"/>
          </a:xfrm>
        </p:grpSpPr>
        <p:sp>
          <p:nvSpPr>
            <p:cNvPr id="960" name="Google Shape;960;p48"/>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61" name="Google Shape;961;p48"/>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62" name="Google Shape;962;p48"/>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63" name="Google Shape;963;p48"/>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64" name="Google Shape;964;p48"/>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65" name="Google Shape;965;p48"/>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66" name="Google Shape;966;p48"/>
          <p:cNvGrpSpPr/>
          <p:nvPr/>
        </p:nvGrpSpPr>
        <p:grpSpPr>
          <a:xfrm>
            <a:off x="432887" y="4385761"/>
            <a:ext cx="306068" cy="389992"/>
            <a:chOff x="1959600" y="4980625"/>
            <a:chExt cx="364150" cy="464000"/>
          </a:xfrm>
        </p:grpSpPr>
        <p:sp>
          <p:nvSpPr>
            <p:cNvPr id="967" name="Google Shape;967;p48"/>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68" name="Google Shape;968;p48"/>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69" name="Google Shape;969;p48"/>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70" name="Google Shape;970;p48"/>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71" name="Google Shape;971;p48"/>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72" name="Google Shape;972;p48"/>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73" name="Google Shape;973;p48"/>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74" name="Google Shape;974;p48"/>
          <p:cNvGrpSpPr/>
          <p:nvPr/>
        </p:nvGrpSpPr>
        <p:grpSpPr>
          <a:xfrm>
            <a:off x="975371" y="4400623"/>
            <a:ext cx="351077" cy="360807"/>
            <a:chOff x="2605025" y="4998300"/>
            <a:chExt cx="417700" cy="429275"/>
          </a:xfrm>
        </p:grpSpPr>
        <p:sp>
          <p:nvSpPr>
            <p:cNvPr id="975" name="Google Shape;975;p48"/>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76" name="Google Shape;976;p48"/>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77" name="Google Shape;977;p48"/>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78" name="Google Shape;978;p48"/>
          <p:cNvGrpSpPr/>
          <p:nvPr/>
        </p:nvGrpSpPr>
        <p:grpSpPr>
          <a:xfrm>
            <a:off x="1506065" y="4403691"/>
            <a:ext cx="419663" cy="349543"/>
            <a:chOff x="3236425" y="5001950"/>
            <a:chExt cx="499300" cy="415875"/>
          </a:xfrm>
        </p:grpSpPr>
        <p:sp>
          <p:nvSpPr>
            <p:cNvPr id="979" name="Google Shape;979;p48"/>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80" name="Google Shape;980;p48"/>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81" name="Google Shape;981;p48"/>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82" name="Google Shape;982;p48"/>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83" name="Google Shape;983;p48"/>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84" name="Google Shape;984;p48"/>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85" name="Google Shape;985;p48"/>
          <p:cNvGrpSpPr/>
          <p:nvPr/>
        </p:nvGrpSpPr>
        <p:grpSpPr>
          <a:xfrm>
            <a:off x="2121184" y="4385767"/>
            <a:ext cx="319369" cy="380263"/>
            <a:chOff x="3968275" y="4980625"/>
            <a:chExt cx="379975" cy="452425"/>
          </a:xfrm>
        </p:grpSpPr>
        <p:sp>
          <p:nvSpPr>
            <p:cNvPr id="986" name="Google Shape;986;p48"/>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87" name="Google Shape;987;p48"/>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88" name="Google Shape;988;p48"/>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89" name="Google Shape;989;p48"/>
          <p:cNvGrpSpPr/>
          <p:nvPr/>
        </p:nvGrpSpPr>
        <p:grpSpPr>
          <a:xfrm>
            <a:off x="3776716" y="4470720"/>
            <a:ext cx="404323" cy="220085"/>
            <a:chOff x="5937975" y="5081700"/>
            <a:chExt cx="481050" cy="261850"/>
          </a:xfrm>
        </p:grpSpPr>
        <p:sp>
          <p:nvSpPr>
            <p:cNvPr id="990" name="Google Shape;990;p48"/>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91" name="Google Shape;991;p48"/>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92" name="Google Shape;992;p48"/>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93" name="Google Shape;993;p48"/>
          <p:cNvGrpSpPr/>
          <p:nvPr/>
        </p:nvGrpSpPr>
        <p:grpSpPr>
          <a:xfrm>
            <a:off x="4394925" y="4428255"/>
            <a:ext cx="290183" cy="333679"/>
            <a:chOff x="6673500" y="5031175"/>
            <a:chExt cx="345250" cy="397000"/>
          </a:xfrm>
        </p:grpSpPr>
        <p:sp>
          <p:nvSpPr>
            <p:cNvPr id="994" name="Google Shape;994;p48"/>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95" name="Google Shape;995;p48"/>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96" name="Google Shape;996;p48"/>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97" name="Google Shape;997;p48"/>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98" name="Google Shape;998;p48"/>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99" name="Google Shape;999;p48"/>
          <p:cNvGrpSpPr/>
          <p:nvPr/>
        </p:nvGrpSpPr>
        <p:grpSpPr>
          <a:xfrm>
            <a:off x="2086911" y="452898"/>
            <a:ext cx="387933" cy="345971"/>
            <a:chOff x="3927500" y="301425"/>
            <a:chExt cx="461550" cy="411625"/>
          </a:xfrm>
        </p:grpSpPr>
        <p:sp>
          <p:nvSpPr>
            <p:cNvPr id="1000" name="Google Shape;1000;p48"/>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01" name="Google Shape;1001;p48"/>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02" name="Google Shape;1002;p48"/>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03" name="Google Shape;1003;p48"/>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04" name="Google Shape;1004;p48"/>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05" name="Google Shape;1005;p48"/>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06" name="Google Shape;1006;p48"/>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07" name="Google Shape;1007;p48"/>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08" name="Google Shape;1008;p48"/>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09" name="Google Shape;1009;p48"/>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10" name="Google Shape;1010;p48"/>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11" name="Google Shape;1011;p48"/>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12" name="Google Shape;1012;p48"/>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13" name="Google Shape;1013;p48"/>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14" name="Google Shape;1014;p48"/>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15" name="Google Shape;1015;p48"/>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16" name="Google Shape;1016;p48"/>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17" name="Google Shape;1017;p48"/>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18" name="Google Shape;1018;p48"/>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19" name="Google Shape;1019;p48"/>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20" name="Google Shape;1020;p48"/>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21" name="Google Shape;1021;p48"/>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22" name="Google Shape;1022;p48"/>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23" name="Google Shape;1023;p48"/>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24" name="Google Shape;1024;p48"/>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25" name="Google Shape;1025;p48"/>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26" name="Google Shape;1026;p48"/>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1027" name="Google Shape;1027;p48"/>
          <p:cNvGrpSpPr/>
          <p:nvPr/>
        </p:nvGrpSpPr>
        <p:grpSpPr>
          <a:xfrm>
            <a:off x="4374460" y="459559"/>
            <a:ext cx="332671" cy="332671"/>
            <a:chOff x="6649150" y="309350"/>
            <a:chExt cx="395800" cy="395800"/>
          </a:xfrm>
        </p:grpSpPr>
        <p:sp>
          <p:nvSpPr>
            <p:cNvPr id="1028" name="Google Shape;1028;p48"/>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29" name="Google Shape;1029;p48"/>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30" name="Google Shape;1030;p48"/>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31" name="Google Shape;1031;p48"/>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32" name="Google Shape;1032;p48"/>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33" name="Google Shape;1033;p48"/>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34" name="Google Shape;1034;p48"/>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35" name="Google Shape;1035;p48"/>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36" name="Google Shape;1036;p48"/>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37" name="Google Shape;1037;p48"/>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38" name="Google Shape;1038;p48"/>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39" name="Google Shape;1039;p48"/>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40" name="Google Shape;1040;p48"/>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41" name="Google Shape;1041;p48"/>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42" name="Google Shape;1042;p48"/>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43" name="Google Shape;1043;p48"/>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44" name="Google Shape;1044;p48"/>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45" name="Google Shape;1045;p48"/>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46" name="Google Shape;1046;p48"/>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47" name="Google Shape;1047;p48"/>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48" name="Google Shape;1048;p48"/>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49" name="Google Shape;1049;p48"/>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50" name="Google Shape;1050;p48"/>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1051" name="Google Shape;1051;p48"/>
          <p:cNvGrpSpPr/>
          <p:nvPr/>
        </p:nvGrpSpPr>
        <p:grpSpPr>
          <a:xfrm>
            <a:off x="3806911" y="467230"/>
            <a:ext cx="337797" cy="319873"/>
            <a:chOff x="5973900" y="318475"/>
            <a:chExt cx="401900" cy="380575"/>
          </a:xfrm>
        </p:grpSpPr>
        <p:sp>
          <p:nvSpPr>
            <p:cNvPr id="1052" name="Google Shape;1052;p48"/>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53" name="Google Shape;1053;p48"/>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54" name="Google Shape;1054;p48"/>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55" name="Google Shape;1055;p48"/>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56" name="Google Shape;1056;p48"/>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57" name="Google Shape;1057;p48"/>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58" name="Google Shape;1058;p48"/>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59" name="Google Shape;1059;p48"/>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60" name="Google Shape;1060;p48"/>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61" name="Google Shape;1061;p48"/>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62" name="Google Shape;1062;p48"/>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63" name="Google Shape;1063;p48"/>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64" name="Google Shape;1064;p48"/>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65" name="Google Shape;1065;p48"/>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1066" name="Google Shape;1066;p48"/>
          <p:cNvGrpSpPr/>
          <p:nvPr/>
        </p:nvGrpSpPr>
        <p:grpSpPr>
          <a:xfrm>
            <a:off x="-147943" y="980517"/>
            <a:ext cx="342883" cy="418128"/>
            <a:chOff x="1268550" y="929175"/>
            <a:chExt cx="407950" cy="497475"/>
          </a:xfrm>
        </p:grpSpPr>
        <p:sp>
          <p:nvSpPr>
            <p:cNvPr id="1067" name="Google Shape;1067;p48"/>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68" name="Google Shape;1068;p48"/>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69" name="Google Shape;1069;p48"/>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1070" name="Google Shape;1070;p48"/>
          <p:cNvGrpSpPr/>
          <p:nvPr/>
        </p:nvGrpSpPr>
        <p:grpSpPr>
          <a:xfrm>
            <a:off x="4338128" y="996385"/>
            <a:ext cx="405331" cy="388963"/>
            <a:chOff x="6605925" y="948050"/>
            <a:chExt cx="482250" cy="462775"/>
          </a:xfrm>
        </p:grpSpPr>
        <p:sp>
          <p:nvSpPr>
            <p:cNvPr id="1071" name="Google Shape;1071;p48"/>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72" name="Google Shape;1072;p48"/>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73" name="Google Shape;1073;p48"/>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74" name="Google Shape;1074;p48"/>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75" name="Google Shape;1075;p48"/>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76" name="Google Shape;1076;p48"/>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1077" name="Google Shape;1077;p48"/>
          <p:cNvGrpSpPr/>
          <p:nvPr/>
        </p:nvGrpSpPr>
        <p:grpSpPr>
          <a:xfrm>
            <a:off x="4432812" y="2148358"/>
            <a:ext cx="215967" cy="342399"/>
            <a:chOff x="6718575" y="2318625"/>
            <a:chExt cx="256950" cy="407375"/>
          </a:xfrm>
        </p:grpSpPr>
        <p:sp>
          <p:nvSpPr>
            <p:cNvPr id="1078" name="Google Shape;1078;p4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79" name="Google Shape;1079;p4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80" name="Google Shape;1080;p4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81" name="Google Shape;1081;p4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82" name="Google Shape;1082;p4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83" name="Google Shape;1083;p4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84" name="Google Shape;1084;p4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85" name="Google Shape;1085;p4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1086" name="Google Shape;1086;p48"/>
          <p:cNvGrpSpPr/>
          <p:nvPr/>
        </p:nvGrpSpPr>
        <p:grpSpPr>
          <a:xfrm>
            <a:off x="1534200" y="2775264"/>
            <a:ext cx="363369" cy="221115"/>
            <a:chOff x="3269900" y="3064500"/>
            <a:chExt cx="432325" cy="263075"/>
          </a:xfrm>
        </p:grpSpPr>
        <p:sp>
          <p:nvSpPr>
            <p:cNvPr id="1087" name="Google Shape;1087;p48"/>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88" name="Google Shape;1088;p48"/>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89" name="Google Shape;1089;p48"/>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1090" name="Google Shape;1090;p48"/>
          <p:cNvGrpSpPr/>
          <p:nvPr/>
        </p:nvGrpSpPr>
        <p:grpSpPr>
          <a:xfrm>
            <a:off x="4408226" y="2707706"/>
            <a:ext cx="265115" cy="372595"/>
            <a:chOff x="6689325" y="2984125"/>
            <a:chExt cx="315425" cy="443300"/>
          </a:xfrm>
        </p:grpSpPr>
        <p:sp>
          <p:nvSpPr>
            <p:cNvPr id="1091" name="Google Shape;1091;p48"/>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92" name="Google Shape;1092;p48"/>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93" name="Google Shape;1093;p48"/>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94" name="Google Shape;1094;p48"/>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95" name="Google Shape;1095;p48"/>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1096" name="Google Shape;1096;p48"/>
          <p:cNvGrpSpPr/>
          <p:nvPr/>
        </p:nvGrpSpPr>
        <p:grpSpPr>
          <a:xfrm>
            <a:off x="456945" y="3802378"/>
            <a:ext cx="256416" cy="414535"/>
            <a:chOff x="1988225" y="4286525"/>
            <a:chExt cx="305075" cy="493200"/>
          </a:xfrm>
        </p:grpSpPr>
        <p:sp>
          <p:nvSpPr>
            <p:cNvPr id="1097" name="Google Shape;1097;p48"/>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98" name="Google Shape;1098;p48"/>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99" name="Google Shape;1099;p48"/>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00" name="Google Shape;1100;p48"/>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01" name="Google Shape;1101;p48"/>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02" name="Google Shape;1102;p48"/>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03" name="Google Shape;1103;p48"/>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1104" name="Google Shape;1104;p48"/>
          <p:cNvGrpSpPr/>
          <p:nvPr/>
        </p:nvGrpSpPr>
        <p:grpSpPr>
          <a:xfrm>
            <a:off x="1000937" y="3831542"/>
            <a:ext cx="309640" cy="392031"/>
            <a:chOff x="2635450" y="4321225"/>
            <a:chExt cx="368400" cy="466425"/>
          </a:xfrm>
        </p:grpSpPr>
        <p:sp>
          <p:nvSpPr>
            <p:cNvPr id="1105" name="Google Shape;1105;p48"/>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06" name="Google Shape;1106;p48"/>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07" name="Google Shape;1107;p48"/>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08" name="Google Shape;1108;p48"/>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09" name="Google Shape;1109;p48"/>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10" name="Google Shape;1110;p48"/>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1111" name="Google Shape;1111;p48"/>
          <p:cNvGrpSpPr/>
          <p:nvPr/>
        </p:nvGrpSpPr>
        <p:grpSpPr>
          <a:xfrm>
            <a:off x="4369351" y="3821812"/>
            <a:ext cx="342883" cy="383835"/>
            <a:chOff x="6643075" y="4309650"/>
            <a:chExt cx="407950" cy="456675"/>
          </a:xfrm>
        </p:grpSpPr>
        <p:sp>
          <p:nvSpPr>
            <p:cNvPr id="1112" name="Google Shape;1112;p48"/>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13" name="Google Shape;1113;p48"/>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14" name="Google Shape;1114;p48"/>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15" name="Google Shape;1115;p48"/>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16" name="Google Shape;1116;p48"/>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17" name="Google Shape;1117;p48"/>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18" name="Google Shape;1118;p48"/>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19" name="Google Shape;1119;p48"/>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20" name="Google Shape;1120;p48"/>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1121" name="Google Shape;1121;p48"/>
          <p:cNvGrpSpPr/>
          <p:nvPr/>
        </p:nvGrpSpPr>
        <p:grpSpPr>
          <a:xfrm>
            <a:off x="3184619" y="4363761"/>
            <a:ext cx="452420" cy="433992"/>
            <a:chOff x="5233525" y="4954450"/>
            <a:chExt cx="538275" cy="516350"/>
          </a:xfrm>
        </p:grpSpPr>
        <p:sp>
          <p:nvSpPr>
            <p:cNvPr id="1122" name="Google Shape;1122;p48"/>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23" name="Google Shape;1123;p48"/>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24" name="Google Shape;1124;p48"/>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25" name="Google Shape;1125;p48"/>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26" name="Google Shape;1126;p48"/>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27" name="Google Shape;1127;p48"/>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28" name="Google Shape;1128;p48"/>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29" name="Google Shape;1129;p48"/>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30" name="Google Shape;1130;p48"/>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31" name="Google Shape;1131;p48"/>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32" name="Google Shape;1132;p48"/>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1133" name="Google Shape;1133;p48"/>
          <p:cNvGrpSpPr/>
          <p:nvPr/>
        </p:nvGrpSpPr>
        <p:grpSpPr>
          <a:xfrm>
            <a:off x="2615545" y="4371436"/>
            <a:ext cx="460615" cy="418653"/>
            <a:chOff x="4556450" y="4963575"/>
            <a:chExt cx="548025" cy="498100"/>
          </a:xfrm>
        </p:grpSpPr>
        <p:sp>
          <p:nvSpPr>
            <p:cNvPr id="1134" name="Google Shape;1134;p48"/>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35" name="Google Shape;1135;p48"/>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36" name="Google Shape;1136;p48"/>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37" name="Google Shape;1137;p48"/>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38" name="Google Shape;1138;p48"/>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1139" name="Google Shape;1139;p48"/>
          <p:cNvGrpSpPr/>
          <p:nvPr/>
        </p:nvGrpSpPr>
        <p:grpSpPr>
          <a:xfrm>
            <a:off x="-767177" y="4462017"/>
            <a:ext cx="445255" cy="246183"/>
            <a:chOff x="531800" y="5071350"/>
            <a:chExt cx="529750" cy="292900"/>
          </a:xfrm>
        </p:grpSpPr>
        <p:sp>
          <p:nvSpPr>
            <p:cNvPr id="1140" name="Google Shape;1140;p48"/>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41" name="Google Shape;1141;p48"/>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42" name="Google Shape;1142;p48"/>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43" name="Google Shape;1143;p48"/>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44" name="Google Shape;1144;p48"/>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45" name="Google Shape;1145;p48"/>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46" name="Google Shape;1146;p48"/>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1147" name="Google Shape;1147;p48"/>
          <p:cNvGrpSpPr/>
          <p:nvPr/>
        </p:nvGrpSpPr>
        <p:grpSpPr>
          <a:xfrm>
            <a:off x="6177095" y="1875182"/>
            <a:ext cx="433992" cy="422729"/>
            <a:chOff x="5916675" y="927975"/>
            <a:chExt cx="516350" cy="502950"/>
          </a:xfrm>
        </p:grpSpPr>
        <p:sp>
          <p:nvSpPr>
            <p:cNvPr id="1148" name="Google Shape;1148;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49" name="Google Shape;1149;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1150" name="Google Shape;1150;p48"/>
          <p:cNvGrpSpPr/>
          <p:nvPr/>
        </p:nvGrpSpPr>
        <p:grpSpPr>
          <a:xfrm>
            <a:off x="5293123" y="2581084"/>
            <a:ext cx="1079481" cy="1051467"/>
            <a:chOff x="5916675" y="927975"/>
            <a:chExt cx="516350" cy="502950"/>
          </a:xfrm>
        </p:grpSpPr>
        <p:sp>
          <p:nvSpPr>
            <p:cNvPr id="1151" name="Google Shape;1151;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FFF00"/>
              </a:solidFill>
              <a:prstDash val="dash"/>
              <a:round/>
              <a:headEnd type="none" w="sm" len="sm"/>
              <a:tailEnd type="none" w="sm" len="sm"/>
            </a:ln>
          </p:spPr>
          <p:txBody>
            <a:bodyPr spcFirstLastPara="1" wrap="square" lIns="91425" tIns="91425" rIns="91425" bIns="91425" anchor="ctr" anchorCtr="0">
              <a:noAutofit/>
            </a:bodyPr>
            <a:lstStyle/>
            <a:p>
              <a:endParaRPr/>
            </a:p>
          </p:txBody>
        </p:sp>
        <p:sp>
          <p:nvSpPr>
            <p:cNvPr id="1152" name="Google Shape;1152;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FFF00"/>
              </a:solidFill>
              <a:prstDash val="dash"/>
              <a:round/>
              <a:headEnd type="none" w="sm" len="sm"/>
              <a:tailEnd type="none" w="sm" len="sm"/>
            </a:ln>
          </p:spPr>
          <p:txBody>
            <a:bodyPr spcFirstLastPara="1" wrap="square" lIns="91425" tIns="91425" rIns="91425" bIns="91425" anchor="ctr" anchorCtr="0">
              <a:noAutofit/>
            </a:bodyPr>
            <a:lstStyle/>
            <a:p>
              <a:endParaRPr/>
            </a:p>
          </p:txBody>
        </p:sp>
      </p:grpSp>
      <p:grpSp>
        <p:nvGrpSpPr>
          <p:cNvPr id="1153" name="Google Shape;1153;p48"/>
          <p:cNvGrpSpPr/>
          <p:nvPr/>
        </p:nvGrpSpPr>
        <p:grpSpPr>
          <a:xfrm>
            <a:off x="5293257" y="1875182"/>
            <a:ext cx="433992" cy="422729"/>
            <a:chOff x="5916675" y="927975"/>
            <a:chExt cx="516350" cy="502950"/>
          </a:xfrm>
        </p:grpSpPr>
        <p:sp>
          <p:nvSpPr>
            <p:cNvPr id="1154" name="Google Shape;1154;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55" name="Google Shape;1155;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endParaRPr/>
            </a:p>
          </p:txBody>
        </p:sp>
      </p:grpSp>
      <p:sp>
        <p:nvSpPr>
          <p:cNvPr id="1156" name="Google Shape;1156;p48"/>
          <p:cNvSpPr/>
          <p:nvPr/>
        </p:nvSpPr>
        <p:spPr>
          <a:xfrm>
            <a:off x="6369264" y="2111560"/>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57" name="Google Shape;1157;p48"/>
          <p:cNvSpPr/>
          <p:nvPr/>
        </p:nvSpPr>
        <p:spPr>
          <a:xfrm>
            <a:off x="5485425" y="2111560"/>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58" name="Google Shape;1158;p48"/>
          <p:cNvSpPr/>
          <p:nvPr/>
        </p:nvSpPr>
        <p:spPr>
          <a:xfrm>
            <a:off x="5770960" y="3169096"/>
            <a:ext cx="1000561" cy="565195"/>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06FD98-F209-F995-94FE-C02149A375E5}"/>
              </a:ext>
            </a:extLst>
          </p:cNvPr>
          <p:cNvSpPr>
            <a:spLocks noGrp="1"/>
          </p:cNvSpPr>
          <p:nvPr>
            <p:ph type="title"/>
          </p:nvPr>
        </p:nvSpPr>
        <p:spPr>
          <a:xfrm>
            <a:off x="589612" y="542621"/>
            <a:ext cx="5678775" cy="660704"/>
          </a:xfrm>
          <a:prstGeom prst="rect">
            <a:avLst/>
          </a:prstGeom>
        </p:spPr>
        <p:txBody>
          <a:bodyPr/>
          <a:lstStyle/>
          <a:p>
            <a:r>
              <a:rPr lang="en-US" altLang="zh-TW" dirty="0"/>
              <a:t>Outline</a:t>
            </a:r>
            <a:endParaRPr lang="zh-TW" altLang="en-US" dirty="0"/>
          </a:p>
        </p:txBody>
      </p:sp>
      <p:sp>
        <p:nvSpPr>
          <p:cNvPr id="3" name="文字版面配置區 2">
            <a:extLst>
              <a:ext uri="{FF2B5EF4-FFF2-40B4-BE49-F238E27FC236}">
                <a16:creationId xmlns:a16="http://schemas.microsoft.com/office/drawing/2014/main" id="{55E82C3A-1893-1045-D2EE-D0566AC38C75}"/>
              </a:ext>
            </a:extLst>
          </p:cNvPr>
          <p:cNvSpPr>
            <a:spLocks noGrp="1"/>
          </p:cNvSpPr>
          <p:nvPr>
            <p:ph type="body" idx="4294967295"/>
          </p:nvPr>
        </p:nvSpPr>
        <p:spPr>
          <a:xfrm>
            <a:off x="589613" y="1073427"/>
            <a:ext cx="5678775" cy="3449638"/>
          </a:xfrm>
          <a:prstGeom prst="rect">
            <a:avLst/>
          </a:prstGeom>
        </p:spPr>
        <p:txBody>
          <a:bodyPr/>
          <a:lstStyle/>
          <a:p>
            <a:pPr>
              <a:lnSpc>
                <a:spcPct val="150000"/>
              </a:lnSpc>
              <a:spcBef>
                <a:spcPts val="0"/>
              </a:spcBef>
              <a:buSzPct val="85000"/>
              <a:buFont typeface="Wingdings" panose="05000000000000000000" pitchFamily="2" charset="2"/>
              <a:buChar char="u"/>
            </a:pPr>
            <a:r>
              <a:rPr lang="en-US" altLang="zh-TW" sz="2000" dirty="0">
                <a:solidFill>
                  <a:schemeClr val="bg2">
                    <a:lumMod val="50000"/>
                  </a:schemeClr>
                </a:solidFill>
                <a:latin typeface="Times New Roman" panose="02020603050405020304" pitchFamily="18" charset="0"/>
                <a:cs typeface="Times New Roman" panose="02020603050405020304" pitchFamily="18" charset="0"/>
              </a:rPr>
              <a:t> </a:t>
            </a: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Abstract</a:t>
            </a:r>
          </a:p>
          <a:p>
            <a:pPr>
              <a:lnSpc>
                <a:spcPct val="150000"/>
              </a:lnSpc>
              <a:spcBef>
                <a:spcPts val="0"/>
              </a:spcBef>
              <a:buSzPct val="85000"/>
              <a:buFont typeface="Wingdings" panose="05000000000000000000" pitchFamily="2" charset="2"/>
              <a:buChar char="u"/>
            </a:pP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 Section 1: Introduction</a:t>
            </a:r>
          </a:p>
          <a:p>
            <a:pPr>
              <a:lnSpc>
                <a:spcPct val="150000"/>
              </a:lnSpc>
              <a:spcBef>
                <a:spcPts val="0"/>
              </a:spcBef>
              <a:buSzPct val="85000"/>
              <a:buFont typeface="Wingdings" panose="05000000000000000000" pitchFamily="2" charset="2"/>
              <a:buChar char="u"/>
            </a:pP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 Section 2: Smart mobility management for D2D</a:t>
            </a:r>
            <a:r>
              <a:rPr lang="zh-TW" altLang="en-US"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communication</a:t>
            </a:r>
          </a:p>
          <a:p>
            <a:pPr>
              <a:lnSpc>
                <a:spcPct val="150000"/>
              </a:lnSpc>
              <a:spcBef>
                <a:spcPts val="0"/>
              </a:spcBef>
              <a:buSzPct val="85000"/>
              <a:buFont typeface="Wingdings" panose="05000000000000000000" pitchFamily="2" charset="2"/>
              <a:buChar char="u"/>
            </a:pP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 Section 3: Simulation </a:t>
            </a:r>
            <a:r>
              <a:rPr lang="en-US" altLang="zh-TW" sz="2000" dirty="0" err="1">
                <a:solidFill>
                  <a:schemeClr val="tx1">
                    <a:lumMod val="75000"/>
                    <a:lumOff val="25000"/>
                  </a:schemeClr>
                </a:solidFill>
                <a:latin typeface="Times New Roman" panose="02020603050405020304" pitchFamily="18" charset="0"/>
                <a:cs typeface="Times New Roman" panose="02020603050405020304" pitchFamily="18" charset="0"/>
              </a:rPr>
              <a:t>scrnario</a:t>
            </a: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 and assumptions</a:t>
            </a:r>
          </a:p>
          <a:p>
            <a:pPr>
              <a:lnSpc>
                <a:spcPct val="150000"/>
              </a:lnSpc>
              <a:spcBef>
                <a:spcPts val="0"/>
              </a:spcBef>
              <a:buSzPct val="85000"/>
              <a:buFont typeface="Wingdings" panose="05000000000000000000" pitchFamily="2" charset="2"/>
              <a:buChar char="u"/>
            </a:pP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 Section 4: Simulation results</a:t>
            </a:r>
          </a:p>
          <a:p>
            <a:pPr>
              <a:lnSpc>
                <a:spcPct val="150000"/>
              </a:lnSpc>
              <a:spcBef>
                <a:spcPts val="0"/>
              </a:spcBef>
              <a:buSzPct val="85000"/>
              <a:buFont typeface="Wingdings" panose="05000000000000000000" pitchFamily="2" charset="2"/>
              <a:buChar char="u"/>
            </a:pP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 Section 5: Conclusion</a:t>
            </a:r>
            <a:endParaRPr lang="zh-TW"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1507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1162"/>
        <p:cNvGrpSpPr/>
        <p:nvPr/>
      </p:nvGrpSpPr>
      <p:grpSpPr>
        <a:xfrm>
          <a:off x="0" y="0"/>
          <a:ext cx="0" cy="0"/>
          <a:chOff x="0" y="0"/>
          <a:chExt cx="0" cy="0"/>
        </a:xfrm>
      </p:grpSpPr>
      <p:grpSp>
        <p:nvGrpSpPr>
          <p:cNvPr id="1163" name="Google Shape;1163;p49"/>
          <p:cNvGrpSpPr/>
          <p:nvPr/>
        </p:nvGrpSpPr>
        <p:grpSpPr>
          <a:xfrm>
            <a:off x="1915896" y="1550134"/>
            <a:ext cx="445719" cy="445753"/>
            <a:chOff x="3706812" y="1035050"/>
            <a:chExt cx="4792662" cy="4787899"/>
          </a:xfrm>
        </p:grpSpPr>
        <p:sp>
          <p:nvSpPr>
            <p:cNvPr id="1164" name="Google Shape;1164;p49"/>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65" name="Google Shape;1165;p49"/>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66" name="Google Shape;1166;p49"/>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67" name="Google Shape;1167;p49"/>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68" name="Google Shape;1168;p49"/>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69" name="Google Shape;1169;p49"/>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170" name="Google Shape;1170;p49"/>
          <p:cNvGrpSpPr/>
          <p:nvPr/>
        </p:nvGrpSpPr>
        <p:grpSpPr>
          <a:xfrm>
            <a:off x="636399" y="1550164"/>
            <a:ext cx="443331" cy="445437"/>
            <a:chOff x="1400175" y="1220787"/>
            <a:chExt cx="4473575" cy="4476750"/>
          </a:xfrm>
        </p:grpSpPr>
        <p:sp>
          <p:nvSpPr>
            <p:cNvPr id="1171" name="Google Shape;1171;p49"/>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72" name="Google Shape;1172;p49"/>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73" name="Google Shape;1173;p49"/>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74" name="Google Shape;1174;p49"/>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175" name="Google Shape;1175;p49"/>
          <p:cNvGrpSpPr/>
          <p:nvPr/>
        </p:nvGrpSpPr>
        <p:grpSpPr>
          <a:xfrm>
            <a:off x="-4952" y="1550175"/>
            <a:ext cx="446045" cy="445465"/>
            <a:chOff x="1649412" y="927100"/>
            <a:chExt cx="5011737" cy="5016500"/>
          </a:xfrm>
        </p:grpSpPr>
        <p:sp>
          <p:nvSpPr>
            <p:cNvPr id="1176" name="Google Shape;1176;p49"/>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77" name="Google Shape;1177;p49"/>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78" name="Google Shape;1178;p49"/>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179" name="Google Shape;1179;p49"/>
          <p:cNvGrpSpPr/>
          <p:nvPr/>
        </p:nvGrpSpPr>
        <p:grpSpPr>
          <a:xfrm>
            <a:off x="1275405" y="1550431"/>
            <a:ext cx="444871" cy="445287"/>
            <a:chOff x="1301750" y="920750"/>
            <a:chExt cx="5095875" cy="5100637"/>
          </a:xfrm>
        </p:grpSpPr>
        <p:sp>
          <p:nvSpPr>
            <p:cNvPr id="1180" name="Google Shape;1180;p49"/>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81" name="Google Shape;1181;p49"/>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82" name="Google Shape;1182;p49"/>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83" name="Google Shape;1183;p49"/>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84" name="Google Shape;1184;p49"/>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185" name="Google Shape;1185;p49"/>
          <p:cNvGrpSpPr/>
          <p:nvPr/>
        </p:nvGrpSpPr>
        <p:grpSpPr>
          <a:xfrm>
            <a:off x="3198577" y="1550342"/>
            <a:ext cx="445621" cy="445591"/>
            <a:chOff x="5732756" y="2682276"/>
            <a:chExt cx="719905" cy="719856"/>
          </a:xfrm>
        </p:grpSpPr>
        <p:sp>
          <p:nvSpPr>
            <p:cNvPr id="1186" name="Google Shape;1186;p49"/>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87" name="Google Shape;1187;p49"/>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88" name="Google Shape;1188;p49"/>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189" name="Google Shape;1189;p49"/>
          <p:cNvGrpSpPr/>
          <p:nvPr/>
        </p:nvGrpSpPr>
        <p:grpSpPr>
          <a:xfrm>
            <a:off x="3839894" y="1550329"/>
            <a:ext cx="445627" cy="445604"/>
            <a:chOff x="6768809" y="2682265"/>
            <a:chExt cx="719915" cy="719877"/>
          </a:xfrm>
        </p:grpSpPr>
        <p:sp>
          <p:nvSpPr>
            <p:cNvPr id="1190" name="Google Shape;1190;p49"/>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91" name="Google Shape;1191;p49"/>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92" name="Google Shape;1192;p49"/>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93" name="Google Shape;1193;p49"/>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194" name="Google Shape;1194;p49"/>
          <p:cNvGrpSpPr/>
          <p:nvPr/>
        </p:nvGrpSpPr>
        <p:grpSpPr>
          <a:xfrm>
            <a:off x="4481216" y="1550365"/>
            <a:ext cx="445753" cy="445545"/>
            <a:chOff x="7804870" y="2682313"/>
            <a:chExt cx="720118" cy="719782"/>
          </a:xfrm>
        </p:grpSpPr>
        <p:sp>
          <p:nvSpPr>
            <p:cNvPr id="1195" name="Google Shape;1195;p49"/>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96" name="Google Shape;1196;p49"/>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97" name="Google Shape;1197;p49"/>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98" name="Google Shape;1198;p49"/>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99" name="Google Shape;1199;p49"/>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200" name="Google Shape;1200;p49"/>
          <p:cNvGrpSpPr/>
          <p:nvPr/>
        </p:nvGrpSpPr>
        <p:grpSpPr>
          <a:xfrm>
            <a:off x="5122663" y="1550131"/>
            <a:ext cx="446293" cy="446007"/>
            <a:chOff x="8841135" y="2681940"/>
            <a:chExt cx="720990" cy="720527"/>
          </a:xfrm>
        </p:grpSpPr>
        <p:sp>
          <p:nvSpPr>
            <p:cNvPr id="1201" name="Google Shape;1201;p49"/>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02" name="Google Shape;1202;p49"/>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03" name="Google Shape;1203;p49"/>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04" name="Google Shape;1204;p49"/>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05" name="Google Shape;1205;p49"/>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06" name="Google Shape;1206;p49"/>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207" name="Google Shape;1207;p49"/>
          <p:cNvGrpSpPr/>
          <p:nvPr/>
        </p:nvGrpSpPr>
        <p:grpSpPr>
          <a:xfrm>
            <a:off x="2556655" y="1550057"/>
            <a:ext cx="445260" cy="445260"/>
            <a:chOff x="4103687" y="1439862"/>
            <a:chExt cx="3986212" cy="3986211"/>
          </a:xfrm>
        </p:grpSpPr>
        <p:sp>
          <p:nvSpPr>
            <p:cNvPr id="1208" name="Google Shape;1208;p49"/>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09" name="Google Shape;1209;p49"/>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210" name="Google Shape;1210;p49"/>
          <p:cNvGrpSpPr/>
          <p:nvPr/>
        </p:nvGrpSpPr>
        <p:grpSpPr>
          <a:xfrm>
            <a:off x="5764651" y="1550370"/>
            <a:ext cx="445803" cy="445535"/>
            <a:chOff x="9878272" y="2682320"/>
            <a:chExt cx="720199" cy="719767"/>
          </a:xfrm>
        </p:grpSpPr>
        <p:sp>
          <p:nvSpPr>
            <p:cNvPr id="1211" name="Google Shape;1211;p49"/>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12" name="Google Shape;1212;p49"/>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13" name="Google Shape;1213;p49"/>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214" name="Google Shape;1214;p49"/>
          <p:cNvGrpSpPr/>
          <p:nvPr/>
        </p:nvGrpSpPr>
        <p:grpSpPr>
          <a:xfrm>
            <a:off x="6406143" y="1550284"/>
            <a:ext cx="445700" cy="445701"/>
            <a:chOff x="10914618" y="2682187"/>
            <a:chExt cx="720033" cy="720033"/>
          </a:xfrm>
        </p:grpSpPr>
        <p:sp>
          <p:nvSpPr>
            <p:cNvPr id="1215" name="Google Shape;1215;p49"/>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16" name="Google Shape;1216;p49"/>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17" name="Google Shape;1217;p49"/>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18" name="Google Shape;1218;p49"/>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19" name="Google Shape;1219;p49"/>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20" name="Google Shape;1220;p49"/>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221" name="Google Shape;1221;p49"/>
          <p:cNvGrpSpPr/>
          <p:nvPr/>
        </p:nvGrpSpPr>
        <p:grpSpPr>
          <a:xfrm>
            <a:off x="629672" y="843057"/>
            <a:ext cx="361521" cy="445816"/>
            <a:chOff x="1582665" y="1011072"/>
            <a:chExt cx="584040" cy="720220"/>
          </a:xfrm>
        </p:grpSpPr>
        <p:sp>
          <p:nvSpPr>
            <p:cNvPr id="1222" name="Google Shape;1222;p49"/>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23" name="Google Shape;1223;p49"/>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24" name="Google Shape;1224;p49"/>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25" name="Google Shape;1225;p49"/>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26" name="Google Shape;1226;p49"/>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227" name="Google Shape;1227;p49"/>
          <p:cNvGrpSpPr/>
          <p:nvPr/>
        </p:nvGrpSpPr>
        <p:grpSpPr>
          <a:xfrm>
            <a:off x="1231056" y="843080"/>
            <a:ext cx="379481" cy="445796"/>
            <a:chOff x="2554206" y="1011105"/>
            <a:chExt cx="613055" cy="720187"/>
          </a:xfrm>
        </p:grpSpPr>
        <p:sp>
          <p:nvSpPr>
            <p:cNvPr id="1228" name="Google Shape;1228;p49"/>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29" name="Google Shape;1229;p49"/>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30" name="Google Shape;1230;p49"/>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231" name="Google Shape;1231;p49"/>
          <p:cNvGrpSpPr/>
          <p:nvPr/>
        </p:nvGrpSpPr>
        <p:grpSpPr>
          <a:xfrm>
            <a:off x="5779232" y="797427"/>
            <a:ext cx="460705" cy="491455"/>
            <a:chOff x="9901824" y="937343"/>
            <a:chExt cx="744273" cy="793950"/>
          </a:xfrm>
        </p:grpSpPr>
        <p:grpSp>
          <p:nvGrpSpPr>
            <p:cNvPr id="1232" name="Google Shape;1232;p49"/>
            <p:cNvGrpSpPr/>
            <p:nvPr/>
          </p:nvGrpSpPr>
          <p:grpSpPr>
            <a:xfrm>
              <a:off x="9901824" y="937343"/>
              <a:ext cx="744273" cy="793950"/>
              <a:chOff x="9901824" y="937343"/>
              <a:chExt cx="744273" cy="793950"/>
            </a:xfrm>
          </p:grpSpPr>
          <p:sp>
            <p:nvSpPr>
              <p:cNvPr id="1233" name="Google Shape;1233;p49"/>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34" name="Google Shape;1234;p49"/>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35" name="Google Shape;1235;p49"/>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36" name="Google Shape;1236;p49"/>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37" name="Google Shape;1237;p49"/>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38" name="Google Shape;1238;p49"/>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39" name="Google Shape;1239;p49"/>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40" name="Google Shape;1240;p49"/>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41" name="Google Shape;1241;p49"/>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42" name="Google Shape;1242;p49"/>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sp>
          <p:nvSpPr>
            <p:cNvPr id="1243" name="Google Shape;1243;p49"/>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44" name="Google Shape;1244;p49"/>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45" name="Google Shape;1245;p49"/>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46" name="Google Shape;1246;p49"/>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47" name="Google Shape;1247;p49"/>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48" name="Google Shape;1248;p49"/>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249" name="Google Shape;1249;p49"/>
          <p:cNvGrpSpPr/>
          <p:nvPr/>
        </p:nvGrpSpPr>
        <p:grpSpPr>
          <a:xfrm>
            <a:off x="1850394" y="843251"/>
            <a:ext cx="369868" cy="445629"/>
            <a:chOff x="3554761" y="1011374"/>
            <a:chExt cx="597525" cy="719918"/>
          </a:xfrm>
        </p:grpSpPr>
        <p:sp>
          <p:nvSpPr>
            <p:cNvPr id="1250" name="Google Shape;1250;p49"/>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51" name="Google Shape;1251;p49"/>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52" name="Google Shape;1252;p49"/>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53" name="Google Shape;1253;p49"/>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254" name="Google Shape;1254;p49"/>
          <p:cNvGrpSpPr/>
          <p:nvPr/>
        </p:nvGrpSpPr>
        <p:grpSpPr>
          <a:xfrm>
            <a:off x="2460128" y="843041"/>
            <a:ext cx="370755" cy="445841"/>
            <a:chOff x="4539787" y="1011032"/>
            <a:chExt cx="598958" cy="720261"/>
          </a:xfrm>
        </p:grpSpPr>
        <p:sp>
          <p:nvSpPr>
            <p:cNvPr id="1255" name="Google Shape;1255;p49"/>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56" name="Google Shape;1256;p49"/>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57" name="Google Shape;1257;p49"/>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58" name="Google Shape;1258;p49"/>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59" name="Google Shape;1259;p49"/>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260" name="Google Shape;1260;p49"/>
          <p:cNvGrpSpPr/>
          <p:nvPr/>
        </p:nvGrpSpPr>
        <p:grpSpPr>
          <a:xfrm>
            <a:off x="3070746" y="843147"/>
            <a:ext cx="366917" cy="445733"/>
            <a:chOff x="5526246" y="1011207"/>
            <a:chExt cx="592758" cy="720086"/>
          </a:xfrm>
        </p:grpSpPr>
        <p:sp>
          <p:nvSpPr>
            <p:cNvPr id="1261" name="Google Shape;1261;p49"/>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62" name="Google Shape;1262;p49"/>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63" name="Google Shape;1263;p49"/>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64" name="Google Shape;1264;p49"/>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65" name="Google Shape;1265;p49"/>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66" name="Google Shape;1266;p49"/>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267" name="Google Shape;1267;p49"/>
          <p:cNvGrpSpPr/>
          <p:nvPr/>
        </p:nvGrpSpPr>
        <p:grpSpPr>
          <a:xfrm>
            <a:off x="25516" y="843136"/>
            <a:ext cx="364295" cy="445740"/>
            <a:chOff x="606645" y="1011196"/>
            <a:chExt cx="588520" cy="720096"/>
          </a:xfrm>
        </p:grpSpPr>
        <p:sp>
          <p:nvSpPr>
            <p:cNvPr id="1268" name="Google Shape;1268;p49"/>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69" name="Google Shape;1269;p49"/>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70" name="Google Shape;1270;p49"/>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71" name="Google Shape;1271;p49"/>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272" name="Google Shape;1272;p49"/>
          <p:cNvGrpSpPr/>
          <p:nvPr/>
        </p:nvGrpSpPr>
        <p:grpSpPr>
          <a:xfrm>
            <a:off x="6479798" y="843117"/>
            <a:ext cx="298405" cy="445763"/>
            <a:chOff x="11033597" y="1011159"/>
            <a:chExt cx="482075" cy="720133"/>
          </a:xfrm>
        </p:grpSpPr>
        <p:sp>
          <p:nvSpPr>
            <p:cNvPr id="1273" name="Google Shape;1273;p49"/>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74" name="Google Shape;1274;p49"/>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75" name="Google Shape;1275;p49"/>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76" name="Google Shape;1276;p49"/>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277" name="Google Shape;1277;p49"/>
          <p:cNvGrpSpPr/>
          <p:nvPr/>
        </p:nvGrpSpPr>
        <p:grpSpPr>
          <a:xfrm>
            <a:off x="5078664" y="797427"/>
            <a:ext cx="460705" cy="491455"/>
            <a:chOff x="8770051" y="937343"/>
            <a:chExt cx="744273" cy="793950"/>
          </a:xfrm>
        </p:grpSpPr>
        <p:sp>
          <p:nvSpPr>
            <p:cNvPr id="1278" name="Google Shape;1278;p49"/>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endParaRPr>
                <a:solidFill>
                  <a:schemeClr val="dk1"/>
                </a:solidFill>
                <a:latin typeface="Calibri"/>
                <a:ea typeface="Calibri"/>
                <a:cs typeface="Calibri"/>
                <a:sym typeface="Calibri"/>
              </a:endParaRPr>
            </a:p>
          </p:txBody>
        </p:sp>
        <p:sp>
          <p:nvSpPr>
            <p:cNvPr id="1279" name="Google Shape;1279;p49"/>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endParaRPr>
                <a:solidFill>
                  <a:schemeClr val="dk1"/>
                </a:solidFill>
                <a:latin typeface="Calibri"/>
                <a:ea typeface="Calibri"/>
                <a:cs typeface="Calibri"/>
                <a:sym typeface="Calibri"/>
              </a:endParaRPr>
            </a:p>
          </p:txBody>
        </p:sp>
        <p:sp>
          <p:nvSpPr>
            <p:cNvPr id="1280" name="Google Shape;1280;p49"/>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endParaRPr>
                <a:solidFill>
                  <a:schemeClr val="dk1"/>
                </a:solidFill>
                <a:latin typeface="Calibri"/>
                <a:ea typeface="Calibri"/>
                <a:cs typeface="Calibri"/>
                <a:sym typeface="Calibri"/>
              </a:endParaRPr>
            </a:p>
          </p:txBody>
        </p:sp>
        <p:sp>
          <p:nvSpPr>
            <p:cNvPr id="1281" name="Google Shape;1281;p49"/>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endParaRPr>
                <a:solidFill>
                  <a:schemeClr val="dk1"/>
                </a:solidFill>
                <a:latin typeface="Calibri"/>
                <a:ea typeface="Calibri"/>
                <a:cs typeface="Calibri"/>
                <a:sym typeface="Calibri"/>
              </a:endParaRPr>
            </a:p>
          </p:txBody>
        </p:sp>
        <p:sp>
          <p:nvSpPr>
            <p:cNvPr id="1282" name="Google Shape;1282;p49"/>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endParaRPr>
                <a:solidFill>
                  <a:schemeClr val="dk1"/>
                </a:solidFill>
                <a:latin typeface="Calibri"/>
                <a:ea typeface="Calibri"/>
                <a:cs typeface="Calibri"/>
                <a:sym typeface="Calibri"/>
              </a:endParaRPr>
            </a:p>
          </p:txBody>
        </p:sp>
        <p:grpSp>
          <p:nvGrpSpPr>
            <p:cNvPr id="1283" name="Google Shape;1283;p49"/>
            <p:cNvGrpSpPr/>
            <p:nvPr/>
          </p:nvGrpSpPr>
          <p:grpSpPr>
            <a:xfrm>
              <a:off x="8770051" y="937343"/>
              <a:ext cx="744273" cy="793950"/>
              <a:chOff x="6565437" y="1588001"/>
              <a:chExt cx="744273" cy="793950"/>
            </a:xfrm>
          </p:grpSpPr>
          <p:sp>
            <p:nvSpPr>
              <p:cNvPr id="1284" name="Google Shape;1284;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85" name="Google Shape;1285;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86" name="Google Shape;1286;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87" name="Google Shape;1287;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88" name="Google Shape;1288;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89" name="Google Shape;1289;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90" name="Google Shape;1290;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91" name="Google Shape;1291;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92" name="Google Shape;1292;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93" name="Google Shape;1293;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grpSp>
        <p:nvGrpSpPr>
          <p:cNvPr id="1294" name="Google Shape;1294;p49"/>
          <p:cNvGrpSpPr/>
          <p:nvPr/>
        </p:nvGrpSpPr>
        <p:grpSpPr>
          <a:xfrm>
            <a:off x="3677528" y="797427"/>
            <a:ext cx="460705" cy="491455"/>
            <a:chOff x="6506504" y="937343"/>
            <a:chExt cx="744273" cy="793950"/>
          </a:xfrm>
        </p:grpSpPr>
        <p:sp>
          <p:nvSpPr>
            <p:cNvPr id="1295" name="Google Shape;1295;p49"/>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endParaRPr>
                <a:solidFill>
                  <a:schemeClr val="dk1"/>
                </a:solidFill>
                <a:latin typeface="Calibri"/>
                <a:ea typeface="Calibri"/>
                <a:cs typeface="Calibri"/>
                <a:sym typeface="Calibri"/>
              </a:endParaRPr>
            </a:p>
          </p:txBody>
        </p:sp>
        <p:sp>
          <p:nvSpPr>
            <p:cNvPr id="1296" name="Google Shape;1296;p49"/>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endParaRPr>
                <a:solidFill>
                  <a:schemeClr val="dk1"/>
                </a:solidFill>
                <a:latin typeface="Calibri"/>
                <a:ea typeface="Calibri"/>
                <a:cs typeface="Calibri"/>
                <a:sym typeface="Calibri"/>
              </a:endParaRPr>
            </a:p>
          </p:txBody>
        </p:sp>
        <p:sp>
          <p:nvSpPr>
            <p:cNvPr id="1297" name="Google Shape;1297;p49"/>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endParaRPr>
                <a:solidFill>
                  <a:schemeClr val="dk1"/>
                </a:solidFill>
                <a:latin typeface="Calibri"/>
                <a:ea typeface="Calibri"/>
                <a:cs typeface="Calibri"/>
                <a:sym typeface="Calibri"/>
              </a:endParaRPr>
            </a:p>
          </p:txBody>
        </p:sp>
        <p:grpSp>
          <p:nvGrpSpPr>
            <p:cNvPr id="1298" name="Google Shape;1298;p49"/>
            <p:cNvGrpSpPr/>
            <p:nvPr/>
          </p:nvGrpSpPr>
          <p:grpSpPr>
            <a:xfrm>
              <a:off x="6506504" y="937343"/>
              <a:ext cx="744273" cy="793950"/>
              <a:chOff x="6565437" y="1588001"/>
              <a:chExt cx="744273" cy="793950"/>
            </a:xfrm>
          </p:grpSpPr>
          <p:sp>
            <p:nvSpPr>
              <p:cNvPr id="1299" name="Google Shape;1299;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00" name="Google Shape;1300;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01" name="Google Shape;1301;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02" name="Google Shape;1302;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03" name="Google Shape;1303;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04" name="Google Shape;1304;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05" name="Google Shape;1305;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06" name="Google Shape;1306;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07" name="Google Shape;1307;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08" name="Google Shape;1308;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grpSp>
        <p:nvGrpSpPr>
          <p:cNvPr id="1309" name="Google Shape;1309;p49"/>
          <p:cNvGrpSpPr/>
          <p:nvPr/>
        </p:nvGrpSpPr>
        <p:grpSpPr>
          <a:xfrm>
            <a:off x="4378096" y="797427"/>
            <a:ext cx="460705" cy="491455"/>
            <a:chOff x="7638277" y="937343"/>
            <a:chExt cx="744273" cy="793950"/>
          </a:xfrm>
        </p:grpSpPr>
        <p:sp>
          <p:nvSpPr>
            <p:cNvPr id="1310" name="Google Shape;1310;p49"/>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endParaRPr>
                <a:solidFill>
                  <a:schemeClr val="dk1"/>
                </a:solidFill>
                <a:latin typeface="Calibri"/>
                <a:ea typeface="Calibri"/>
                <a:cs typeface="Calibri"/>
                <a:sym typeface="Calibri"/>
              </a:endParaRPr>
            </a:p>
          </p:txBody>
        </p:sp>
        <p:sp>
          <p:nvSpPr>
            <p:cNvPr id="1311" name="Google Shape;1311;p49"/>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endParaRPr>
                <a:solidFill>
                  <a:schemeClr val="dk1"/>
                </a:solidFill>
                <a:latin typeface="Calibri"/>
                <a:ea typeface="Calibri"/>
                <a:cs typeface="Calibri"/>
                <a:sym typeface="Calibri"/>
              </a:endParaRPr>
            </a:p>
          </p:txBody>
        </p:sp>
        <p:sp>
          <p:nvSpPr>
            <p:cNvPr id="1312" name="Google Shape;1312;p49"/>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endParaRPr>
                <a:solidFill>
                  <a:schemeClr val="dk1"/>
                </a:solidFill>
                <a:latin typeface="Calibri"/>
                <a:ea typeface="Calibri"/>
                <a:cs typeface="Calibri"/>
                <a:sym typeface="Calibri"/>
              </a:endParaRPr>
            </a:p>
          </p:txBody>
        </p:sp>
        <p:sp>
          <p:nvSpPr>
            <p:cNvPr id="1313" name="Google Shape;1313;p49"/>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endParaRPr>
                <a:solidFill>
                  <a:schemeClr val="dk1"/>
                </a:solidFill>
                <a:latin typeface="Calibri"/>
                <a:ea typeface="Calibri"/>
                <a:cs typeface="Calibri"/>
                <a:sym typeface="Calibri"/>
              </a:endParaRPr>
            </a:p>
          </p:txBody>
        </p:sp>
        <p:grpSp>
          <p:nvGrpSpPr>
            <p:cNvPr id="1314" name="Google Shape;1314;p49"/>
            <p:cNvGrpSpPr/>
            <p:nvPr/>
          </p:nvGrpSpPr>
          <p:grpSpPr>
            <a:xfrm>
              <a:off x="7638277" y="937343"/>
              <a:ext cx="744273" cy="793950"/>
              <a:chOff x="6565437" y="1588001"/>
              <a:chExt cx="744273" cy="793950"/>
            </a:xfrm>
          </p:grpSpPr>
          <p:sp>
            <p:nvSpPr>
              <p:cNvPr id="1315" name="Google Shape;1315;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16" name="Google Shape;1316;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17" name="Google Shape;1317;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18" name="Google Shape;1318;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19" name="Google Shape;1319;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20" name="Google Shape;1320;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21" name="Google Shape;1321;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22" name="Google Shape;1322;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23" name="Google Shape;1323;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24" name="Google Shape;1324;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grpSp>
        <p:nvGrpSpPr>
          <p:cNvPr id="1325" name="Google Shape;1325;p49"/>
          <p:cNvGrpSpPr/>
          <p:nvPr/>
        </p:nvGrpSpPr>
        <p:grpSpPr>
          <a:xfrm>
            <a:off x="1918204" y="2986973"/>
            <a:ext cx="445779" cy="400764"/>
            <a:chOff x="3778727" y="4460423"/>
            <a:chExt cx="720160" cy="647438"/>
          </a:xfrm>
        </p:grpSpPr>
        <p:sp>
          <p:nvSpPr>
            <p:cNvPr id="1326" name="Google Shape;1326;p49"/>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27" name="Google Shape;1327;p49"/>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28" name="Google Shape;1328;p49"/>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29" name="Google Shape;1329;p49"/>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30" name="Google Shape;1330;p49"/>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31" name="Google Shape;1331;p49"/>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32" name="Google Shape;1332;p49"/>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333" name="Google Shape;1333;p49"/>
          <p:cNvGrpSpPr/>
          <p:nvPr/>
        </p:nvGrpSpPr>
        <p:grpSpPr>
          <a:xfrm>
            <a:off x="-4917" y="2972051"/>
            <a:ext cx="445680" cy="430613"/>
            <a:chOff x="557494" y="4436312"/>
            <a:chExt cx="720000" cy="695660"/>
          </a:xfrm>
        </p:grpSpPr>
        <p:sp>
          <p:nvSpPr>
            <p:cNvPr id="1334" name="Google Shape;1334;p49"/>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35" name="Google Shape;1335;p49"/>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36" name="Google Shape;1336;p49"/>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37" name="Google Shape;1337;p49"/>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338" name="Google Shape;1338;p49"/>
          <p:cNvGrpSpPr/>
          <p:nvPr/>
        </p:nvGrpSpPr>
        <p:grpSpPr>
          <a:xfrm>
            <a:off x="3200312" y="2964459"/>
            <a:ext cx="445833" cy="445792"/>
            <a:chOff x="5926265" y="4424051"/>
            <a:chExt cx="720246" cy="720181"/>
          </a:xfrm>
        </p:grpSpPr>
        <p:sp>
          <p:nvSpPr>
            <p:cNvPr id="1339" name="Google Shape;1339;p49"/>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40" name="Google Shape;1340;p49"/>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41" name="Google Shape;1341;p49"/>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42" name="Google Shape;1342;p49"/>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343" name="Google Shape;1343;p49"/>
          <p:cNvGrpSpPr/>
          <p:nvPr/>
        </p:nvGrpSpPr>
        <p:grpSpPr>
          <a:xfrm>
            <a:off x="636067" y="2984013"/>
            <a:ext cx="445680" cy="406684"/>
            <a:chOff x="1631150" y="4455641"/>
            <a:chExt cx="720000" cy="657002"/>
          </a:xfrm>
        </p:grpSpPr>
        <p:sp>
          <p:nvSpPr>
            <p:cNvPr id="1344" name="Google Shape;1344;p49"/>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45" name="Google Shape;1345;p49"/>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46" name="Google Shape;1346;p49"/>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47" name="Google Shape;1347;p49"/>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48" name="Google Shape;1348;p49"/>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349" name="Google Shape;1349;p49"/>
          <p:cNvGrpSpPr/>
          <p:nvPr/>
        </p:nvGrpSpPr>
        <p:grpSpPr>
          <a:xfrm>
            <a:off x="1277095" y="2983436"/>
            <a:ext cx="445680" cy="407853"/>
            <a:chOff x="2704878" y="4454697"/>
            <a:chExt cx="720000" cy="658889"/>
          </a:xfrm>
        </p:grpSpPr>
        <p:sp>
          <p:nvSpPr>
            <p:cNvPr id="1350" name="Google Shape;1350;p49"/>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51" name="Google Shape;1351;p49"/>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52" name="Google Shape;1352;p49"/>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53" name="Google Shape;1353;p49"/>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54" name="Google Shape;1354;p49"/>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55" name="Google Shape;1355;p49"/>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356" name="Google Shape;1356;p49"/>
          <p:cNvGrpSpPr/>
          <p:nvPr/>
        </p:nvGrpSpPr>
        <p:grpSpPr>
          <a:xfrm>
            <a:off x="2559373" y="2985395"/>
            <a:ext cx="445549" cy="403935"/>
            <a:chOff x="4852681" y="4457861"/>
            <a:chExt cx="719788" cy="652561"/>
          </a:xfrm>
        </p:grpSpPr>
        <p:sp>
          <p:nvSpPr>
            <p:cNvPr id="1357" name="Google Shape;1357;p49"/>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58" name="Google Shape;1358;p49"/>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59" name="Google Shape;1359;p49"/>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360" name="Google Shape;1360;p49"/>
          <p:cNvGrpSpPr/>
          <p:nvPr/>
        </p:nvGrpSpPr>
        <p:grpSpPr>
          <a:xfrm>
            <a:off x="3841532" y="2975831"/>
            <a:ext cx="445819" cy="423063"/>
            <a:chOff x="7000306" y="4442411"/>
            <a:chExt cx="720224" cy="683463"/>
          </a:xfrm>
        </p:grpSpPr>
        <p:sp>
          <p:nvSpPr>
            <p:cNvPr id="1361" name="Google Shape;1361;p49"/>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62" name="Google Shape;1362;p49"/>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63" name="Google Shape;1363;p49"/>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64" name="Google Shape;1364;p49"/>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65" name="Google Shape;1365;p49"/>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366" name="Google Shape;1366;p49"/>
          <p:cNvGrpSpPr/>
          <p:nvPr/>
        </p:nvGrpSpPr>
        <p:grpSpPr>
          <a:xfrm>
            <a:off x="4482742" y="2973621"/>
            <a:ext cx="445779" cy="427468"/>
            <a:chOff x="8074325" y="4438852"/>
            <a:chExt cx="720160" cy="690579"/>
          </a:xfrm>
        </p:grpSpPr>
        <p:sp>
          <p:nvSpPr>
            <p:cNvPr id="1367" name="Google Shape;1367;p49"/>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68" name="Google Shape;1368;p49"/>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69" name="Google Shape;1369;p49"/>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70" name="Google Shape;1370;p49"/>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71" name="Google Shape;1371;p49"/>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72" name="Google Shape;1372;p49"/>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373" name="Google Shape;1373;p49"/>
          <p:cNvGrpSpPr/>
          <p:nvPr/>
        </p:nvGrpSpPr>
        <p:grpSpPr>
          <a:xfrm>
            <a:off x="5765086" y="2987576"/>
            <a:ext cx="445629" cy="399565"/>
            <a:chOff x="9878975" y="4425243"/>
            <a:chExt cx="719918" cy="645502"/>
          </a:xfrm>
        </p:grpSpPr>
        <p:sp>
          <p:nvSpPr>
            <p:cNvPr id="1374" name="Google Shape;1374;p49"/>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75" name="Google Shape;1375;p49"/>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76" name="Google Shape;1376;p49"/>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377" name="Google Shape;1377;p49"/>
          <p:cNvGrpSpPr/>
          <p:nvPr/>
        </p:nvGrpSpPr>
        <p:grpSpPr>
          <a:xfrm>
            <a:off x="6406104" y="2976373"/>
            <a:ext cx="445785" cy="421964"/>
            <a:chOff x="10914544" y="4407150"/>
            <a:chExt cx="720170" cy="681687"/>
          </a:xfrm>
        </p:grpSpPr>
        <p:sp>
          <p:nvSpPr>
            <p:cNvPr id="1378" name="Google Shape;1378;p49"/>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79" name="Google Shape;1379;p49"/>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80" name="Google Shape;1380;p49"/>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81" name="Google Shape;1381;p49"/>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382" name="Google Shape;1382;p49"/>
          <p:cNvGrpSpPr/>
          <p:nvPr/>
        </p:nvGrpSpPr>
        <p:grpSpPr>
          <a:xfrm>
            <a:off x="5123894" y="2984494"/>
            <a:ext cx="445805" cy="405735"/>
            <a:chOff x="8843122" y="4420259"/>
            <a:chExt cx="720202" cy="655469"/>
          </a:xfrm>
        </p:grpSpPr>
        <p:sp>
          <p:nvSpPr>
            <p:cNvPr id="1383" name="Google Shape;1383;p49"/>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84" name="Google Shape;1384;p49"/>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85" name="Google Shape;1385;p49"/>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86" name="Google Shape;1386;p49"/>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87" name="Google Shape;1387;p49"/>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88" name="Google Shape;1388;p49"/>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389" name="Google Shape;1389;p49"/>
          <p:cNvGrpSpPr/>
          <p:nvPr/>
        </p:nvGrpSpPr>
        <p:grpSpPr>
          <a:xfrm>
            <a:off x="1926759" y="2283055"/>
            <a:ext cx="445812" cy="394519"/>
            <a:chOff x="1510757" y="3225422"/>
            <a:chExt cx="720214" cy="637347"/>
          </a:xfrm>
        </p:grpSpPr>
        <p:sp>
          <p:nvSpPr>
            <p:cNvPr id="1390" name="Google Shape;1390;p49"/>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91" name="Google Shape;1391;p49"/>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92" name="Google Shape;1392;p49"/>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93" name="Google Shape;1393;p49"/>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94" name="Google Shape;1394;p49"/>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95" name="Google Shape;1395;p49"/>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96" name="Google Shape;1396;p49"/>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397" name="Google Shape;1397;p49"/>
          <p:cNvGrpSpPr/>
          <p:nvPr/>
        </p:nvGrpSpPr>
        <p:grpSpPr>
          <a:xfrm>
            <a:off x="2618157" y="2300575"/>
            <a:ext cx="445767" cy="359479"/>
            <a:chOff x="2595501" y="3253725"/>
            <a:chExt cx="720141" cy="580739"/>
          </a:xfrm>
        </p:grpSpPr>
        <p:sp>
          <p:nvSpPr>
            <p:cNvPr id="1398" name="Google Shape;1398;p49"/>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99" name="Google Shape;1399;p49"/>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00" name="Google Shape;1400;p49"/>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01" name="Google Shape;1401;p49"/>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402" name="Google Shape;1402;p49"/>
          <p:cNvGrpSpPr/>
          <p:nvPr/>
        </p:nvGrpSpPr>
        <p:grpSpPr>
          <a:xfrm>
            <a:off x="4000828" y="2257541"/>
            <a:ext cx="443879" cy="445541"/>
            <a:chOff x="4764809" y="3184208"/>
            <a:chExt cx="717090" cy="719775"/>
          </a:xfrm>
        </p:grpSpPr>
        <p:sp>
          <p:nvSpPr>
            <p:cNvPr id="1403" name="Google Shape;1403;p49"/>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04" name="Google Shape;1404;p49"/>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05" name="Google Shape;1405;p49"/>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406" name="Google Shape;1406;p49"/>
          <p:cNvGrpSpPr/>
          <p:nvPr/>
        </p:nvGrpSpPr>
        <p:grpSpPr>
          <a:xfrm>
            <a:off x="3309500" y="2286501"/>
            <a:ext cx="445747" cy="387612"/>
            <a:chOff x="3680173" y="3231000"/>
            <a:chExt cx="720106" cy="626190"/>
          </a:xfrm>
        </p:grpSpPr>
        <p:sp>
          <p:nvSpPr>
            <p:cNvPr id="1407" name="Google Shape;1407;p49"/>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08" name="Google Shape;1408;p49"/>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09" name="Google Shape;1409;p49"/>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410" name="Google Shape;1410;p49"/>
          <p:cNvGrpSpPr/>
          <p:nvPr/>
        </p:nvGrpSpPr>
        <p:grpSpPr>
          <a:xfrm>
            <a:off x="5381588" y="2257497"/>
            <a:ext cx="443283" cy="445620"/>
            <a:chOff x="6931035" y="3184144"/>
            <a:chExt cx="716128" cy="719903"/>
          </a:xfrm>
        </p:grpSpPr>
        <p:sp>
          <p:nvSpPr>
            <p:cNvPr id="1411" name="Google Shape;1411;p49"/>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12" name="Google Shape;1412;p49"/>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13" name="Google Shape;1413;p49"/>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14" name="Google Shape;1414;p49"/>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415" name="Google Shape;1415;p49"/>
          <p:cNvGrpSpPr/>
          <p:nvPr/>
        </p:nvGrpSpPr>
        <p:grpSpPr>
          <a:xfrm>
            <a:off x="4690285" y="2257453"/>
            <a:ext cx="445727" cy="445715"/>
            <a:chOff x="5846429" y="3184067"/>
            <a:chExt cx="720076" cy="720055"/>
          </a:xfrm>
        </p:grpSpPr>
        <p:sp>
          <p:nvSpPr>
            <p:cNvPr id="1416" name="Google Shape;1416;p49"/>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17" name="Google Shape;1417;p49"/>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18" name="Google Shape;1418;p49"/>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19" name="Google Shape;1419;p49"/>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420" name="Google Shape;1420;p49"/>
          <p:cNvGrpSpPr/>
          <p:nvPr/>
        </p:nvGrpSpPr>
        <p:grpSpPr>
          <a:xfrm>
            <a:off x="1377487" y="2257402"/>
            <a:ext cx="303699" cy="445825"/>
            <a:chOff x="655600" y="3183978"/>
            <a:chExt cx="490627" cy="720234"/>
          </a:xfrm>
        </p:grpSpPr>
        <p:sp>
          <p:nvSpPr>
            <p:cNvPr id="1421" name="Google Shape;1421;p49"/>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22" name="Google Shape;1422;p49"/>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23" name="Google Shape;1423;p49"/>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24" name="Google Shape;1424;p49"/>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25" name="Google Shape;1425;p49"/>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426" name="Google Shape;1426;p49"/>
          <p:cNvGrpSpPr/>
          <p:nvPr/>
        </p:nvGrpSpPr>
        <p:grpSpPr>
          <a:xfrm>
            <a:off x="6070452" y="2257509"/>
            <a:ext cx="189785" cy="445592"/>
            <a:chOff x="8011692" y="3184166"/>
            <a:chExt cx="306600" cy="719859"/>
          </a:xfrm>
        </p:grpSpPr>
        <p:sp>
          <p:nvSpPr>
            <p:cNvPr id="1427" name="Google Shape;1427;p49"/>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28" name="Google Shape;1428;p49"/>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29" name="Google Shape;1429;p49"/>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30" name="Google Shape;1430;p49"/>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31" name="Google Shape;1431;p49"/>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32" name="Google Shape;1432;p49"/>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433" name="Google Shape;1433;p49"/>
          <p:cNvGrpSpPr/>
          <p:nvPr/>
        </p:nvGrpSpPr>
        <p:grpSpPr>
          <a:xfrm>
            <a:off x="6505237" y="2257261"/>
            <a:ext cx="246199" cy="445516"/>
            <a:chOff x="4556125" y="630237"/>
            <a:chExt cx="3081338" cy="5568950"/>
          </a:xfrm>
        </p:grpSpPr>
        <p:sp>
          <p:nvSpPr>
            <p:cNvPr id="1434" name="Google Shape;1434;p49"/>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35" name="Google Shape;1435;p49"/>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36" name="Google Shape;1436;p49"/>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37" name="Google Shape;1437;p49"/>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38" name="Google Shape;1438;p49"/>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39" name="Google Shape;1439;p49"/>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40" name="Google Shape;1440;p49"/>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441" name="Google Shape;1441;p49"/>
          <p:cNvGrpSpPr/>
          <p:nvPr/>
        </p:nvGrpSpPr>
        <p:grpSpPr>
          <a:xfrm>
            <a:off x="686253" y="2257466"/>
            <a:ext cx="445768" cy="445697"/>
            <a:chOff x="1674084" y="3214987"/>
            <a:chExt cx="720142" cy="720027"/>
          </a:xfrm>
        </p:grpSpPr>
        <p:sp>
          <p:nvSpPr>
            <p:cNvPr id="1442" name="Google Shape;1442;p49"/>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43" name="Google Shape;1443;p49"/>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44" name="Google Shape;1444;p49"/>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45" name="Google Shape;1445;p49"/>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46" name="Google Shape;1446;p49"/>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47" name="Google Shape;1447;p49"/>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48" name="Google Shape;1448;p49"/>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49" name="Google Shape;1449;p49"/>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50" name="Google Shape;1450;p49"/>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51" name="Google Shape;1451;p49"/>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52" name="Google Shape;1452;p49"/>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53" name="Google Shape;1453;p49"/>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454" name="Google Shape;1454;p49"/>
          <p:cNvGrpSpPr/>
          <p:nvPr/>
        </p:nvGrpSpPr>
        <p:grpSpPr>
          <a:xfrm>
            <a:off x="-4907" y="2257423"/>
            <a:ext cx="445579" cy="445773"/>
            <a:chOff x="557511" y="3214925"/>
            <a:chExt cx="719836" cy="720150"/>
          </a:xfrm>
        </p:grpSpPr>
        <p:sp>
          <p:nvSpPr>
            <p:cNvPr id="1455" name="Google Shape;1455;p49"/>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56" name="Google Shape;1456;p49"/>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57" name="Google Shape;1457;p49"/>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58" name="Google Shape;1458;p49"/>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459" name="Google Shape;1459;p49"/>
          <p:cNvGrpSpPr/>
          <p:nvPr/>
        </p:nvGrpSpPr>
        <p:grpSpPr>
          <a:xfrm>
            <a:off x="-61020" y="3693756"/>
            <a:ext cx="445905" cy="400523"/>
            <a:chOff x="1147762" y="1131887"/>
            <a:chExt cx="5137150" cy="4619626"/>
          </a:xfrm>
        </p:grpSpPr>
        <p:sp>
          <p:nvSpPr>
            <p:cNvPr id="1460" name="Google Shape;1460;p49"/>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61" name="Google Shape;1461;p49"/>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62" name="Google Shape;1462;p49"/>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463" name="Google Shape;1463;p49"/>
          <p:cNvGrpSpPr/>
          <p:nvPr/>
        </p:nvGrpSpPr>
        <p:grpSpPr>
          <a:xfrm>
            <a:off x="736313" y="3687416"/>
            <a:ext cx="445901" cy="413283"/>
            <a:chOff x="1570037" y="1341437"/>
            <a:chExt cx="4943475" cy="4576762"/>
          </a:xfrm>
        </p:grpSpPr>
        <p:sp>
          <p:nvSpPr>
            <p:cNvPr id="1464" name="Google Shape;1464;p49"/>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65" name="Google Shape;1465;p49"/>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66" name="Google Shape;1466;p49"/>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67" name="Google Shape;1467;p49"/>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68" name="Google Shape;1468;p49"/>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69" name="Google Shape;1469;p49"/>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470" name="Google Shape;1470;p49"/>
          <p:cNvGrpSpPr/>
          <p:nvPr/>
        </p:nvGrpSpPr>
        <p:grpSpPr>
          <a:xfrm>
            <a:off x="3221631" y="3671518"/>
            <a:ext cx="441332" cy="445721"/>
            <a:chOff x="5770007" y="5489899"/>
            <a:chExt cx="712976" cy="720067"/>
          </a:xfrm>
        </p:grpSpPr>
        <p:sp>
          <p:nvSpPr>
            <p:cNvPr id="1471" name="Google Shape;1471;p49"/>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72" name="Google Shape;1472;p49"/>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73" name="Google Shape;1473;p49"/>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74" name="Google Shape;1474;p49"/>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75" name="Google Shape;1475;p49"/>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76" name="Google Shape;1476;p49"/>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77" name="Google Shape;1477;p49"/>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78" name="Google Shape;1478;p49"/>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479" name="Google Shape;1479;p49"/>
          <p:cNvGrpSpPr/>
          <p:nvPr/>
        </p:nvGrpSpPr>
        <p:grpSpPr>
          <a:xfrm>
            <a:off x="4014427" y="3693981"/>
            <a:ext cx="445651" cy="400824"/>
            <a:chOff x="7050768" y="5526199"/>
            <a:chExt cx="719953" cy="647534"/>
          </a:xfrm>
        </p:grpSpPr>
        <p:sp>
          <p:nvSpPr>
            <p:cNvPr id="1480" name="Google Shape;1480;p49"/>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81" name="Google Shape;1481;p49"/>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82" name="Google Shape;1482;p49"/>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83" name="Google Shape;1483;p49"/>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84" name="Google Shape;1484;p49"/>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85" name="Google Shape;1485;p49"/>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86" name="Google Shape;1486;p49"/>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87" name="Google Shape;1487;p49"/>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88" name="Google Shape;1488;p49"/>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89" name="Google Shape;1489;p49"/>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90" name="Google Shape;1490;p49"/>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91" name="Google Shape;1491;p49"/>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492" name="Google Shape;1492;p49"/>
          <p:cNvGrpSpPr/>
          <p:nvPr/>
        </p:nvGrpSpPr>
        <p:grpSpPr>
          <a:xfrm>
            <a:off x="5608944" y="3694057"/>
            <a:ext cx="445681" cy="400651"/>
            <a:chOff x="9626723" y="5526313"/>
            <a:chExt cx="720002" cy="647256"/>
          </a:xfrm>
        </p:grpSpPr>
        <p:sp>
          <p:nvSpPr>
            <p:cNvPr id="1493" name="Google Shape;1493;p49"/>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94" name="Google Shape;1494;p49"/>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95" name="Google Shape;1495;p49"/>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96" name="Google Shape;1496;p49"/>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97" name="Google Shape;1497;p49"/>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98" name="Google Shape;1498;p49"/>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99" name="Google Shape;1499;p49"/>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00" name="Google Shape;1500;p49"/>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01" name="Google Shape;1501;p49"/>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02" name="Google Shape;1502;p49"/>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03" name="Google Shape;1503;p49"/>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04" name="Google Shape;1504;p49"/>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505" name="Google Shape;1505;p49"/>
          <p:cNvGrpSpPr/>
          <p:nvPr/>
        </p:nvGrpSpPr>
        <p:grpSpPr>
          <a:xfrm>
            <a:off x="6406184" y="3671495"/>
            <a:ext cx="445583" cy="445743"/>
            <a:chOff x="10914672" y="5489861"/>
            <a:chExt cx="719842" cy="720102"/>
          </a:xfrm>
        </p:grpSpPr>
        <p:sp>
          <p:nvSpPr>
            <p:cNvPr id="1506" name="Google Shape;1506;p49"/>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07" name="Google Shape;1507;p49"/>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08" name="Google Shape;1508;p49"/>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09" name="Google Shape;1509;p49"/>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10" name="Google Shape;1510;p49"/>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11" name="Google Shape;1511;p49"/>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12" name="Google Shape;1512;p49"/>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13" name="Google Shape;1513;p49"/>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14" name="Google Shape;1514;p49"/>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15" name="Google Shape;1515;p49"/>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16" name="Google Shape;1516;p49"/>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17" name="Google Shape;1517;p49"/>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518" name="Google Shape;1518;p49"/>
          <p:cNvGrpSpPr/>
          <p:nvPr/>
        </p:nvGrpSpPr>
        <p:grpSpPr>
          <a:xfrm>
            <a:off x="4811642" y="3681759"/>
            <a:ext cx="445821" cy="425247"/>
            <a:chOff x="8338678" y="5506443"/>
            <a:chExt cx="720227" cy="686988"/>
          </a:xfrm>
        </p:grpSpPr>
        <p:sp>
          <p:nvSpPr>
            <p:cNvPr id="1519" name="Google Shape;1519;p49"/>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20" name="Google Shape;1520;p49"/>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21" name="Google Shape;1521;p49"/>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22" name="Google Shape;1522;p49"/>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23" name="Google Shape;1523;p49"/>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24" name="Google Shape;1524;p49"/>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525" name="Google Shape;1525;p49"/>
          <p:cNvGrpSpPr/>
          <p:nvPr/>
        </p:nvGrpSpPr>
        <p:grpSpPr>
          <a:xfrm>
            <a:off x="1533293" y="3736349"/>
            <a:ext cx="1336824" cy="316035"/>
            <a:chOff x="3042485" y="5594633"/>
            <a:chExt cx="2159652" cy="510557"/>
          </a:xfrm>
        </p:grpSpPr>
        <p:sp>
          <p:nvSpPr>
            <p:cNvPr id="1526" name="Google Shape;1526;p49"/>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27" name="Google Shape;1527;p49"/>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28" name="Google Shape;1528;p49"/>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29" name="Google Shape;1529;p49"/>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30" name="Google Shape;1530;p49"/>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31" name="Google Shape;1531;p49"/>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32" name="Google Shape;1532;p49"/>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33" name="Google Shape;1533;p49"/>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34" name="Google Shape;1534;p49"/>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35" name="Google Shape;1535;p49"/>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36" name="Google Shape;1536;p49"/>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37" name="Google Shape;1537;p49"/>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38" name="Google Shape;1538;p49"/>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39" name="Google Shape;1539;p49"/>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40" name="Google Shape;1540;p49"/>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541" name="Google Shape;1541;p49"/>
          <p:cNvGrpSpPr/>
          <p:nvPr/>
        </p:nvGrpSpPr>
        <p:grpSpPr>
          <a:xfrm>
            <a:off x="736188" y="4379886"/>
            <a:ext cx="445739" cy="442951"/>
            <a:chOff x="1879183" y="4379878"/>
            <a:chExt cx="445738" cy="442950"/>
          </a:xfrm>
        </p:grpSpPr>
        <p:sp>
          <p:nvSpPr>
            <p:cNvPr id="1542" name="Google Shape;1542;p49"/>
            <p:cNvSpPr/>
            <p:nvPr/>
          </p:nvSpPr>
          <p:spPr>
            <a:xfrm>
              <a:off x="1879183" y="4379878"/>
              <a:ext cx="445738" cy="303917"/>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43" name="Google Shape;1543;p49"/>
            <p:cNvSpPr/>
            <p:nvPr/>
          </p:nvSpPr>
          <p:spPr>
            <a:xfrm>
              <a:off x="1879183" y="4683795"/>
              <a:ext cx="262365" cy="72893"/>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44" name="Google Shape;1544;p49"/>
            <p:cNvSpPr/>
            <p:nvPr/>
          </p:nvSpPr>
          <p:spPr>
            <a:xfrm>
              <a:off x="1977511" y="4711043"/>
              <a:ext cx="164036" cy="45646"/>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45" name="Google Shape;1545;p49"/>
            <p:cNvSpPr/>
            <p:nvPr/>
          </p:nvSpPr>
          <p:spPr>
            <a:xfrm>
              <a:off x="1977511" y="4756688"/>
              <a:ext cx="82018" cy="66140"/>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546" name="Google Shape;1546;p49"/>
          <p:cNvGrpSpPr/>
          <p:nvPr/>
        </p:nvGrpSpPr>
        <p:grpSpPr>
          <a:xfrm>
            <a:off x="5645039" y="4378467"/>
            <a:ext cx="373053" cy="445791"/>
            <a:chOff x="8095060" y="5664590"/>
            <a:chExt cx="497404" cy="594389"/>
          </a:xfrm>
        </p:grpSpPr>
        <p:grpSp>
          <p:nvGrpSpPr>
            <p:cNvPr id="1547" name="Google Shape;1547;p49"/>
            <p:cNvGrpSpPr/>
            <p:nvPr/>
          </p:nvGrpSpPr>
          <p:grpSpPr>
            <a:xfrm>
              <a:off x="8095060" y="5969027"/>
              <a:ext cx="497404" cy="289951"/>
              <a:chOff x="8095060" y="5969027"/>
              <a:chExt cx="497404" cy="289951"/>
            </a:xfrm>
          </p:grpSpPr>
          <p:sp>
            <p:nvSpPr>
              <p:cNvPr id="1548" name="Google Shape;1548;p49"/>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49" name="Google Shape;1549;p49"/>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50" name="Google Shape;1550;p49"/>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551" name="Google Shape;1551;p49"/>
            <p:cNvGrpSpPr/>
            <p:nvPr/>
          </p:nvGrpSpPr>
          <p:grpSpPr>
            <a:xfrm>
              <a:off x="8095060" y="5867832"/>
              <a:ext cx="497404" cy="289312"/>
              <a:chOff x="8095060" y="5867832"/>
              <a:chExt cx="497404" cy="289312"/>
            </a:xfrm>
          </p:grpSpPr>
          <p:sp>
            <p:nvSpPr>
              <p:cNvPr id="1552" name="Google Shape;1552;p49"/>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53" name="Google Shape;1553;p49"/>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54" name="Google Shape;1554;p49"/>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555" name="Google Shape;1555;p49"/>
            <p:cNvGrpSpPr/>
            <p:nvPr/>
          </p:nvGrpSpPr>
          <p:grpSpPr>
            <a:xfrm>
              <a:off x="8095060" y="5765998"/>
              <a:ext cx="497404" cy="289312"/>
              <a:chOff x="8095060" y="5765998"/>
              <a:chExt cx="497404" cy="289312"/>
            </a:xfrm>
          </p:grpSpPr>
          <p:sp>
            <p:nvSpPr>
              <p:cNvPr id="1556" name="Google Shape;1556;p49"/>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57" name="Google Shape;1557;p49"/>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58" name="Google Shape;1558;p49"/>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559" name="Google Shape;1559;p49"/>
            <p:cNvGrpSpPr/>
            <p:nvPr/>
          </p:nvGrpSpPr>
          <p:grpSpPr>
            <a:xfrm>
              <a:off x="8095060" y="5664590"/>
              <a:ext cx="497404" cy="290164"/>
              <a:chOff x="8095060" y="5664590"/>
              <a:chExt cx="497404" cy="290164"/>
            </a:xfrm>
          </p:grpSpPr>
          <p:sp>
            <p:nvSpPr>
              <p:cNvPr id="1560" name="Google Shape;1560;p49"/>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61" name="Google Shape;1561;p49"/>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62" name="Google Shape;1562;p49"/>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grpSp>
        <p:nvGrpSpPr>
          <p:cNvPr id="1563" name="Google Shape;1563;p49"/>
          <p:cNvGrpSpPr/>
          <p:nvPr/>
        </p:nvGrpSpPr>
        <p:grpSpPr>
          <a:xfrm>
            <a:off x="1727831" y="4378494"/>
            <a:ext cx="557163" cy="445735"/>
            <a:chOff x="4607809" y="5664627"/>
            <a:chExt cx="742883" cy="594312"/>
          </a:xfrm>
        </p:grpSpPr>
        <p:sp>
          <p:nvSpPr>
            <p:cNvPr id="1564" name="Google Shape;1564;p49"/>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65" name="Google Shape;1565;p49"/>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66" name="Google Shape;1566;p49"/>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67" name="Google Shape;1567;p49"/>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68" name="Google Shape;1568;p49"/>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69" name="Google Shape;1569;p49"/>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70" name="Google Shape;1570;p49"/>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71" name="Google Shape;1571;p49"/>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572" name="Google Shape;1572;p49"/>
          <p:cNvGrpSpPr/>
          <p:nvPr/>
        </p:nvGrpSpPr>
        <p:grpSpPr>
          <a:xfrm>
            <a:off x="2830899" y="4378545"/>
            <a:ext cx="1079865" cy="445620"/>
            <a:chOff x="2571250" y="5664711"/>
            <a:chExt cx="1439820" cy="594160"/>
          </a:xfrm>
        </p:grpSpPr>
        <p:sp>
          <p:nvSpPr>
            <p:cNvPr id="1573" name="Google Shape;1573;p49"/>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74" name="Google Shape;1574;p49"/>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75" name="Google Shape;1575;p49"/>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76" name="Google Shape;1576;p49"/>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77" name="Google Shape;1577;p49"/>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78" name="Google Shape;1578;p49"/>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79" name="Google Shape;1579;p49"/>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80" name="Google Shape;1580;p49"/>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81" name="Google Shape;1581;p49"/>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82" name="Google Shape;1582;p49"/>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83" name="Google Shape;1583;p49"/>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84" name="Google Shape;1584;p49"/>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85" name="Google Shape;1585;p49"/>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86" name="Google Shape;1586;p49"/>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87" name="Google Shape;1587;p49"/>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88" name="Google Shape;1588;p49"/>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89" name="Google Shape;1589;p49"/>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90" name="Google Shape;1590;p49"/>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91" name="Google Shape;1591;p49"/>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92" name="Google Shape;1592;p49"/>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93" name="Google Shape;1593;p49"/>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94" name="Google Shape;1594;p49"/>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95" name="Google Shape;1595;p49"/>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96" name="Google Shape;1596;p49"/>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grpSp>
      <p:grpSp>
        <p:nvGrpSpPr>
          <p:cNvPr id="1597" name="Google Shape;1597;p49"/>
          <p:cNvGrpSpPr/>
          <p:nvPr/>
        </p:nvGrpSpPr>
        <p:grpSpPr>
          <a:xfrm>
            <a:off x="4456665" y="4378337"/>
            <a:ext cx="642471" cy="446036"/>
            <a:chOff x="6332670" y="5663946"/>
            <a:chExt cx="856627" cy="594715"/>
          </a:xfrm>
        </p:grpSpPr>
        <p:grpSp>
          <p:nvGrpSpPr>
            <p:cNvPr id="1598" name="Google Shape;1598;p49"/>
            <p:cNvGrpSpPr/>
            <p:nvPr/>
          </p:nvGrpSpPr>
          <p:grpSpPr>
            <a:xfrm>
              <a:off x="6392364" y="5663946"/>
              <a:ext cx="796933" cy="185801"/>
              <a:chOff x="3321050" y="1066800"/>
              <a:chExt cx="6505573" cy="1508125"/>
            </a:xfrm>
          </p:grpSpPr>
          <p:sp>
            <p:nvSpPr>
              <p:cNvPr id="1599" name="Google Shape;1599;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600" name="Google Shape;1600;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601" name="Google Shape;1601;p49"/>
            <p:cNvGrpSpPr/>
            <p:nvPr/>
          </p:nvGrpSpPr>
          <p:grpSpPr>
            <a:xfrm flipH="1">
              <a:off x="6332670" y="5868403"/>
              <a:ext cx="796933" cy="185801"/>
              <a:chOff x="3321050" y="1066800"/>
              <a:chExt cx="6505573" cy="1508125"/>
            </a:xfrm>
          </p:grpSpPr>
          <p:sp>
            <p:nvSpPr>
              <p:cNvPr id="1602" name="Google Shape;1602;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603" name="Google Shape;1603;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604" name="Google Shape;1604;p49"/>
            <p:cNvGrpSpPr/>
            <p:nvPr/>
          </p:nvGrpSpPr>
          <p:grpSpPr>
            <a:xfrm>
              <a:off x="6392364" y="6072860"/>
              <a:ext cx="796933" cy="185801"/>
              <a:chOff x="3321050" y="1066800"/>
              <a:chExt cx="6505573" cy="1508125"/>
            </a:xfrm>
          </p:grpSpPr>
          <p:sp>
            <p:nvSpPr>
              <p:cNvPr id="1605" name="Google Shape;1605;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606" name="Google Shape;1606;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sp>
        <p:nvSpPr>
          <p:cNvPr id="1607" name="Google Shape;1607;p49"/>
          <p:cNvSpPr txBox="1">
            <a:spLocks noGrp="1"/>
          </p:cNvSpPr>
          <p:nvPr>
            <p:ph type="title"/>
          </p:nvPr>
        </p:nvSpPr>
        <p:spPr>
          <a:xfrm>
            <a:off x="-287700" y="249077"/>
            <a:ext cx="7433400" cy="396300"/>
          </a:xfrm>
          <a:prstGeom prst="rect">
            <a:avLst/>
          </a:prstGeom>
        </p:spPr>
        <p:txBody>
          <a:bodyPr spcFirstLastPara="1" wrap="square" lIns="91425" tIns="91425" rIns="91425" bIns="91425" anchor="b" anchorCtr="0">
            <a:noAutofit/>
          </a:bodyPr>
          <a:lstStyle/>
          <a:p>
            <a:pPr algn="ctr"/>
            <a:r>
              <a:rPr lang="en" sz="2000"/>
              <a:t>Diagrams and infographics</a:t>
            </a: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1612"/>
        <p:cNvGrpSpPr/>
        <p:nvPr/>
      </p:nvGrpSpPr>
      <p:grpSpPr>
        <a:xfrm>
          <a:off x="0" y="0"/>
          <a:ext cx="0" cy="0"/>
          <a:chOff x="0" y="0"/>
          <a:chExt cx="0" cy="0"/>
        </a:xfrm>
      </p:grpSpPr>
      <p:sp>
        <p:nvSpPr>
          <p:cNvPr id="1613" name="Google Shape;1613;p50"/>
          <p:cNvSpPr txBox="1"/>
          <p:nvPr/>
        </p:nvSpPr>
        <p:spPr>
          <a:xfrm>
            <a:off x="-334898" y="838101"/>
            <a:ext cx="8032500" cy="1035600"/>
          </a:xfrm>
          <a:prstGeom prst="rect">
            <a:avLst/>
          </a:prstGeom>
          <a:noFill/>
          <a:ln>
            <a:noFill/>
          </a:ln>
        </p:spPr>
        <p:txBody>
          <a:bodyPr spcFirstLastPara="1" wrap="square" lIns="91425" tIns="91425" rIns="91425" bIns="91425" anchor="t" anchorCtr="0">
            <a:noAutofit/>
          </a:bodyPr>
          <a:lstStyle/>
          <a:p>
            <a:r>
              <a:rPr lang="en" b="1">
                <a:solidFill>
                  <a:srgbClr val="607D8B"/>
                </a:solidFill>
                <a:latin typeface="Source Sans Pro"/>
                <a:ea typeface="Source Sans Pro"/>
                <a:cs typeface="Source Sans Pro"/>
                <a:sym typeface="Source Sans Pro"/>
              </a:rPr>
              <a:t>You can also use any emoji as an icon!</a:t>
            </a:r>
            <a:endParaRPr b="1">
              <a:solidFill>
                <a:srgbClr val="607D8B"/>
              </a:solidFill>
              <a:latin typeface="Source Sans Pro"/>
              <a:ea typeface="Source Sans Pro"/>
              <a:cs typeface="Source Sans Pro"/>
              <a:sym typeface="Source Sans Pro"/>
            </a:endParaRPr>
          </a:p>
          <a:p>
            <a:r>
              <a:rPr lang="en">
                <a:solidFill>
                  <a:srgbClr val="607D8B"/>
                </a:solidFill>
                <a:latin typeface="Source Sans Pro"/>
                <a:ea typeface="Source Sans Pro"/>
                <a:cs typeface="Source Sans Pro"/>
                <a:sym typeface="Source Sans Pro"/>
              </a:rPr>
              <a:t>And of course it resizes without losing quality.</a:t>
            </a:r>
            <a:endParaRPr>
              <a:solidFill>
                <a:srgbClr val="607D8B"/>
              </a:solidFill>
              <a:latin typeface="Source Sans Pro"/>
              <a:ea typeface="Source Sans Pro"/>
              <a:cs typeface="Source Sans Pro"/>
              <a:sym typeface="Source Sans Pro"/>
            </a:endParaRPr>
          </a:p>
          <a:p>
            <a:r>
              <a:rPr lang="en">
                <a:solidFill>
                  <a:srgbClr val="607D8B"/>
                </a:solidFill>
                <a:latin typeface="Source Sans Pro"/>
                <a:ea typeface="Source Sans Pro"/>
                <a:cs typeface="Source Sans Pro"/>
                <a:sym typeface="Source Sans Pro"/>
              </a:rPr>
              <a:t>How? Follow Google instructions https://twitter.com/googledocs/status/730087240156643328</a:t>
            </a:r>
            <a:endParaRPr>
              <a:solidFill>
                <a:srgbClr val="607D8B"/>
              </a:solidFill>
              <a:latin typeface="Source Sans Pro"/>
              <a:ea typeface="Source Sans Pro"/>
              <a:cs typeface="Source Sans Pro"/>
              <a:sym typeface="Source Sans Pro"/>
            </a:endParaRPr>
          </a:p>
          <a:p>
            <a:endParaRPr b="1">
              <a:solidFill>
                <a:srgbClr val="607D8B"/>
              </a:solidFill>
              <a:latin typeface="Source Sans Pro"/>
              <a:ea typeface="Source Sans Pro"/>
              <a:cs typeface="Source Sans Pro"/>
              <a:sym typeface="Source Sans Pro"/>
            </a:endParaRPr>
          </a:p>
        </p:txBody>
      </p:sp>
      <p:sp>
        <p:nvSpPr>
          <p:cNvPr id="1614" name="Google Shape;1614;p50"/>
          <p:cNvSpPr txBox="1"/>
          <p:nvPr/>
        </p:nvSpPr>
        <p:spPr>
          <a:xfrm>
            <a:off x="-334898" y="2314089"/>
            <a:ext cx="7327500" cy="1928100"/>
          </a:xfrm>
          <a:prstGeom prst="rect">
            <a:avLst/>
          </a:prstGeom>
          <a:noFill/>
          <a:ln>
            <a:noFill/>
          </a:ln>
        </p:spPr>
        <p:txBody>
          <a:bodyPr spcFirstLastPara="1" wrap="square" lIns="91425" tIns="91425" rIns="91425" bIns="91425" anchor="t" anchorCtr="0">
            <a:noAutofit/>
          </a:bodyPr>
          <a:lstStyle/>
          <a:p>
            <a:pPr>
              <a:lnSpc>
                <a:spcPct val="115000"/>
              </a:lnSpc>
            </a:pPr>
            <a:r>
              <a:rPr lang="en" sz="3600">
                <a:solidFill>
                  <a:srgbClr val="607D8B"/>
                </a:solidFill>
                <a:latin typeface="Source Sans Pro"/>
                <a:ea typeface="Source Sans Pro"/>
                <a:cs typeface="Source Sans Pro"/>
                <a:sym typeface="Source Sans Pro"/>
              </a:rPr>
              <a:t>✋👆👉👍👤👦👧👨👩👪💃🏃💑❤😂😉😋😒😭👶😸🐟🍒🍔💣📌📖🔨🎃🎈🎨🏈🏰🌏🔌🔑</a:t>
            </a:r>
            <a:r>
              <a:rPr lang="en" sz="2400">
                <a:solidFill>
                  <a:srgbClr val="FFFFFF"/>
                </a:solidFill>
                <a:highlight>
                  <a:schemeClr val="accent1"/>
                </a:highlight>
                <a:latin typeface="Source Sans Pro"/>
                <a:ea typeface="Source Sans Pro"/>
                <a:cs typeface="Source Sans Pro"/>
                <a:sym typeface="Source Sans Pro"/>
              </a:rPr>
              <a:t> and many more...</a:t>
            </a:r>
            <a:endParaRPr sz="2400">
              <a:solidFill>
                <a:srgbClr val="FFFFFF"/>
              </a:solidFill>
              <a:highlight>
                <a:schemeClr val="accent1"/>
              </a:highlight>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0418E24-F295-C421-0374-DE1458363808}"/>
              </a:ext>
            </a:extLst>
          </p:cNvPr>
          <p:cNvSpPr>
            <a:spLocks noGrp="1"/>
          </p:cNvSpPr>
          <p:nvPr>
            <p:ph type="title"/>
          </p:nvPr>
        </p:nvSpPr>
        <p:spPr/>
        <p:txBody>
          <a:bodyPr/>
          <a:lstStyle/>
          <a:p>
            <a:r>
              <a:rPr lang="en-US" altLang="zh-TW" dirty="0"/>
              <a:t>Abstract</a:t>
            </a:r>
            <a:endParaRPr lang="zh-TW" altLang="en-US" dirty="0"/>
          </a:p>
        </p:txBody>
      </p:sp>
      <p:sp>
        <p:nvSpPr>
          <p:cNvPr id="5" name="文字版面配置區 4">
            <a:extLst>
              <a:ext uri="{FF2B5EF4-FFF2-40B4-BE49-F238E27FC236}">
                <a16:creationId xmlns:a16="http://schemas.microsoft.com/office/drawing/2014/main" id="{F0E51BD1-DD4E-89B5-2C7C-AA39DA770BF8}"/>
              </a:ext>
            </a:extLst>
          </p:cNvPr>
          <p:cNvSpPr>
            <a:spLocks noGrp="1"/>
          </p:cNvSpPr>
          <p:nvPr>
            <p:ph type="body" idx="1"/>
          </p:nvPr>
        </p:nvSpPr>
        <p:spPr>
          <a:xfrm>
            <a:off x="500932" y="622170"/>
            <a:ext cx="6143707" cy="4248226"/>
          </a:xfrm>
        </p:spPr>
        <p:txBody>
          <a:bodyPr/>
          <a:lstStyle/>
          <a:p>
            <a:pPr marL="342900" indent="-342900">
              <a:buFont typeface="Wingdings" panose="05000000000000000000" pitchFamily="2" charset="2"/>
              <a:buChar char="Ø"/>
            </a:pPr>
            <a:r>
              <a:rPr lang="en-US" altLang="zh-TW" b="1" dirty="0">
                <a:solidFill>
                  <a:schemeClr val="tx1"/>
                </a:solidFill>
              </a:rPr>
              <a:t>Direct device-to-device (D2D) provide :</a:t>
            </a:r>
          </a:p>
          <a:p>
            <a:pPr marL="457200" indent="-96838">
              <a:buSzPct val="90000"/>
              <a:buFont typeface="+mj-lt"/>
              <a:buAutoNum type="arabicPeriod"/>
            </a:pPr>
            <a:r>
              <a:rPr lang="en-US" altLang="zh-TW" dirty="0">
                <a:solidFill>
                  <a:schemeClr val="tx1">
                    <a:lumMod val="75000"/>
                    <a:lumOff val="25000"/>
                  </a:schemeClr>
                </a:solidFill>
              </a:rPr>
              <a:t> Low-power</a:t>
            </a:r>
          </a:p>
          <a:p>
            <a:pPr marL="457200" indent="-96838">
              <a:buSzPct val="90000"/>
              <a:buFont typeface="+mj-lt"/>
              <a:buAutoNum type="arabicPeriod"/>
            </a:pPr>
            <a:r>
              <a:rPr lang="en-US" altLang="zh-TW" dirty="0">
                <a:solidFill>
                  <a:schemeClr val="tx1">
                    <a:lumMod val="75000"/>
                    <a:lumOff val="25000"/>
                  </a:schemeClr>
                </a:solidFill>
              </a:rPr>
              <a:t> High-data rate</a:t>
            </a:r>
          </a:p>
          <a:p>
            <a:pPr marL="457200" indent="-96838">
              <a:buSzPct val="90000"/>
              <a:buFont typeface="+mj-lt"/>
              <a:buAutoNum type="arabicPeriod"/>
            </a:pPr>
            <a:r>
              <a:rPr lang="zh-TW" altLang="en-US" dirty="0">
                <a:solidFill>
                  <a:schemeClr val="tx1">
                    <a:lumMod val="75000"/>
                    <a:lumOff val="25000"/>
                  </a:schemeClr>
                </a:solidFill>
              </a:rPr>
              <a:t> </a:t>
            </a:r>
            <a:r>
              <a:rPr lang="en-US" altLang="zh-TW" dirty="0">
                <a:solidFill>
                  <a:schemeClr val="tx1">
                    <a:lumMod val="75000"/>
                    <a:lumOff val="25000"/>
                  </a:schemeClr>
                </a:solidFill>
              </a:rPr>
              <a:t>low-latency</a:t>
            </a:r>
          </a:p>
          <a:p>
            <a:pPr marL="360363" indent="-360363">
              <a:buSzPct val="120000"/>
              <a:buFont typeface="Wingdings" panose="05000000000000000000" pitchFamily="2" charset="2"/>
              <a:buChar char="Ø"/>
            </a:pPr>
            <a:r>
              <a:rPr lang="en-US" altLang="zh-TW" dirty="0">
                <a:solidFill>
                  <a:schemeClr val="tx1">
                    <a:lumMod val="75000"/>
                    <a:lumOff val="25000"/>
                  </a:schemeClr>
                </a:solidFill>
              </a:rPr>
              <a:t>The </a:t>
            </a:r>
            <a:r>
              <a:rPr lang="en-US" altLang="zh-TW" b="1" dirty="0">
                <a:solidFill>
                  <a:schemeClr val="tx1"/>
                </a:solidFill>
              </a:rPr>
              <a:t>latency</a:t>
            </a:r>
            <a:r>
              <a:rPr lang="en-US" altLang="zh-TW" dirty="0">
                <a:solidFill>
                  <a:schemeClr val="tx1">
                    <a:lumMod val="75000"/>
                    <a:lumOff val="25000"/>
                  </a:schemeClr>
                </a:solidFill>
              </a:rPr>
              <a:t> could be increased :</a:t>
            </a:r>
          </a:p>
          <a:p>
            <a:pPr marL="457200" indent="-96838">
              <a:buSzPct val="90000"/>
              <a:buFont typeface="+mj-lt"/>
              <a:buAutoNum type="arabicPeriod"/>
            </a:pPr>
            <a:r>
              <a:rPr lang="en-US" altLang="zh-TW" dirty="0">
                <a:solidFill>
                  <a:schemeClr val="tx1">
                    <a:lumMod val="75000"/>
                    <a:lumOff val="25000"/>
                  </a:schemeClr>
                </a:solidFill>
              </a:rPr>
              <a:t> several nodes have to exchange information</a:t>
            </a:r>
          </a:p>
          <a:p>
            <a:pPr marL="457200" indent="-96838">
              <a:buSzPct val="90000"/>
              <a:buFont typeface="+mj-lt"/>
              <a:buAutoNum type="arabicPeriod"/>
            </a:pPr>
            <a:r>
              <a:rPr lang="en-US" altLang="zh-TW" dirty="0">
                <a:solidFill>
                  <a:schemeClr val="tx1">
                    <a:lumMod val="75000"/>
                    <a:lumOff val="25000"/>
                  </a:schemeClr>
                </a:solidFill>
              </a:rPr>
              <a:t> the introduced signaling overhead</a:t>
            </a:r>
          </a:p>
          <a:p>
            <a:pPr marL="360363" indent="-360363">
              <a:lnSpc>
                <a:spcPts val="2600"/>
              </a:lnSpc>
              <a:buSzPct val="120000"/>
              <a:buFont typeface="Wingdings" panose="05000000000000000000" pitchFamily="2" charset="2"/>
              <a:buChar char="Ø"/>
            </a:pPr>
            <a:r>
              <a:rPr lang="en-US" altLang="zh-TW" dirty="0">
                <a:solidFill>
                  <a:schemeClr val="tx1">
                    <a:lumMod val="75000"/>
                    <a:lumOff val="25000"/>
                  </a:schemeClr>
                </a:solidFill>
              </a:rPr>
              <a:t>We propose several </a:t>
            </a:r>
            <a:r>
              <a:rPr lang="en-US" altLang="zh-TW" b="1" dirty="0">
                <a:solidFill>
                  <a:schemeClr val="tx1"/>
                </a:solidFill>
              </a:rPr>
              <a:t>mobility management solutions </a:t>
            </a:r>
            <a:r>
              <a:rPr lang="en-US" altLang="zh-TW" dirty="0">
                <a:solidFill>
                  <a:schemeClr val="tx1">
                    <a:lumMod val="75000"/>
                    <a:lumOff val="25000"/>
                  </a:schemeClr>
                </a:solidFill>
              </a:rPr>
              <a:t>with their technical challenges and expected gains.</a:t>
            </a:r>
          </a:p>
        </p:txBody>
      </p:sp>
    </p:spTree>
    <p:extLst>
      <p:ext uri="{BB962C8B-B14F-4D97-AF65-F5344CB8AC3E}">
        <p14:creationId xmlns:p14="http://schemas.microsoft.com/office/powerpoint/2010/main" val="1033900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BB1EF5-291D-0AFC-2D6A-4FB1B1B2CF60}"/>
              </a:ext>
            </a:extLst>
          </p:cNvPr>
          <p:cNvSpPr>
            <a:spLocks noGrp="1"/>
          </p:cNvSpPr>
          <p:nvPr>
            <p:ph type="title"/>
          </p:nvPr>
        </p:nvSpPr>
        <p:spPr>
          <a:xfrm>
            <a:off x="604556" y="273104"/>
            <a:ext cx="5678775" cy="660704"/>
          </a:xfrm>
          <a:prstGeom prst="rect">
            <a:avLst/>
          </a:prstGeom>
        </p:spPr>
        <p:txBody>
          <a:bodyPr/>
          <a:lstStyle/>
          <a:p>
            <a:r>
              <a:rPr lang="en-US" altLang="zh-TW" dirty="0" err="1"/>
              <a:t>Introdustion</a:t>
            </a:r>
            <a:endParaRPr lang="zh-TW" altLang="en-US" dirty="0"/>
          </a:p>
        </p:txBody>
      </p:sp>
      <p:sp>
        <p:nvSpPr>
          <p:cNvPr id="3" name="文字版面配置區 2">
            <a:extLst>
              <a:ext uri="{FF2B5EF4-FFF2-40B4-BE49-F238E27FC236}">
                <a16:creationId xmlns:a16="http://schemas.microsoft.com/office/drawing/2014/main" id="{13CB932F-2C92-38BF-88BB-12962873A4D3}"/>
              </a:ext>
            </a:extLst>
          </p:cNvPr>
          <p:cNvSpPr>
            <a:spLocks noGrp="1"/>
          </p:cNvSpPr>
          <p:nvPr>
            <p:ph type="body" idx="4294967295"/>
          </p:nvPr>
        </p:nvSpPr>
        <p:spPr>
          <a:xfrm>
            <a:off x="604555" y="743713"/>
            <a:ext cx="5772799" cy="3906442"/>
          </a:xfrm>
          <a:prstGeom prst="rect">
            <a:avLst/>
          </a:prstGeom>
        </p:spPr>
        <p:txBody>
          <a:bodyPr/>
          <a:lstStyle/>
          <a:p>
            <a:pPr marL="268288" indent="-268288">
              <a:lnSpc>
                <a:spcPct val="100000"/>
              </a:lnSpc>
              <a:spcBef>
                <a:spcPts val="600"/>
              </a:spcBef>
              <a:buFont typeface="Wingdings" panose="05000000000000000000" pitchFamily="2" charset="2"/>
              <a:buChar char="Ø"/>
            </a:pP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The fifth generation (5G) networks are expected to be much </a:t>
            </a:r>
            <a:r>
              <a:rPr lang="en-US" altLang="zh-TW" sz="2000" b="1" dirty="0">
                <a:latin typeface="Times New Roman" panose="02020603050405020304" pitchFamily="18" charset="0"/>
                <a:cs typeface="Times New Roman" panose="02020603050405020304" pitchFamily="18" charset="0"/>
              </a:rPr>
              <a:t>more dynamic </a:t>
            </a: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and </a:t>
            </a:r>
            <a:r>
              <a:rPr lang="en-US" altLang="zh-TW" sz="2000" b="1" dirty="0">
                <a:latin typeface="Times New Roman" panose="02020603050405020304" pitchFamily="18" charset="0"/>
                <a:cs typeface="Times New Roman" panose="02020603050405020304" pitchFamily="18" charset="0"/>
              </a:rPr>
              <a:t>densely deployed</a:t>
            </a: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a:t>
            </a:r>
          </a:p>
          <a:p>
            <a:pPr marL="268288" indent="-268288">
              <a:lnSpc>
                <a:spcPct val="100000"/>
              </a:lnSpc>
              <a:spcBef>
                <a:spcPts val="600"/>
              </a:spcBef>
              <a:buFont typeface="Wingdings" panose="05000000000000000000" pitchFamily="2" charset="2"/>
              <a:buChar char="Ø"/>
            </a:pPr>
            <a:endPar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268288" indent="-268288">
              <a:lnSpc>
                <a:spcPct val="100000"/>
              </a:lnSpc>
              <a:spcBef>
                <a:spcPts val="600"/>
              </a:spcBef>
              <a:buFont typeface="Wingdings" panose="05000000000000000000" pitchFamily="2" charset="2"/>
              <a:buChar char="Ø"/>
            </a:pPr>
            <a:endPar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5" name="圖片 4">
            <a:extLst>
              <a:ext uri="{FF2B5EF4-FFF2-40B4-BE49-F238E27FC236}">
                <a16:creationId xmlns:a16="http://schemas.microsoft.com/office/drawing/2014/main" id="{67FD2098-9015-4C07-FA45-8DEFF521DD30}"/>
              </a:ext>
            </a:extLst>
          </p:cNvPr>
          <p:cNvPicPr>
            <a:picLocks noChangeAspect="1"/>
          </p:cNvPicPr>
          <p:nvPr/>
        </p:nvPicPr>
        <p:blipFill rotWithShape="1">
          <a:blip r:embed="rId3"/>
          <a:srcRect t="2538"/>
          <a:stretch/>
        </p:blipFill>
        <p:spPr>
          <a:xfrm>
            <a:off x="478963" y="1639823"/>
            <a:ext cx="5898391" cy="2918891"/>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54071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AA51EC46-5381-3C5B-A158-6E657BB8043C}"/>
              </a:ext>
            </a:extLst>
          </p:cNvPr>
          <p:cNvSpPr>
            <a:spLocks noGrp="1"/>
          </p:cNvSpPr>
          <p:nvPr>
            <p:ph type="title"/>
          </p:nvPr>
        </p:nvSpPr>
        <p:spPr/>
        <p:txBody>
          <a:bodyPr/>
          <a:lstStyle/>
          <a:p>
            <a:r>
              <a:rPr lang="en-US" altLang="zh-TW" dirty="0" err="1"/>
              <a:t>Introducion</a:t>
            </a:r>
            <a:endParaRPr lang="zh-TW" altLang="en-US" dirty="0"/>
          </a:p>
        </p:txBody>
      </p:sp>
      <p:sp>
        <p:nvSpPr>
          <p:cNvPr id="5" name="文字版面配置區 4">
            <a:extLst>
              <a:ext uri="{FF2B5EF4-FFF2-40B4-BE49-F238E27FC236}">
                <a16:creationId xmlns:a16="http://schemas.microsoft.com/office/drawing/2014/main" id="{A63C75C7-8960-0EE1-D9E1-62C05AA666FE}"/>
              </a:ext>
            </a:extLst>
          </p:cNvPr>
          <p:cNvSpPr>
            <a:spLocks noGrp="1"/>
          </p:cNvSpPr>
          <p:nvPr>
            <p:ph type="body" idx="1"/>
          </p:nvPr>
        </p:nvSpPr>
        <p:spPr>
          <a:xfrm>
            <a:off x="498088" y="695960"/>
            <a:ext cx="5945384" cy="4079240"/>
          </a:xfrm>
        </p:spPr>
        <p:txBody>
          <a:bodyPr anchor="ctr"/>
          <a:lstStyle/>
          <a:p>
            <a:pPr>
              <a:buSzPct val="100000"/>
              <a:buFont typeface="Wingdings" panose="05000000000000000000" pitchFamily="2" charset="2"/>
              <a:buChar char="Ø"/>
            </a:pPr>
            <a:r>
              <a:rPr lang="en-US" altLang="zh-TW" b="1" dirty="0">
                <a:solidFill>
                  <a:schemeClr val="tx1"/>
                </a:solidFill>
              </a:rPr>
              <a:t>D2D communications </a:t>
            </a:r>
            <a:r>
              <a:rPr lang="en-US" altLang="zh-TW" dirty="0">
                <a:solidFill>
                  <a:schemeClr val="tx1">
                    <a:lumMod val="75000"/>
                    <a:lumOff val="25000"/>
                  </a:schemeClr>
                </a:solidFill>
              </a:rPr>
              <a:t>has already been of the attention of </a:t>
            </a:r>
            <a:r>
              <a:rPr lang="en-US" altLang="zh-TW" b="1" dirty="0">
                <a:solidFill>
                  <a:schemeClr val="tx1"/>
                </a:solidFill>
              </a:rPr>
              <a:t>wireless communications </a:t>
            </a:r>
            <a:r>
              <a:rPr lang="en-US" altLang="zh-TW" dirty="0">
                <a:solidFill>
                  <a:schemeClr val="tx1">
                    <a:lumMod val="75000"/>
                    <a:lumOff val="25000"/>
                  </a:schemeClr>
                </a:solidFill>
              </a:rPr>
              <a:t>community.</a:t>
            </a:r>
          </a:p>
          <a:p>
            <a:pPr>
              <a:buSzPct val="100000"/>
              <a:buFont typeface="Wingdings" panose="05000000000000000000" pitchFamily="2" charset="2"/>
              <a:buChar char="Ø"/>
            </a:pPr>
            <a:r>
              <a:rPr lang="en-US" altLang="zh-TW" dirty="0">
                <a:solidFill>
                  <a:schemeClr val="tx1">
                    <a:lumMod val="75000"/>
                    <a:lumOff val="25000"/>
                  </a:schemeClr>
                </a:solidFill>
              </a:rPr>
              <a:t>[4] In </a:t>
            </a:r>
            <a:r>
              <a:rPr lang="en-US" altLang="zh-TW" dirty="0">
                <a:solidFill>
                  <a:srgbClr val="0000FF"/>
                </a:solidFill>
              </a:rPr>
              <a:t>3GPP</a:t>
            </a:r>
            <a:r>
              <a:rPr lang="en-US" altLang="zh-TW" dirty="0">
                <a:solidFill>
                  <a:schemeClr val="tx1">
                    <a:lumMod val="75000"/>
                    <a:lumOff val="25000"/>
                  </a:schemeClr>
                </a:solidFill>
              </a:rPr>
              <a:t>, two new types of </a:t>
            </a:r>
          </a:p>
          <a:p>
            <a:pPr marL="0" indent="0">
              <a:buSzPct val="100000"/>
              <a:buNone/>
            </a:pPr>
            <a:r>
              <a:rPr lang="en-US" altLang="zh-TW" b="1" dirty="0">
                <a:solidFill>
                  <a:schemeClr val="tx1">
                    <a:lumMod val="75000"/>
                    <a:lumOff val="25000"/>
                  </a:schemeClr>
                </a:solidFill>
              </a:rPr>
              <a:t>      </a:t>
            </a:r>
            <a:r>
              <a:rPr lang="en-US" altLang="zh-TW" b="1" dirty="0" err="1">
                <a:solidFill>
                  <a:schemeClr val="tx1"/>
                </a:solidFill>
              </a:rPr>
              <a:t>ProSe</a:t>
            </a:r>
            <a:r>
              <a:rPr lang="en-US" altLang="zh-TW" b="1" dirty="0">
                <a:solidFill>
                  <a:schemeClr val="tx1"/>
                </a:solidFill>
              </a:rPr>
              <a:t> communication scenarios</a:t>
            </a:r>
            <a:r>
              <a:rPr lang="en-US" altLang="zh-TW" dirty="0">
                <a:solidFill>
                  <a:schemeClr val="tx1">
                    <a:lumMod val="75000"/>
                    <a:lumOff val="25000"/>
                  </a:schemeClr>
                </a:solidFill>
              </a:rPr>
              <a:t> are defined :</a:t>
            </a:r>
          </a:p>
          <a:p>
            <a:pPr marL="536575" indent="-176213">
              <a:buSzPct val="90000"/>
              <a:buFont typeface="+mj-lt"/>
              <a:buAutoNum type="arabicPeriod"/>
            </a:pPr>
            <a:r>
              <a:rPr lang="en-US" altLang="zh-TW" dirty="0">
                <a:solidFill>
                  <a:schemeClr val="tx1">
                    <a:lumMod val="75000"/>
                    <a:lumOff val="25000"/>
                  </a:schemeClr>
                </a:solidFill>
              </a:rPr>
              <a:t> direct data path</a:t>
            </a:r>
          </a:p>
          <a:p>
            <a:pPr marL="536575" indent="-176213">
              <a:buSzPct val="90000"/>
              <a:buFont typeface="+mj-lt"/>
              <a:buAutoNum type="arabicPeriod"/>
            </a:pPr>
            <a:r>
              <a:rPr lang="en-US" altLang="zh-TW" dirty="0">
                <a:solidFill>
                  <a:schemeClr val="tx1">
                    <a:lumMod val="75000"/>
                    <a:lumOff val="25000"/>
                  </a:schemeClr>
                </a:solidFill>
              </a:rPr>
              <a:t> locally-routed data path</a:t>
            </a:r>
          </a:p>
          <a:p>
            <a:pPr marL="360363" indent="-360363">
              <a:buSzPct val="100000"/>
              <a:buFont typeface="Wingdings" panose="05000000000000000000" pitchFamily="2" charset="2"/>
              <a:buChar char="Ø"/>
            </a:pPr>
            <a:r>
              <a:rPr lang="en-US" altLang="zh-TW" dirty="0">
                <a:solidFill>
                  <a:schemeClr val="tx1">
                    <a:lumMod val="75000"/>
                    <a:lumOff val="25000"/>
                  </a:schemeClr>
                </a:solidFill>
              </a:rPr>
              <a:t>[6]5G communication system has to be significantly </a:t>
            </a:r>
            <a:r>
              <a:rPr lang="en-US" altLang="zh-TW" b="1" dirty="0">
                <a:solidFill>
                  <a:schemeClr val="tx1"/>
                </a:solidFill>
              </a:rPr>
              <a:t>more </a:t>
            </a:r>
            <a:r>
              <a:rPr lang="en-US" altLang="zh-TW" b="1" dirty="0">
                <a:solidFill>
                  <a:srgbClr val="0000FF"/>
                </a:solidFill>
              </a:rPr>
              <a:t>efficient and scalable </a:t>
            </a:r>
            <a:r>
              <a:rPr lang="en-US" altLang="zh-TW" dirty="0">
                <a:solidFill>
                  <a:schemeClr val="tx1">
                    <a:lumMod val="75000"/>
                    <a:lumOff val="25000"/>
                  </a:schemeClr>
                </a:solidFill>
              </a:rPr>
              <a:t>in terms of </a:t>
            </a:r>
            <a:r>
              <a:rPr lang="en-US" altLang="zh-TW" b="1" dirty="0">
                <a:solidFill>
                  <a:schemeClr val="tx1"/>
                </a:solidFill>
              </a:rPr>
              <a:t>energy, cost and spectral efficiency</a:t>
            </a:r>
            <a:r>
              <a:rPr lang="en-US" altLang="zh-TW" dirty="0">
                <a:solidFill>
                  <a:schemeClr val="tx1">
                    <a:lumMod val="75000"/>
                    <a:lumOff val="25000"/>
                  </a:schemeClr>
                </a:solidFill>
              </a:rPr>
              <a:t>.</a:t>
            </a:r>
          </a:p>
          <a:p>
            <a:pPr>
              <a:buSzPct val="100000"/>
              <a:buFont typeface="Wingdings" panose="05000000000000000000" pitchFamily="2" charset="2"/>
              <a:buChar char="Ø"/>
            </a:pPr>
            <a:endParaRPr lang="zh-TW" altLang="en-US" dirty="0">
              <a:solidFill>
                <a:schemeClr val="tx1">
                  <a:lumMod val="75000"/>
                  <a:lumOff val="25000"/>
                </a:schemeClr>
              </a:solidFill>
            </a:endParaRPr>
          </a:p>
        </p:txBody>
      </p:sp>
    </p:spTree>
    <p:extLst>
      <p:ext uri="{BB962C8B-B14F-4D97-AF65-F5344CB8AC3E}">
        <p14:creationId xmlns:p14="http://schemas.microsoft.com/office/powerpoint/2010/main" val="535003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AA51EC46-5381-3C5B-A158-6E657BB8043C}"/>
              </a:ext>
            </a:extLst>
          </p:cNvPr>
          <p:cNvSpPr>
            <a:spLocks noGrp="1"/>
          </p:cNvSpPr>
          <p:nvPr>
            <p:ph type="title"/>
          </p:nvPr>
        </p:nvSpPr>
        <p:spPr/>
        <p:txBody>
          <a:bodyPr/>
          <a:lstStyle/>
          <a:p>
            <a:r>
              <a:rPr lang="en-US" altLang="zh-TW" dirty="0" err="1"/>
              <a:t>Introducion</a:t>
            </a:r>
            <a:endParaRPr lang="zh-TW" altLang="en-US" dirty="0"/>
          </a:p>
        </p:txBody>
      </p:sp>
      <p:sp>
        <p:nvSpPr>
          <p:cNvPr id="5" name="文字版面配置區 4">
            <a:extLst>
              <a:ext uri="{FF2B5EF4-FFF2-40B4-BE49-F238E27FC236}">
                <a16:creationId xmlns:a16="http://schemas.microsoft.com/office/drawing/2014/main" id="{A63C75C7-8960-0EE1-D9E1-62C05AA666FE}"/>
              </a:ext>
            </a:extLst>
          </p:cNvPr>
          <p:cNvSpPr>
            <a:spLocks noGrp="1"/>
          </p:cNvSpPr>
          <p:nvPr>
            <p:ph type="body" idx="1"/>
          </p:nvPr>
        </p:nvSpPr>
        <p:spPr>
          <a:xfrm>
            <a:off x="498088" y="695960"/>
            <a:ext cx="5933192" cy="4079240"/>
          </a:xfrm>
        </p:spPr>
        <p:txBody>
          <a:bodyPr anchor="t"/>
          <a:lstStyle/>
          <a:p>
            <a:pPr marL="216000">
              <a:lnSpc>
                <a:spcPct val="150000"/>
              </a:lnSpc>
              <a:buSzPct val="100000"/>
              <a:buFont typeface="Wingdings" panose="05000000000000000000" pitchFamily="2" charset="2"/>
              <a:buChar char="Ø"/>
            </a:pPr>
            <a:r>
              <a:rPr lang="en-US" altLang="zh-TW" dirty="0">
                <a:solidFill>
                  <a:schemeClr val="tx1">
                    <a:lumMod val="75000"/>
                    <a:lumOff val="25000"/>
                  </a:schemeClr>
                </a:solidFill>
              </a:rPr>
              <a:t>Next generation networks have to support a significant diversity of </a:t>
            </a:r>
            <a:r>
              <a:rPr lang="en-US" altLang="zh-TW" b="1" dirty="0">
                <a:solidFill>
                  <a:schemeClr val="tx1"/>
                </a:solidFill>
              </a:rPr>
              <a:t>use cases</a:t>
            </a:r>
            <a:r>
              <a:rPr lang="en-US" altLang="zh-TW" dirty="0">
                <a:solidFill>
                  <a:schemeClr val="tx1">
                    <a:lumMod val="75000"/>
                    <a:lumOff val="25000"/>
                  </a:schemeClr>
                </a:solidFill>
              </a:rPr>
              <a:t>, different requirements of services </a:t>
            </a:r>
            <a:r>
              <a:rPr lang="en-US" altLang="zh-TW" dirty="0">
                <a:solidFill>
                  <a:srgbClr val="0000FF"/>
                </a:solidFill>
              </a:rPr>
              <a:t>in mobility management</a:t>
            </a:r>
            <a:r>
              <a:rPr lang="en-US" altLang="zh-TW" dirty="0">
                <a:solidFill>
                  <a:schemeClr val="tx1">
                    <a:lumMod val="75000"/>
                    <a:lumOff val="25000"/>
                  </a:schemeClr>
                </a:solidFill>
              </a:rPr>
              <a:t>.</a:t>
            </a:r>
          </a:p>
          <a:p>
            <a:pPr marL="216000">
              <a:lnSpc>
                <a:spcPct val="150000"/>
              </a:lnSpc>
              <a:buSzPct val="100000"/>
              <a:buFont typeface="Wingdings" panose="05000000000000000000" pitchFamily="2" charset="2"/>
              <a:buChar char="Ø"/>
            </a:pPr>
            <a:r>
              <a:rPr lang="en-US" altLang="zh-TW" dirty="0">
                <a:solidFill>
                  <a:schemeClr val="tx1">
                    <a:lumMod val="75000"/>
                    <a:lumOff val="25000"/>
                  </a:schemeClr>
                </a:solidFill>
              </a:rPr>
              <a:t>In this paper we focus on :</a:t>
            </a:r>
          </a:p>
          <a:p>
            <a:pPr marL="457200" indent="-280988">
              <a:lnSpc>
                <a:spcPct val="150000"/>
              </a:lnSpc>
              <a:buSzPct val="90000"/>
              <a:buFont typeface="+mj-lt"/>
              <a:buAutoNum type="arabicPeriod"/>
            </a:pPr>
            <a:r>
              <a:rPr lang="en-US" altLang="zh-TW" dirty="0">
                <a:solidFill>
                  <a:schemeClr val="tx1">
                    <a:lumMod val="75000"/>
                    <a:lumOff val="25000"/>
                  </a:schemeClr>
                </a:solidFill>
              </a:rPr>
              <a:t>the need of </a:t>
            </a:r>
            <a:r>
              <a:rPr lang="en-US" altLang="zh-TW" b="1" dirty="0">
                <a:solidFill>
                  <a:schemeClr val="tx1"/>
                </a:solidFill>
              </a:rPr>
              <a:t>reduced control signaling</a:t>
            </a:r>
          </a:p>
          <a:p>
            <a:pPr marL="457200" indent="-280988">
              <a:lnSpc>
                <a:spcPct val="150000"/>
              </a:lnSpc>
              <a:buSzPct val="90000"/>
              <a:buFont typeface="+mj-lt"/>
              <a:buAutoNum type="arabicPeriod"/>
            </a:pPr>
            <a:r>
              <a:rPr lang="en-US" altLang="zh-TW" dirty="0">
                <a:solidFill>
                  <a:schemeClr val="tx1">
                    <a:lumMod val="75000"/>
                    <a:lumOff val="25000"/>
                  </a:schemeClr>
                </a:solidFill>
              </a:rPr>
              <a:t>improved </a:t>
            </a:r>
            <a:r>
              <a:rPr lang="en-US" altLang="zh-TW" b="1" dirty="0">
                <a:solidFill>
                  <a:schemeClr val="tx1"/>
                </a:solidFill>
              </a:rPr>
              <a:t>end-to-end (E2E) latency </a:t>
            </a:r>
            <a:r>
              <a:rPr lang="en-US" altLang="zh-TW" dirty="0">
                <a:solidFill>
                  <a:schemeClr val="tx1">
                    <a:lumMod val="75000"/>
                    <a:lumOff val="25000"/>
                  </a:schemeClr>
                </a:solidFill>
              </a:rPr>
              <a:t>in network-assisted D2D communications</a:t>
            </a:r>
          </a:p>
          <a:p>
            <a:pPr marL="216000">
              <a:buSzPct val="100000"/>
              <a:buFont typeface="Wingdings" panose="05000000000000000000" pitchFamily="2" charset="2"/>
              <a:buChar char="Ø"/>
            </a:pPr>
            <a:endParaRPr lang="zh-TW" altLang="en-US" dirty="0"/>
          </a:p>
        </p:txBody>
      </p:sp>
    </p:spTree>
    <p:extLst>
      <p:ext uri="{BB962C8B-B14F-4D97-AF65-F5344CB8AC3E}">
        <p14:creationId xmlns:p14="http://schemas.microsoft.com/office/powerpoint/2010/main" val="3492533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AA51EC46-5381-3C5B-A158-6E657BB8043C}"/>
              </a:ext>
            </a:extLst>
          </p:cNvPr>
          <p:cNvSpPr>
            <a:spLocks noGrp="1"/>
          </p:cNvSpPr>
          <p:nvPr>
            <p:ph type="title"/>
          </p:nvPr>
        </p:nvSpPr>
        <p:spPr>
          <a:xfrm>
            <a:off x="589612" y="316655"/>
            <a:ext cx="5678775" cy="592068"/>
          </a:xfrm>
        </p:spPr>
        <p:txBody>
          <a:bodyPr/>
          <a:lstStyle/>
          <a:p>
            <a:r>
              <a:rPr lang="en-US" altLang="zh-TW" dirty="0"/>
              <a:t>Smart mobility management for </a:t>
            </a:r>
            <a:br>
              <a:rPr lang="en-US" altLang="zh-TW" dirty="0"/>
            </a:br>
            <a:r>
              <a:rPr lang="en-US" altLang="zh-TW" dirty="0"/>
              <a:t>D2D communication</a:t>
            </a:r>
            <a:endParaRPr lang="zh-TW" altLang="en-US" dirty="0"/>
          </a:p>
        </p:txBody>
      </p:sp>
      <p:sp>
        <p:nvSpPr>
          <p:cNvPr id="5" name="文字版面配置區 4">
            <a:extLst>
              <a:ext uri="{FF2B5EF4-FFF2-40B4-BE49-F238E27FC236}">
                <a16:creationId xmlns:a16="http://schemas.microsoft.com/office/drawing/2014/main" id="{A63C75C7-8960-0EE1-D9E1-62C05AA666FE}"/>
              </a:ext>
            </a:extLst>
          </p:cNvPr>
          <p:cNvSpPr>
            <a:spLocks noGrp="1"/>
          </p:cNvSpPr>
          <p:nvPr>
            <p:ph type="body" idx="1"/>
          </p:nvPr>
        </p:nvSpPr>
        <p:spPr>
          <a:xfrm>
            <a:off x="498088" y="963168"/>
            <a:ext cx="5908808" cy="4236720"/>
          </a:xfrm>
        </p:spPr>
        <p:txBody>
          <a:bodyPr/>
          <a:lstStyle/>
          <a:p>
            <a:pPr>
              <a:spcBef>
                <a:spcPts val="600"/>
              </a:spcBef>
              <a:buSzPct val="100000"/>
              <a:buFont typeface="Wingdings" panose="05000000000000000000" pitchFamily="2" charset="2"/>
              <a:buChar char="Ø"/>
            </a:pPr>
            <a:r>
              <a:rPr lang="en-US" altLang="zh-TW" sz="2000" dirty="0">
                <a:solidFill>
                  <a:schemeClr val="bg2">
                    <a:lumMod val="25000"/>
                  </a:schemeClr>
                </a:solidFill>
                <a:latin typeface="Times New Roman" panose="02020603050405020304" pitchFamily="18" charset="0"/>
                <a:cs typeface="Times New Roman" panose="02020603050405020304" pitchFamily="18" charset="0"/>
              </a:rPr>
              <a:t>we assume that the </a:t>
            </a:r>
            <a:r>
              <a:rPr lang="en-US" altLang="zh-TW" sz="2000" b="1" dirty="0">
                <a:solidFill>
                  <a:schemeClr val="tx1"/>
                </a:solidFill>
                <a:latin typeface="Times New Roman" panose="02020603050405020304" pitchFamily="18" charset="0"/>
                <a:cs typeface="Times New Roman" panose="02020603050405020304" pitchFamily="18" charset="0"/>
              </a:rPr>
              <a:t>D2D resource usage and coordination</a:t>
            </a:r>
            <a:r>
              <a:rPr lang="en-US" altLang="zh-TW" sz="2000" dirty="0">
                <a:solidFill>
                  <a:schemeClr val="bg2">
                    <a:lumMod val="25000"/>
                  </a:schemeClr>
                </a:solidFill>
                <a:latin typeface="Times New Roman" panose="02020603050405020304" pitchFamily="18" charset="0"/>
                <a:cs typeface="Times New Roman" panose="02020603050405020304" pitchFamily="18" charset="0"/>
              </a:rPr>
              <a:t> are under the network’s control.</a:t>
            </a:r>
          </a:p>
          <a:p>
            <a:pPr>
              <a:spcBef>
                <a:spcPts val="600"/>
              </a:spcBef>
              <a:buSzPct val="100000"/>
              <a:buFont typeface="Wingdings" panose="05000000000000000000" pitchFamily="2" charset="2"/>
              <a:buChar char="Ø"/>
            </a:pPr>
            <a:r>
              <a:rPr lang="en-US" altLang="zh-TW" sz="2000" dirty="0">
                <a:solidFill>
                  <a:schemeClr val="bg2">
                    <a:lumMod val="25000"/>
                  </a:schemeClr>
                </a:solidFill>
                <a:latin typeface="Times New Roman" panose="02020603050405020304" pitchFamily="18" charset="0"/>
                <a:cs typeface="Times New Roman" panose="02020603050405020304" pitchFamily="18" charset="0"/>
              </a:rPr>
              <a:t>network’s control on D2D radio</a:t>
            </a:r>
            <a:r>
              <a:rPr lang="zh-TW" altLang="en-US" sz="2000" dirty="0">
                <a:solidFill>
                  <a:schemeClr val="bg2">
                    <a:lumMod val="25000"/>
                  </a:schemeClr>
                </a:solidFill>
                <a:latin typeface="Times New Roman" panose="02020603050405020304" pitchFamily="18" charset="0"/>
                <a:cs typeface="Times New Roman" panose="02020603050405020304" pitchFamily="18" charset="0"/>
              </a:rPr>
              <a:t> </a:t>
            </a:r>
            <a:r>
              <a:rPr lang="en-US" altLang="zh-TW" sz="2000" dirty="0">
                <a:solidFill>
                  <a:schemeClr val="bg2">
                    <a:lumMod val="25000"/>
                  </a:schemeClr>
                </a:solidFill>
                <a:latin typeface="Times New Roman" panose="02020603050405020304" pitchFamily="18" charset="0"/>
                <a:cs typeface="Times New Roman" panose="02020603050405020304" pitchFamily="18" charset="0"/>
              </a:rPr>
              <a:t>resources</a:t>
            </a:r>
            <a:r>
              <a:rPr lang="zh-TW" altLang="en-US" sz="2000" dirty="0">
                <a:solidFill>
                  <a:schemeClr val="bg2">
                    <a:lumMod val="25000"/>
                  </a:schemeClr>
                </a:solidFill>
                <a:latin typeface="Times New Roman" panose="02020603050405020304" pitchFamily="18" charset="0"/>
                <a:cs typeface="Times New Roman" panose="02020603050405020304" pitchFamily="18" charset="0"/>
              </a:rPr>
              <a:t> </a:t>
            </a:r>
            <a:r>
              <a:rPr lang="en-US" altLang="zh-TW" sz="2000" dirty="0">
                <a:solidFill>
                  <a:schemeClr val="bg2">
                    <a:lumMod val="25000"/>
                  </a:schemeClr>
                </a:solidFill>
                <a:latin typeface="Times New Roman" panose="02020603050405020304" pitchFamily="18" charset="0"/>
                <a:cs typeface="Times New Roman" panose="02020603050405020304" pitchFamily="18" charset="0"/>
              </a:rPr>
              <a:t>:</a:t>
            </a:r>
          </a:p>
          <a:p>
            <a:pPr marL="536575" indent="-268288">
              <a:spcBef>
                <a:spcPts val="600"/>
              </a:spcBef>
              <a:buSzPct val="90000"/>
              <a:buFont typeface="+mj-lt"/>
              <a:buAutoNum type="arabicPeriod"/>
            </a:pPr>
            <a:r>
              <a:rPr lang="en-US" altLang="zh-TW" sz="2000" dirty="0">
                <a:solidFill>
                  <a:schemeClr val="bg2">
                    <a:lumMod val="25000"/>
                  </a:schemeClr>
                </a:solidFill>
                <a:latin typeface="Times New Roman" panose="02020603050405020304" pitchFamily="18" charset="0"/>
                <a:cs typeface="Times New Roman" panose="02020603050405020304" pitchFamily="18" charset="0"/>
              </a:rPr>
              <a:t> provide optimized </a:t>
            </a:r>
            <a:r>
              <a:rPr lang="en-US" altLang="zh-TW" sz="2000" dirty="0">
                <a:solidFill>
                  <a:srgbClr val="0000FF"/>
                </a:solidFill>
                <a:latin typeface="Times New Roman" panose="02020603050405020304" pitchFamily="18" charset="0"/>
                <a:cs typeface="Times New Roman" panose="02020603050405020304" pitchFamily="18" charset="0"/>
              </a:rPr>
              <a:t>resource utilization</a:t>
            </a:r>
          </a:p>
          <a:p>
            <a:pPr marL="536575" indent="-268288">
              <a:spcBef>
                <a:spcPts val="600"/>
              </a:spcBef>
              <a:buSzPct val="90000"/>
              <a:buFont typeface="+mj-lt"/>
              <a:buAutoNum type="arabicPeriod"/>
            </a:pPr>
            <a:r>
              <a:rPr lang="en-US" altLang="zh-TW" sz="2000" dirty="0">
                <a:solidFill>
                  <a:schemeClr val="bg2">
                    <a:lumMod val="25000"/>
                  </a:schemeClr>
                </a:solidFill>
                <a:latin typeface="Times New Roman" panose="02020603050405020304" pitchFamily="18" charset="0"/>
                <a:cs typeface="Times New Roman" panose="02020603050405020304" pitchFamily="18" charset="0"/>
              </a:rPr>
              <a:t> </a:t>
            </a:r>
            <a:r>
              <a:rPr lang="en-US" altLang="zh-TW" sz="2000" dirty="0">
                <a:solidFill>
                  <a:srgbClr val="0000FF"/>
                </a:solidFill>
                <a:latin typeface="Times New Roman" panose="02020603050405020304" pitchFamily="18" charset="0"/>
                <a:cs typeface="Times New Roman" panose="02020603050405020304" pitchFamily="18" charset="0"/>
              </a:rPr>
              <a:t>minimized interference </a:t>
            </a:r>
            <a:r>
              <a:rPr lang="en-US" altLang="zh-TW" sz="2000" dirty="0">
                <a:solidFill>
                  <a:schemeClr val="bg2">
                    <a:lumMod val="25000"/>
                  </a:schemeClr>
                </a:solidFill>
                <a:latin typeface="Times New Roman" panose="02020603050405020304" pitchFamily="18" charset="0"/>
                <a:cs typeface="Times New Roman" panose="02020603050405020304" pitchFamily="18" charset="0"/>
              </a:rPr>
              <a:t>among D2D links and from D2D links to cellular link</a:t>
            </a:r>
          </a:p>
          <a:p>
            <a:pPr marL="536575" indent="-268288">
              <a:spcBef>
                <a:spcPts val="600"/>
              </a:spcBef>
              <a:buSzPct val="90000"/>
              <a:buFont typeface="+mj-lt"/>
              <a:buAutoNum type="arabicPeriod"/>
            </a:pPr>
            <a:r>
              <a:rPr lang="en-US" altLang="zh-TW" sz="2000" dirty="0">
                <a:solidFill>
                  <a:schemeClr val="bg2">
                    <a:lumMod val="25000"/>
                  </a:schemeClr>
                </a:solidFill>
                <a:latin typeface="Times New Roman" panose="02020603050405020304" pitchFamily="18" charset="0"/>
                <a:cs typeface="Times New Roman" panose="02020603050405020304" pitchFamily="18" charset="0"/>
              </a:rPr>
              <a:t>more robust </a:t>
            </a:r>
            <a:r>
              <a:rPr lang="en-US" altLang="zh-TW" sz="2000" dirty="0">
                <a:solidFill>
                  <a:srgbClr val="0000FF"/>
                </a:solidFill>
                <a:latin typeface="Times New Roman" panose="02020603050405020304" pitchFamily="18" charset="0"/>
                <a:cs typeface="Times New Roman" panose="02020603050405020304" pitchFamily="18" charset="0"/>
              </a:rPr>
              <a:t>mobility</a:t>
            </a:r>
          </a:p>
          <a:p>
            <a:pPr marL="360363" indent="-360363">
              <a:spcBef>
                <a:spcPts val="600"/>
              </a:spcBef>
              <a:buSzPct val="100000"/>
              <a:buFont typeface="Wingdings" panose="05000000000000000000" pitchFamily="2" charset="2"/>
              <a:buChar char="Ø"/>
            </a:pPr>
            <a:r>
              <a:rPr lang="en-US" altLang="zh-TW" sz="2000" dirty="0">
                <a:solidFill>
                  <a:schemeClr val="bg2">
                    <a:lumMod val="25000"/>
                  </a:schemeClr>
                </a:solidFill>
                <a:latin typeface="Times New Roman" panose="02020603050405020304" pitchFamily="18" charset="0"/>
                <a:cs typeface="Times New Roman" panose="02020603050405020304" pitchFamily="18" charset="0"/>
              </a:rPr>
              <a:t>When several </a:t>
            </a: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base stations (BSs) </a:t>
            </a:r>
            <a:r>
              <a:rPr lang="en-US" altLang="zh-TW" sz="2000" dirty="0">
                <a:solidFill>
                  <a:schemeClr val="bg2">
                    <a:lumMod val="25000"/>
                  </a:schemeClr>
                </a:solidFill>
                <a:latin typeface="Times New Roman" panose="02020603050405020304" pitchFamily="18" charset="0"/>
                <a:cs typeface="Times New Roman" panose="02020603050405020304" pitchFamily="18" charset="0"/>
              </a:rPr>
              <a:t>are involved in the D2D radio resource control, the quality of service requirement in terms of latency may not be satisfied due to large backhaul delay.</a:t>
            </a:r>
          </a:p>
        </p:txBody>
      </p:sp>
    </p:spTree>
    <p:extLst>
      <p:ext uri="{BB962C8B-B14F-4D97-AF65-F5344CB8AC3E}">
        <p14:creationId xmlns:p14="http://schemas.microsoft.com/office/powerpoint/2010/main" val="3421272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3">
            <a:extLst>
              <a:ext uri="{FF2B5EF4-FFF2-40B4-BE49-F238E27FC236}">
                <a16:creationId xmlns:a16="http://schemas.microsoft.com/office/drawing/2014/main" id="{6C0E0454-2FA8-3D8B-47B6-6DD1BFC1D885}"/>
              </a:ext>
            </a:extLst>
          </p:cNvPr>
          <p:cNvSpPr>
            <a:spLocks noGrp="1"/>
          </p:cNvSpPr>
          <p:nvPr>
            <p:ph type="title"/>
          </p:nvPr>
        </p:nvSpPr>
        <p:spPr>
          <a:xfrm>
            <a:off x="589612" y="316655"/>
            <a:ext cx="5678775" cy="592068"/>
          </a:xfrm>
        </p:spPr>
        <p:txBody>
          <a:bodyPr/>
          <a:lstStyle/>
          <a:p>
            <a:r>
              <a:rPr lang="en-US" altLang="zh-TW" dirty="0"/>
              <a:t>Smart mobility management for </a:t>
            </a:r>
            <a:br>
              <a:rPr lang="en-US" altLang="zh-TW" dirty="0"/>
            </a:br>
            <a:r>
              <a:rPr lang="en-US" altLang="zh-TW" dirty="0"/>
              <a:t>D2D communication</a:t>
            </a:r>
            <a:endParaRPr lang="zh-TW" altLang="en-US" dirty="0"/>
          </a:p>
        </p:txBody>
      </p:sp>
      <p:pic>
        <p:nvPicPr>
          <p:cNvPr id="8" name="圖片 7">
            <a:extLst>
              <a:ext uri="{FF2B5EF4-FFF2-40B4-BE49-F238E27FC236}">
                <a16:creationId xmlns:a16="http://schemas.microsoft.com/office/drawing/2014/main" id="{3AB01E25-D53F-F347-2F5B-DF918C82BE15}"/>
              </a:ext>
            </a:extLst>
          </p:cNvPr>
          <p:cNvPicPr>
            <a:picLocks noChangeAspect="1"/>
          </p:cNvPicPr>
          <p:nvPr/>
        </p:nvPicPr>
        <p:blipFill>
          <a:blip r:embed="rId3"/>
          <a:stretch>
            <a:fillRect/>
          </a:stretch>
        </p:blipFill>
        <p:spPr>
          <a:xfrm>
            <a:off x="1274064" y="1037040"/>
            <a:ext cx="4419784" cy="399673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203193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a:extLst>
              <a:ext uri="{FF2B5EF4-FFF2-40B4-BE49-F238E27FC236}">
                <a16:creationId xmlns:a16="http://schemas.microsoft.com/office/drawing/2014/main" id="{4EC4AF7B-9D7F-D433-15D0-C5887AD88478}"/>
              </a:ext>
            </a:extLst>
          </p:cNvPr>
          <p:cNvSpPr>
            <a:spLocks noGrp="1"/>
          </p:cNvSpPr>
          <p:nvPr>
            <p:ph type="body" idx="1"/>
          </p:nvPr>
        </p:nvSpPr>
        <p:spPr>
          <a:xfrm>
            <a:off x="498088" y="1158240"/>
            <a:ext cx="5978911" cy="3817620"/>
          </a:xfrm>
        </p:spPr>
        <p:txBody>
          <a:bodyPr/>
          <a:lstStyle/>
          <a:p>
            <a:pPr marL="108000" indent="-288000">
              <a:lnSpc>
                <a:spcPts val="2100"/>
              </a:lnSpc>
              <a:buSzPct val="100000"/>
              <a:buFont typeface="Wingdings" panose="05000000000000000000" pitchFamily="2" charset="2"/>
              <a:buChar char="Ø"/>
            </a:pPr>
            <a:r>
              <a:rPr lang="en-US" altLang="zh-TW" dirty="0">
                <a:solidFill>
                  <a:schemeClr val="bg2">
                    <a:lumMod val="25000"/>
                  </a:schemeClr>
                </a:solidFill>
              </a:rPr>
              <a:t>Two smart mobility management solutions :</a:t>
            </a:r>
          </a:p>
          <a:p>
            <a:pPr marL="276225" indent="-100013">
              <a:lnSpc>
                <a:spcPts val="2100"/>
              </a:lnSpc>
              <a:buSzPct val="100000"/>
              <a:buFont typeface="+mj-lt"/>
              <a:buAutoNum type="arabicPeriod"/>
            </a:pPr>
            <a:r>
              <a:rPr lang="en-US" altLang="zh-TW" dirty="0">
                <a:solidFill>
                  <a:schemeClr val="bg2">
                    <a:lumMod val="50000"/>
                  </a:schemeClr>
                </a:solidFill>
              </a:rPr>
              <a:t> </a:t>
            </a:r>
            <a:r>
              <a:rPr lang="en-US" altLang="zh-TW" b="1" dirty="0">
                <a:solidFill>
                  <a:schemeClr val="tx1"/>
                </a:solidFill>
              </a:rPr>
              <a:t>D2D-aware handover solution</a:t>
            </a:r>
          </a:p>
          <a:p>
            <a:pPr marL="276225" indent="-100013">
              <a:lnSpc>
                <a:spcPts val="2100"/>
              </a:lnSpc>
              <a:buSzPct val="100000"/>
              <a:buFont typeface="+mj-lt"/>
              <a:buAutoNum type="arabicPeriod"/>
            </a:pPr>
            <a:r>
              <a:rPr lang="en-US" altLang="zh-TW" dirty="0">
                <a:solidFill>
                  <a:schemeClr val="bg2">
                    <a:lumMod val="50000"/>
                  </a:schemeClr>
                </a:solidFill>
              </a:rPr>
              <a:t> </a:t>
            </a:r>
            <a:r>
              <a:rPr lang="en-US" altLang="zh-TW" b="1" dirty="0">
                <a:solidFill>
                  <a:schemeClr val="tx1"/>
                </a:solidFill>
              </a:rPr>
              <a:t>D2D-triggered handover solution</a:t>
            </a:r>
          </a:p>
        </p:txBody>
      </p:sp>
      <p:sp>
        <p:nvSpPr>
          <p:cNvPr id="6" name="標題 3">
            <a:extLst>
              <a:ext uri="{FF2B5EF4-FFF2-40B4-BE49-F238E27FC236}">
                <a16:creationId xmlns:a16="http://schemas.microsoft.com/office/drawing/2014/main" id="{23F6997B-349B-7EE2-975B-922C37559717}"/>
              </a:ext>
            </a:extLst>
          </p:cNvPr>
          <p:cNvSpPr>
            <a:spLocks noGrp="1"/>
          </p:cNvSpPr>
          <p:nvPr>
            <p:ph type="title"/>
          </p:nvPr>
        </p:nvSpPr>
        <p:spPr>
          <a:xfrm>
            <a:off x="589612" y="316655"/>
            <a:ext cx="5678775" cy="592068"/>
          </a:xfrm>
        </p:spPr>
        <p:txBody>
          <a:bodyPr/>
          <a:lstStyle/>
          <a:p>
            <a:r>
              <a:rPr lang="en-US" altLang="zh-TW" dirty="0"/>
              <a:t>Smart mobility management for </a:t>
            </a:r>
            <a:br>
              <a:rPr lang="en-US" altLang="zh-TW" dirty="0"/>
            </a:br>
            <a:r>
              <a:rPr lang="en-US" altLang="zh-TW" dirty="0"/>
              <a:t>D2D communication</a:t>
            </a:r>
            <a:endParaRPr lang="zh-TW" altLang="en-US" dirty="0"/>
          </a:p>
        </p:txBody>
      </p:sp>
    </p:spTree>
    <p:extLst>
      <p:ext uri="{BB962C8B-B14F-4D97-AF65-F5344CB8AC3E}">
        <p14:creationId xmlns:p14="http://schemas.microsoft.com/office/powerpoint/2010/main" val="4092245498"/>
      </p:ext>
    </p:extLst>
  </p:cSld>
  <p:clrMapOvr>
    <a:masterClrMapping/>
  </p:clrMapOvr>
</p:sld>
</file>

<file path=ppt/theme/theme1.xml><?xml version="1.0" encoding="utf-8"?>
<a:theme xmlns:a="http://schemas.openxmlformats.org/drawingml/2006/main" name="自訂設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訂設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5152</TotalTime>
  <Words>2015</Words>
  <Application>Microsoft Office PowerPoint</Application>
  <PresentationFormat>自訂</PresentationFormat>
  <Paragraphs>122</Paragraphs>
  <Slides>21</Slides>
  <Notes>19</Notes>
  <HiddenSlides>4</HiddenSlides>
  <MMClips>0</MMClips>
  <ScaleCrop>false</ScaleCrop>
  <HeadingPairs>
    <vt:vector size="6" baseType="variant">
      <vt:variant>
        <vt:lpstr>使用字型</vt:lpstr>
      </vt:variant>
      <vt:variant>
        <vt:i4>7</vt:i4>
      </vt:variant>
      <vt:variant>
        <vt:lpstr>佈景主題</vt:lpstr>
      </vt:variant>
      <vt:variant>
        <vt:i4>2</vt:i4>
      </vt:variant>
      <vt:variant>
        <vt:lpstr>投影片標題</vt:lpstr>
      </vt:variant>
      <vt:variant>
        <vt:i4>21</vt:i4>
      </vt:variant>
    </vt:vector>
  </HeadingPairs>
  <TitlesOfParts>
    <vt:vector size="30" baseType="lpstr">
      <vt:lpstr>Source Sans Pro</vt:lpstr>
      <vt:lpstr>Arial</vt:lpstr>
      <vt:lpstr>Times-Roman</vt:lpstr>
      <vt:lpstr>Bahnschrift Condensed</vt:lpstr>
      <vt:lpstr>Calibri</vt:lpstr>
      <vt:lpstr>Times New Roman</vt:lpstr>
      <vt:lpstr>Wingdings</vt:lpstr>
      <vt:lpstr>自訂設計</vt:lpstr>
      <vt:lpstr>1_自訂設計</vt:lpstr>
      <vt:lpstr>Smart Mobility Management for D2D Communications in 5G Networks</vt:lpstr>
      <vt:lpstr>Outline</vt:lpstr>
      <vt:lpstr>Abstract</vt:lpstr>
      <vt:lpstr>Introdustion</vt:lpstr>
      <vt:lpstr>Introducion</vt:lpstr>
      <vt:lpstr>Introducion</vt:lpstr>
      <vt:lpstr>Smart mobility management for  D2D communication</vt:lpstr>
      <vt:lpstr>Smart mobility management for  D2D communication</vt:lpstr>
      <vt:lpstr>Smart mobility management for  D2D communication</vt:lpstr>
      <vt:lpstr>D2D-aware handover solution</vt:lpstr>
      <vt:lpstr>D2D-triggered handover solution</vt:lpstr>
      <vt:lpstr>Simulation scenario and assumption</vt:lpstr>
      <vt:lpstr>Simulation results</vt:lpstr>
      <vt:lpstr>Simulation results</vt:lpstr>
      <vt:lpstr>Simulation results</vt:lpstr>
      <vt:lpstr>Simulation results</vt:lpstr>
      <vt:lpstr>Conclusion and future work</vt:lpstr>
      <vt:lpstr>PowerPoint 簡報</vt:lpstr>
      <vt:lpstr>PowerPoint 簡報</vt:lpstr>
      <vt:lpstr>Diagrams and infographics</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Pei Yu</dc:creator>
  <cp:lastModifiedBy>M113040009</cp:lastModifiedBy>
  <cp:revision>25</cp:revision>
  <dcterms:modified xsi:type="dcterms:W3CDTF">2022-11-24T01:53:29Z</dcterms:modified>
</cp:coreProperties>
</file>