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91" r:id="rId1"/>
    <p:sldMasterId id="2147483713" r:id="rId2"/>
    <p:sldMasterId id="2147483717" r:id="rId3"/>
  </p:sldMasterIdLst>
  <p:notesMasterIdLst>
    <p:notesMasterId r:id="rId25"/>
  </p:notesMasterIdLst>
  <p:handoutMasterIdLst>
    <p:handoutMasterId r:id="rId26"/>
  </p:handoutMasterIdLst>
  <p:sldIdLst>
    <p:sldId id="256" r:id="rId4"/>
    <p:sldId id="296" r:id="rId5"/>
    <p:sldId id="297" r:id="rId6"/>
    <p:sldId id="302" r:id="rId7"/>
    <p:sldId id="356" r:id="rId8"/>
    <p:sldId id="305" r:id="rId9"/>
    <p:sldId id="359" r:id="rId10"/>
    <p:sldId id="357" r:id="rId11"/>
    <p:sldId id="358" r:id="rId12"/>
    <p:sldId id="355" r:id="rId13"/>
    <p:sldId id="360" r:id="rId14"/>
    <p:sldId id="361" r:id="rId15"/>
    <p:sldId id="362" r:id="rId16"/>
    <p:sldId id="363" r:id="rId17"/>
    <p:sldId id="364" r:id="rId18"/>
    <p:sldId id="365" r:id="rId19"/>
    <p:sldId id="366" r:id="rId20"/>
    <p:sldId id="300" r:id="rId21"/>
    <p:sldId id="292" r:id="rId22"/>
    <p:sldId id="293" r:id="rId23"/>
    <p:sldId id="294" r:id="rId24"/>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Source Sans Pro" panose="020B0503030403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預設章節" id="{B46DB914-10C1-4554-A163-8271B4F7025A}">
          <p14:sldIdLst>
            <p14:sldId id="256"/>
            <p14:sldId id="296"/>
            <p14:sldId id="297"/>
          </p14:sldIdLst>
        </p14:section>
        <p14:section name="Introduction" id="{A05BEA45-8C38-4884-A036-E67CEFB9EB21}">
          <p14:sldIdLst>
            <p14:sldId id="302"/>
            <p14:sldId id="356"/>
          </p14:sldIdLst>
        </p14:section>
        <p14:section name="Multi-hop routing D2D" id="{C53ED0B8-C427-41F3-9144-05289C9495FC}">
          <p14:sldIdLst>
            <p14:sldId id="305"/>
            <p14:sldId id="359"/>
            <p14:sldId id="357"/>
            <p14:sldId id="358"/>
          </p14:sldIdLst>
        </p14:section>
        <p14:section name="The proposed protocal" id="{A6292E58-0552-4B47-9C9B-BB6AE785F90C}">
          <p14:sldIdLst>
            <p14:sldId id="355"/>
            <p14:sldId id="360"/>
            <p14:sldId id="361"/>
            <p14:sldId id="362"/>
            <p14:sldId id="363"/>
            <p14:sldId id="364"/>
            <p14:sldId id="365"/>
            <p14:sldId id="366"/>
          </p14:sldIdLst>
        </p14:section>
        <p14:section name="D2D challenges and design issues" id="{C4C48705-DCA2-4A23-B9FB-1E1466430A47}">
          <p14:sldIdLst/>
        </p14:section>
        <p14:section name="Cooperative Communications (CC)" id="{74E5FD73-0700-455D-B9DE-0D9D3657A093}">
          <p14:sldIdLst/>
        </p14:section>
        <p14:section name="Callenges and design issues" id="{188D6EA8-E096-49FC-B2E7-9B93007DB249}">
          <p14:sldIdLst>
            <p14:sldId id="300"/>
          </p14:sldIdLst>
        </p14:section>
        <p14:section name="備用" id="{C9A93019-546E-415A-A42C-E0C2012DABC5}">
          <p14:sldIdLst>
            <p14:sldId id="292"/>
            <p14:sldId id="293"/>
            <p14:sldId id="2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113040009" initials="M" lastIdx="1" clrIdx="0">
    <p:extLst>
      <p:ext uri="{19B8F6BF-5375-455C-9EA6-DF929625EA0E}">
        <p15:presenceInfo xmlns:p15="http://schemas.microsoft.com/office/powerpoint/2012/main" userId="S::M113040009@o365.student.nsysu.edu.tw::7479d31a-b6d1-4f2c-98bc-912be0576c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77170" autoAdjust="0"/>
  </p:normalViewPr>
  <p:slideViewPr>
    <p:cSldViewPr snapToGrid="0">
      <p:cViewPr varScale="1">
        <p:scale>
          <a:sx n="78" d="100"/>
          <a:sy n="78" d="100"/>
        </p:scale>
        <p:origin x="1666" y="58"/>
      </p:cViewPr>
      <p:guideLst/>
    </p:cSldViewPr>
  </p:slideViewPr>
  <p:notesTextViewPr>
    <p:cViewPr>
      <p:scale>
        <a:sx n="1" d="1"/>
        <a:sy n="1" d="1"/>
      </p:scale>
      <p:origin x="0" y="0"/>
    </p:cViewPr>
  </p:notesTextViewPr>
  <p:notesViewPr>
    <p:cSldViewPr snapToGrid="0">
      <p:cViewPr varScale="1">
        <p:scale>
          <a:sx n="59" d="100"/>
          <a:sy n="59" d="100"/>
        </p:scale>
        <p:origin x="3226"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font" Target="fonts/font8.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6.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64256671-FB00-7129-0143-D489297A5A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DBCD8C45-FD46-20CA-D0C6-82C7205318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AE5CB6-B323-496E-9570-F02BAA6A82D4}" type="datetimeFigureOut">
              <a:rPr lang="zh-TW" altLang="en-US" smtClean="0"/>
              <a:t>2023/3/15</a:t>
            </a:fld>
            <a:endParaRPr lang="zh-TW" altLang="en-US"/>
          </a:p>
        </p:txBody>
      </p:sp>
      <p:sp>
        <p:nvSpPr>
          <p:cNvPr id="4" name="頁尾版面配置區 3">
            <a:extLst>
              <a:ext uri="{FF2B5EF4-FFF2-40B4-BE49-F238E27FC236}">
                <a16:creationId xmlns:a16="http://schemas.microsoft.com/office/drawing/2014/main" id="{154859AA-3E4B-9DD3-41FA-E611FD3C62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E3D4D65F-3639-8630-5DA6-48EC69EC3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3DB123-816A-4E84-918F-C072E867B89A}" type="slidenum">
              <a:rPr lang="zh-TW" altLang="en-US" smtClean="0"/>
              <a:t>‹#›</a:t>
            </a:fld>
            <a:endParaRPr lang="zh-TW" altLang="en-US"/>
          </a:p>
        </p:txBody>
      </p:sp>
    </p:spTree>
    <p:extLst>
      <p:ext uri="{BB962C8B-B14F-4D97-AF65-F5344CB8AC3E}">
        <p14:creationId xmlns:p14="http://schemas.microsoft.com/office/powerpoint/2010/main" val="172680300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zh-TW" altLang="en-US" dirty="0"/>
              <a:t>源節點 </a:t>
            </a:r>
            <a:r>
              <a:rPr lang="en-US" altLang="zh-TW" dirty="0"/>
              <a:t>S </a:t>
            </a:r>
            <a:r>
              <a:rPr lang="zh-TW" altLang="en-US" dirty="0"/>
              <a:t>準備一個 </a:t>
            </a:r>
            <a:r>
              <a:rPr lang="en-US" altLang="zh-TW" dirty="0"/>
              <a:t>RREQ </a:t>
            </a:r>
            <a:r>
              <a:rPr lang="zh-TW" altLang="en-US" dirty="0"/>
              <a:t>數據包，並廣播到它的所有直接鄰居。</a:t>
            </a:r>
            <a:r>
              <a:rPr lang="en-US" altLang="zh-TW" dirty="0"/>
              <a:t>RREQ</a:t>
            </a:r>
            <a:r>
              <a:rPr lang="zh-TW" altLang="en-US" dirty="0"/>
              <a:t>包括它自己的地址和預期目標節點 </a:t>
            </a:r>
            <a:r>
              <a:rPr lang="en-US" altLang="zh-TW" dirty="0"/>
              <a:t>D </a:t>
            </a:r>
            <a:r>
              <a:rPr lang="zh-TW" altLang="en-US" dirty="0"/>
              <a:t>的地址</a:t>
            </a:r>
            <a:endParaRPr lang="en-US" altLang="zh-TW" dirty="0"/>
          </a:p>
          <a:p>
            <a:r>
              <a:rPr lang="en-US" altLang="zh-TW" dirty="0"/>
              <a:t>1.D</a:t>
            </a:r>
            <a:r>
              <a:rPr lang="zh-TW" altLang="en-US" dirty="0"/>
              <a:t>是</a:t>
            </a:r>
            <a:r>
              <a:rPr lang="en-US" altLang="zh-TW" dirty="0"/>
              <a:t>S</a:t>
            </a:r>
            <a:r>
              <a:rPr lang="zh-TW" altLang="en-US" dirty="0"/>
              <a:t>的鄰近節點  </a:t>
            </a:r>
            <a:r>
              <a:rPr lang="en-US" altLang="zh-TW" dirty="0"/>
              <a:t>2.D</a:t>
            </a:r>
            <a:r>
              <a:rPr lang="zh-TW" altLang="en-US" dirty="0"/>
              <a:t>是</a:t>
            </a:r>
            <a:r>
              <a:rPr lang="en-US" altLang="zh-TW" dirty="0"/>
              <a:t>S</a:t>
            </a:r>
            <a:r>
              <a:rPr lang="zh-TW" altLang="en-US" dirty="0"/>
              <a:t>鄰近節點的鄰近節點</a:t>
            </a:r>
            <a:r>
              <a:rPr lang="en-US" altLang="zh-TW" dirty="0"/>
              <a:t>(</a:t>
            </a:r>
            <a:r>
              <a:rPr lang="zh-TW" altLang="en-US" dirty="0"/>
              <a:t>第二層的</a:t>
            </a:r>
            <a:r>
              <a:rPr lang="en-US" altLang="zh-TW" dirty="0"/>
              <a:t>S</a:t>
            </a:r>
            <a:r>
              <a:rPr lang="zh-TW" altLang="en-US" dirty="0"/>
              <a:t>鄰居</a:t>
            </a:r>
            <a:r>
              <a:rPr lang="en-US" altLang="zh-TW" dirty="0"/>
              <a:t>)</a:t>
            </a:r>
          </a:p>
          <a:p>
            <a:r>
              <a:rPr lang="zh-TW" altLang="en-US" dirty="0"/>
              <a:t>無法從鄰近節點獲得路由資訊，就會發送要求到基地台，基地台發送</a:t>
            </a:r>
            <a:r>
              <a:rPr lang="en-US" altLang="zh-TW" dirty="0"/>
              <a:t>RREP</a:t>
            </a:r>
            <a:r>
              <a:rPr lang="zh-TW" altLang="en-US" dirty="0"/>
              <a:t>封包回覆</a:t>
            </a:r>
            <a:endParaRPr lang="en-US" altLang="zh-TW" dirty="0"/>
          </a:p>
        </p:txBody>
      </p:sp>
    </p:spTree>
    <p:extLst>
      <p:ext uri="{BB962C8B-B14F-4D97-AF65-F5344CB8AC3E}">
        <p14:creationId xmlns:p14="http://schemas.microsoft.com/office/powerpoint/2010/main" val="734209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zh-TW" altLang="en-US" dirty="0"/>
              <a:t>基地台沒有路由資訊，則進入路由發現的過程，廣播</a:t>
            </a:r>
            <a:r>
              <a:rPr lang="en-US" altLang="zh-TW" dirty="0"/>
              <a:t>RREQ</a:t>
            </a:r>
            <a:r>
              <a:rPr lang="zh-TW" altLang="en-US" dirty="0"/>
              <a:t>封包</a:t>
            </a:r>
            <a:endParaRPr lang="en-US" altLang="zh-TW" dirty="0"/>
          </a:p>
          <a:p>
            <a:r>
              <a:rPr lang="zh-TW" altLang="en-US" dirty="0"/>
              <a:t>目的節點準備一個 </a:t>
            </a:r>
            <a:r>
              <a:rPr lang="en-US" altLang="zh-TW" dirty="0"/>
              <a:t>Route Reply Packet</a:t>
            </a:r>
            <a:r>
              <a:rPr lang="zh-TW" altLang="en-US" dirty="0"/>
              <a:t>，其中包含源節點 </a:t>
            </a:r>
            <a:r>
              <a:rPr lang="en-US" altLang="zh-TW" dirty="0"/>
              <a:t>S </a:t>
            </a:r>
            <a:r>
              <a:rPr lang="zh-TW" altLang="en-US" dirty="0"/>
              <a:t>可用的路徑信息，並將 </a:t>
            </a:r>
            <a:r>
              <a:rPr lang="en-US" altLang="zh-TW" dirty="0"/>
              <a:t>RREP </a:t>
            </a:r>
            <a:r>
              <a:rPr lang="zh-TW" altLang="en-US" dirty="0"/>
              <a:t>數據包發送給節點 </a:t>
            </a:r>
            <a:r>
              <a:rPr lang="en-US" altLang="zh-TW" dirty="0"/>
              <a:t>S</a:t>
            </a:r>
            <a:r>
              <a:rPr lang="zh-TW" altLang="en-US" dirty="0"/>
              <a:t>。</a:t>
            </a:r>
            <a:endParaRPr lang="en-US" altLang="zh-TW" dirty="0"/>
          </a:p>
          <a:p>
            <a:r>
              <a:rPr lang="en-US" altLang="zh-TW" dirty="0"/>
              <a:t>X</a:t>
            </a:r>
            <a:r>
              <a:rPr lang="zh-TW" altLang="en-US" dirty="0"/>
              <a:t>不是⽬標節點或</a:t>
            </a:r>
            <a:r>
              <a:rPr lang="en-US" altLang="zh-TW" dirty="0"/>
              <a:t>X</a:t>
            </a:r>
            <a:r>
              <a:rPr lang="zh-TW" altLang="en-US" dirty="0"/>
              <a:t>鄰近節點非⽬標節點時，</a:t>
            </a:r>
            <a:r>
              <a:rPr lang="en-US" altLang="zh-TW" dirty="0"/>
              <a:t>X</a:t>
            </a:r>
            <a:r>
              <a:rPr lang="zh-TW" altLang="en-US" dirty="0"/>
              <a:t>會廣播封包，每個廣播節點廣播前，都會在</a:t>
            </a:r>
            <a:r>
              <a:rPr lang="en-US" altLang="zh-TW" dirty="0"/>
              <a:t>RREQ</a:t>
            </a:r>
            <a:r>
              <a:rPr lang="zh-TW" altLang="en-US" dirty="0"/>
              <a:t>封包加上節點</a:t>
            </a:r>
            <a:r>
              <a:rPr lang="en-US" altLang="zh-TW" dirty="0"/>
              <a:t>ID</a:t>
            </a:r>
          </a:p>
          <a:p>
            <a:r>
              <a:rPr lang="zh-TW" altLang="en-US" dirty="0"/>
              <a:t>路由發現資訊會存在基地台的快取</a:t>
            </a:r>
            <a:endParaRPr lang="en-US" altLang="zh-TW" dirty="0"/>
          </a:p>
        </p:txBody>
      </p:sp>
    </p:spTree>
    <p:extLst>
      <p:ext uri="{BB962C8B-B14F-4D97-AF65-F5344CB8AC3E}">
        <p14:creationId xmlns:p14="http://schemas.microsoft.com/office/powerpoint/2010/main" val="121996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en-US" altLang="zh-TW" dirty="0"/>
          </a:p>
        </p:txBody>
      </p:sp>
    </p:spTree>
    <p:extLst>
      <p:ext uri="{BB962C8B-B14F-4D97-AF65-F5344CB8AC3E}">
        <p14:creationId xmlns:p14="http://schemas.microsoft.com/office/powerpoint/2010/main" val="2987151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en-US" altLang="zh-TW" dirty="0"/>
          </a:p>
        </p:txBody>
      </p:sp>
    </p:spTree>
    <p:extLst>
      <p:ext uri="{BB962C8B-B14F-4D97-AF65-F5344CB8AC3E}">
        <p14:creationId xmlns:p14="http://schemas.microsoft.com/office/powerpoint/2010/main" val="433447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zh-TW" altLang="en-US" dirty="0"/>
              <a:t>圖 </a:t>
            </a:r>
            <a:r>
              <a:rPr lang="en-US" altLang="zh-TW" dirty="0"/>
              <a:t>1 </a:t>
            </a:r>
            <a:r>
              <a:rPr lang="zh-TW" altLang="en-US" dirty="0"/>
              <a:t>顯示了隨著我們增加區域內活動 </a:t>
            </a:r>
            <a:r>
              <a:rPr lang="en-US" altLang="zh-TW" dirty="0"/>
              <a:t>UE </a:t>
            </a:r>
            <a:r>
              <a:rPr lang="zh-TW" altLang="en-US" dirty="0"/>
              <a:t>的數量，</a:t>
            </a:r>
            <a:r>
              <a:rPr lang="en-US" altLang="zh-TW" dirty="0"/>
              <a:t>D2D </a:t>
            </a:r>
            <a:r>
              <a:rPr lang="zh-TW" altLang="en-US" dirty="0"/>
              <a:t>通信中響應來自源節點的請求，而生成的平均 </a:t>
            </a:r>
            <a:r>
              <a:rPr lang="en-US" altLang="zh-TW" dirty="0"/>
              <a:t>RREQ </a:t>
            </a:r>
            <a:r>
              <a:rPr lang="zh-TW" altLang="en-US" dirty="0"/>
              <a:t>訊息數量的模擬結果。</a:t>
            </a:r>
          </a:p>
          <a:p>
            <a:r>
              <a:rPr lang="zh-TW" altLang="en-US" dirty="0"/>
              <a:t>所提出的協議的性能比傳統的 </a:t>
            </a:r>
            <a:r>
              <a:rPr lang="en-US" altLang="zh-TW" dirty="0"/>
              <a:t>DSR </a:t>
            </a:r>
            <a:r>
              <a:rPr lang="zh-TW" altLang="en-US" dirty="0"/>
              <a:t>至少提高 </a:t>
            </a:r>
            <a:r>
              <a:rPr lang="en-US" altLang="zh-TW" dirty="0"/>
              <a:t>20%</a:t>
            </a:r>
            <a:r>
              <a:rPr lang="zh-TW" altLang="en-US" dirty="0"/>
              <a:t>。較少的廣播流量也直接轉化為 </a:t>
            </a:r>
            <a:r>
              <a:rPr lang="en-US" altLang="zh-TW" dirty="0"/>
              <a:t>UE </a:t>
            </a:r>
            <a:r>
              <a:rPr lang="zh-TW" altLang="en-US" dirty="0"/>
              <a:t>的節能。</a:t>
            </a:r>
            <a:endParaRPr lang="en-US" altLang="zh-TW" dirty="0"/>
          </a:p>
        </p:txBody>
      </p:sp>
    </p:spTree>
    <p:extLst>
      <p:ext uri="{BB962C8B-B14F-4D97-AF65-F5344CB8AC3E}">
        <p14:creationId xmlns:p14="http://schemas.microsoft.com/office/powerpoint/2010/main" val="2982624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zh-TW" altLang="en-US" dirty="0"/>
              <a:t>圖 </a:t>
            </a:r>
            <a:r>
              <a:rPr lang="en-US" altLang="zh-TW" dirty="0"/>
              <a:t>2 </a:t>
            </a:r>
            <a:r>
              <a:rPr lang="zh-TW" altLang="en-US" dirty="0"/>
              <a:t>顯示了當我們增加單元中的節點數量時，為響應來自源節點的請求，而發送到基地台的 </a:t>
            </a:r>
            <a:r>
              <a:rPr lang="en-US" altLang="zh-TW" dirty="0"/>
              <a:t>RREQ </a:t>
            </a:r>
            <a:r>
              <a:rPr lang="zh-TW" altLang="en-US" dirty="0"/>
              <a:t>封包的平均數量的模擬結果。</a:t>
            </a:r>
          </a:p>
          <a:p>
            <a:r>
              <a:rPr lang="zh-TW" altLang="en-US" dirty="0"/>
              <a:t>從圖中可以看出，</a:t>
            </a:r>
            <a:r>
              <a:rPr lang="en-US" altLang="zh-TW" dirty="0"/>
              <a:t>RREQ</a:t>
            </a:r>
            <a:r>
              <a:rPr lang="zh-TW" altLang="en-US" dirty="0"/>
              <a:t>數量隨著活動節點數量的增加而增加。</a:t>
            </a:r>
            <a:endParaRPr lang="en-US" altLang="zh-TW" dirty="0"/>
          </a:p>
          <a:p>
            <a:r>
              <a:rPr lang="en-US" altLang="zh-TW" dirty="0"/>
              <a:t>D2D </a:t>
            </a:r>
            <a:r>
              <a:rPr lang="zh-TW" altLang="en-US" dirty="0"/>
              <a:t>通信中的更多活動節點導致向遠距離節點發送路由請求，遠距離節點的路由信息​​在源節點的直接鄰居處不可用。</a:t>
            </a:r>
            <a:endParaRPr lang="en-US" altLang="zh-TW" dirty="0"/>
          </a:p>
        </p:txBody>
      </p:sp>
    </p:spTree>
    <p:extLst>
      <p:ext uri="{BB962C8B-B14F-4D97-AF65-F5344CB8AC3E}">
        <p14:creationId xmlns:p14="http://schemas.microsoft.com/office/powerpoint/2010/main" val="4172532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zh-TW" altLang="en-US" dirty="0"/>
              <a:t>圖 </a:t>
            </a:r>
            <a:r>
              <a:rPr lang="en-US" altLang="zh-TW" dirty="0"/>
              <a:t>3 </a:t>
            </a:r>
            <a:r>
              <a:rPr lang="zh-TW" altLang="en-US" dirty="0"/>
              <a:t>顯示了 </a:t>
            </a:r>
            <a:r>
              <a:rPr lang="en-US" altLang="zh-TW" dirty="0"/>
              <a:t>D2D </a:t>
            </a:r>
            <a:r>
              <a:rPr lang="zh-TW" altLang="en-US" dirty="0"/>
              <a:t>路由請求最終成功的概率的模擬結果，作為活動節點數量的函數。同樣，小區域中的活動節點越多，</a:t>
            </a:r>
            <a:r>
              <a:rPr lang="en-US" altLang="zh-TW" dirty="0"/>
              <a:t>D2D</a:t>
            </a:r>
            <a:r>
              <a:rPr lang="zh-TW" altLang="en-US" dirty="0"/>
              <a:t>成功概率就越高。</a:t>
            </a:r>
            <a:endParaRPr lang="en-US" altLang="zh-TW" dirty="0"/>
          </a:p>
          <a:p>
            <a:pPr algn="l"/>
            <a:r>
              <a:rPr lang="zh-TW" altLang="en-US" dirty="0"/>
              <a:t>小區中只有少數節點很可能彼此相距很遠，從而導致覆蓋範圍和 </a:t>
            </a:r>
            <a:r>
              <a:rPr lang="en-US" altLang="zh-TW" dirty="0"/>
              <a:t>SINR </a:t>
            </a:r>
            <a:r>
              <a:rPr lang="en-US" altLang="zh-TW" sz="1800" b="0" i="0" u="none" strike="noStrike" baseline="0" dirty="0">
                <a:latin typeface="TimesNewRomanPSMT"/>
              </a:rPr>
              <a:t>(Signal-to-Interference+ Noise Ratio)</a:t>
            </a:r>
            <a:r>
              <a:rPr lang="zh-TW" altLang="en-US" dirty="0"/>
              <a:t>問題較差；</a:t>
            </a:r>
            <a:endParaRPr lang="en-US" altLang="zh-TW" dirty="0"/>
          </a:p>
        </p:txBody>
      </p:sp>
    </p:spTree>
    <p:extLst>
      <p:ext uri="{BB962C8B-B14F-4D97-AF65-F5344CB8AC3E}">
        <p14:creationId xmlns:p14="http://schemas.microsoft.com/office/powerpoint/2010/main" val="2824761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zh-TW" altLang="en-US" dirty="0"/>
              <a:t>設計 </a:t>
            </a:r>
            <a:r>
              <a:rPr lang="en-US" altLang="zh-TW" dirty="0"/>
              <a:t>D2D </a:t>
            </a:r>
            <a:r>
              <a:rPr lang="zh-TW" altLang="en-US" dirty="0"/>
              <a:t>通信中的多跳路由協議，為設備提供能源效率和快速路由查找。</a:t>
            </a:r>
          </a:p>
          <a:p>
            <a:endParaRPr lang="zh-TW" altLang="en-US" dirty="0"/>
          </a:p>
          <a:p>
            <a:r>
              <a:rPr lang="zh-TW" altLang="en-US" dirty="0"/>
              <a:t>該協議使用基站來存儲路</a:t>
            </a:r>
            <a:r>
              <a:rPr lang="zh-TW" altLang="en-US"/>
              <a:t>由信息。在</a:t>
            </a:r>
            <a:r>
              <a:rPr lang="zh-TW" altLang="en-US" dirty="0"/>
              <a:t>許多情況下，這種存儲可以加快路由發現過程。</a:t>
            </a:r>
            <a:endParaRPr lang="en-US" altLang="zh-TW" dirty="0"/>
          </a:p>
        </p:txBody>
      </p:sp>
    </p:spTree>
    <p:extLst>
      <p:ext uri="{BB962C8B-B14F-4D97-AF65-F5344CB8AC3E}">
        <p14:creationId xmlns:p14="http://schemas.microsoft.com/office/powerpoint/2010/main" val="2874009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84fc56d062_1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84fc56d062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altLang="zh-TW" dirty="0"/>
              <a:t>1.</a:t>
            </a:r>
          </a:p>
          <a:p>
            <a:r>
              <a:rPr lang="en-US" altLang="zh-TW" dirty="0"/>
              <a:t>2.</a:t>
            </a:r>
            <a:r>
              <a:rPr lang="zh-TW" altLang="en-US" dirty="0"/>
              <a:t>介紹提出此新型協定的動機，介紹經典的</a:t>
            </a:r>
            <a:r>
              <a:rPr lang="en-US" altLang="zh-TW" sz="1800" b="0" i="1" u="none" strike="noStrike" baseline="0" dirty="0">
                <a:latin typeface="TimesNewRomanPS-ItalicMT"/>
              </a:rPr>
              <a:t>Dynamic Source </a:t>
            </a:r>
            <a:r>
              <a:rPr lang="en-US" altLang="zh-TW" sz="1800" b="0" i="1" u="none" strike="noStrike" baseline="0" dirty="0" err="1">
                <a:latin typeface="TimesNewRomanPS-ItalicMT"/>
              </a:rPr>
              <a:t>Roting</a:t>
            </a:r>
            <a:r>
              <a:rPr lang="zh-TW" altLang="en-US" sz="1800" b="0" i="1" u="none" strike="noStrike" baseline="0" dirty="0">
                <a:latin typeface="TimesNewRomanPS-ItalicMT"/>
              </a:rPr>
              <a:t>協定</a:t>
            </a:r>
            <a:endParaRPr lang="zh-TW" altLang="en-US" dirty="0"/>
          </a:p>
          <a:p>
            <a:r>
              <a:rPr lang="en-US" altLang="zh-TW" dirty="0"/>
              <a:t>3.</a:t>
            </a:r>
            <a:r>
              <a:rPr lang="zh-TW" altLang="en-US" dirty="0"/>
              <a:t>介紹本文提出之協定</a:t>
            </a:r>
            <a:r>
              <a:rPr lang="en-US" altLang="zh-TW" dirty="0"/>
              <a:t>multi-hop routing </a:t>
            </a:r>
            <a:r>
              <a:rPr lang="en-US" altLang="zh-TW" dirty="0" err="1"/>
              <a:t>protocal</a:t>
            </a:r>
            <a:r>
              <a:rPr lang="zh-TW" altLang="en-US" dirty="0"/>
              <a:t>不同於傳統</a:t>
            </a:r>
            <a:r>
              <a:rPr lang="en-US" altLang="zh-TW" dirty="0"/>
              <a:t>DSR</a:t>
            </a:r>
            <a:r>
              <a:rPr lang="zh-TW" altLang="en-US" sz="1800" b="0" i="0" u="none" strike="noStrike" baseline="0" dirty="0">
                <a:latin typeface="TimesNewRomanPSMT"/>
              </a:rPr>
              <a:t>的特徵</a:t>
            </a:r>
            <a:endParaRPr lang="en-US" altLang="zh-TW" dirty="0"/>
          </a:p>
          <a:p>
            <a:r>
              <a:rPr lang="en-US" altLang="zh-TW" dirty="0"/>
              <a:t>4.</a:t>
            </a:r>
            <a:r>
              <a:rPr lang="zh-TW" altLang="en-US" dirty="0"/>
              <a:t>模擬結果證實提出的協定規則能有更好的路由選擇及較低的能源消耗</a:t>
            </a:r>
            <a:endParaRPr lang="en-US" altLang="zh-TW" dirty="0"/>
          </a:p>
        </p:txBody>
      </p:sp>
    </p:spTree>
    <p:extLst>
      <p:ext uri="{BB962C8B-B14F-4D97-AF65-F5344CB8AC3E}">
        <p14:creationId xmlns:p14="http://schemas.microsoft.com/office/powerpoint/2010/main" val="565983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14470e8e2_9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14470e8e2_9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457200" indent="-317500">
              <a:buFont typeface="Wingdings" panose="05000000000000000000" pitchFamily="2" charset="2"/>
              <a:buChar char="l"/>
            </a:pPr>
            <a:r>
              <a:rPr lang="en-US" altLang="zh-TW" dirty="0"/>
              <a:t>5G </a:t>
            </a:r>
            <a:r>
              <a:rPr lang="zh-TW" altLang="en-US" dirty="0"/>
              <a:t>網路中的</a:t>
            </a:r>
            <a:r>
              <a:rPr lang="en-US" altLang="zh-TW" dirty="0"/>
              <a:t>D2D</a:t>
            </a:r>
            <a:r>
              <a:rPr lang="zh-TW" altLang="en-US" dirty="0"/>
              <a:t>通訊提供對小區域內設備的更快、更節能。</a:t>
            </a:r>
            <a:endParaRPr lang="en-US" altLang="zh-TW" dirty="0"/>
          </a:p>
          <a:p>
            <a:pPr marL="457200" indent="-317500">
              <a:buFont typeface="Wingdings" panose="05000000000000000000" pitchFamily="2" charset="2"/>
              <a:buChar char="l"/>
            </a:pPr>
            <a:r>
              <a:rPr lang="en-US" altLang="zh-TW" dirty="0"/>
              <a:t>DSR</a:t>
            </a:r>
            <a:r>
              <a:rPr lang="zh-TW" altLang="en-US" dirty="0"/>
              <a:t>協定常⽤於</a:t>
            </a:r>
            <a:r>
              <a:rPr lang="en-US" altLang="zh-TW" dirty="0"/>
              <a:t>MANET</a:t>
            </a:r>
            <a:r>
              <a:rPr lang="zh-TW" altLang="en-US" dirty="0"/>
              <a:t>，本⽂修改傳統的</a:t>
            </a:r>
            <a:r>
              <a:rPr lang="en-US" altLang="zh-TW" dirty="0"/>
              <a:t>DSR</a:t>
            </a:r>
            <a:r>
              <a:rPr lang="zh-TW" altLang="en-US" dirty="0"/>
              <a:t>協定，利⽤</a:t>
            </a:r>
            <a:r>
              <a:rPr lang="en-US" altLang="zh-TW" dirty="0"/>
              <a:t>5G</a:t>
            </a:r>
            <a:r>
              <a:rPr lang="zh-TW" altLang="en-US" dirty="0"/>
              <a:t>基礎建設來做出更快的路由決定，也能降低路由成本，達到讓節點更節能的目的。</a:t>
            </a:r>
            <a:endParaRPr lang="en-US" altLang="zh-TW" dirty="0"/>
          </a:p>
          <a:p>
            <a:pPr marL="457200" indent="-317500">
              <a:buFont typeface="Wingdings" panose="05000000000000000000" pitchFamily="2" charset="2"/>
              <a:buChar char="l"/>
            </a:pPr>
            <a:endParaRPr lang="zh-TW" altLang="en-US" dirty="0"/>
          </a:p>
        </p:txBody>
      </p:sp>
    </p:spTree>
    <p:extLst>
      <p:ext uri="{BB962C8B-B14F-4D97-AF65-F5344CB8AC3E}">
        <p14:creationId xmlns:p14="http://schemas.microsoft.com/office/powerpoint/2010/main" val="406418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algn="l"/>
            <a:r>
              <a:rPr lang="en-US" altLang="zh-TW" sz="1800" b="0" i="0" u="none" strike="noStrike" baseline="0" dirty="0">
                <a:solidFill>
                  <a:srgbClr val="034690"/>
                </a:solidFill>
                <a:latin typeface="HelveticaNeue"/>
              </a:rPr>
              <a:t>D2D</a:t>
            </a:r>
            <a:r>
              <a:rPr lang="zh-TW" altLang="en-US" sz="1800" b="0" i="0" u="none" strike="noStrike" baseline="0" dirty="0">
                <a:solidFill>
                  <a:srgbClr val="034690"/>
                </a:solidFill>
                <a:latin typeface="PingFangTC-Regular"/>
              </a:rPr>
              <a:t>通訊需要⾼節能、⾼頻譜效率、低延遲等要求</a:t>
            </a:r>
            <a:endParaRPr lang="en-US" altLang="zh-TW" dirty="0"/>
          </a:p>
          <a:p>
            <a:pPr marL="457200" indent="-317500">
              <a:buFont typeface="Wingdings" panose="05000000000000000000" pitchFamily="2" charset="2"/>
              <a:buChar char="l"/>
            </a:pPr>
            <a:r>
              <a:rPr lang="en-US" altLang="zh-TW" dirty="0"/>
              <a:t>D2D</a:t>
            </a:r>
            <a:r>
              <a:rPr lang="zh-TW" altLang="en-US" dirty="0"/>
              <a:t>的快取策略可滿⾜邊緣網路的使⽤，因此許多</a:t>
            </a:r>
            <a:r>
              <a:rPr lang="en-US" altLang="zh-TW" dirty="0"/>
              <a:t>UE</a:t>
            </a:r>
            <a:r>
              <a:rPr lang="zh-TW" altLang="en-US" dirty="0"/>
              <a:t>會使⽤</a:t>
            </a:r>
            <a:r>
              <a:rPr lang="en-US" altLang="zh-TW" dirty="0"/>
              <a:t>D2D</a:t>
            </a:r>
            <a:r>
              <a:rPr lang="zh-TW" altLang="en-US" dirty="0"/>
              <a:t>，以減少核⼼網路的交通和回傳連結</a:t>
            </a:r>
            <a:endParaRPr lang="en-US" altLang="zh-TW" dirty="0"/>
          </a:p>
          <a:p>
            <a:pPr marL="457200" indent="-317500">
              <a:buFont typeface="Wingdings" panose="05000000000000000000" pitchFamily="2" charset="2"/>
              <a:buChar char="l"/>
            </a:pPr>
            <a:r>
              <a:rPr lang="en-US" altLang="zh-TW" dirty="0"/>
              <a:t>D2D routing </a:t>
            </a:r>
            <a:r>
              <a:rPr lang="zh-TW" altLang="en-US" dirty="0"/>
              <a:t>的挑戰：移動性、非協作性、未連線、⼲擾、⾏動裝置的電池限制</a:t>
            </a:r>
            <a:endParaRPr lang="en-US" altLang="zh-TW" dirty="0"/>
          </a:p>
        </p:txBody>
      </p:sp>
    </p:spTree>
    <p:extLst>
      <p:ext uri="{BB962C8B-B14F-4D97-AF65-F5344CB8AC3E}">
        <p14:creationId xmlns:p14="http://schemas.microsoft.com/office/powerpoint/2010/main" val="157532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algn="l"/>
            <a:r>
              <a:rPr lang="en-US" altLang="zh-TW" sz="1800" b="0" i="0" u="none" strike="noStrike" baseline="0" dirty="0">
                <a:solidFill>
                  <a:srgbClr val="034690"/>
                </a:solidFill>
                <a:latin typeface="PingFangTC-Regular"/>
              </a:rPr>
              <a:t>Source UE</a:t>
            </a:r>
            <a:r>
              <a:rPr lang="zh-TW" altLang="en-US" sz="1800" b="0" i="0" u="none" strike="noStrike" baseline="0" dirty="0">
                <a:solidFill>
                  <a:srgbClr val="034690"/>
                </a:solidFill>
                <a:latin typeface="PingFangTC-Regular"/>
              </a:rPr>
              <a:t>要連接非臨近的</a:t>
            </a:r>
            <a:r>
              <a:rPr lang="en-US" altLang="zh-TW" sz="1800" b="0" i="0" u="none" strike="noStrike" baseline="0" dirty="0">
                <a:solidFill>
                  <a:srgbClr val="034690"/>
                </a:solidFill>
                <a:latin typeface="PingFangTC-Regular"/>
              </a:rPr>
              <a:t>destination UE</a:t>
            </a:r>
            <a:r>
              <a:rPr lang="zh-TW" altLang="en-US" sz="1800" b="0" i="0" u="none" strike="noStrike" baseline="0" dirty="0">
                <a:solidFill>
                  <a:srgbClr val="034690"/>
                </a:solidFill>
                <a:latin typeface="PingFangTC-Regular"/>
              </a:rPr>
              <a:t>，多</a:t>
            </a:r>
            <a:r>
              <a:rPr lang="en-US" altLang="zh-TW" sz="1800" b="0" i="0" u="none" strike="noStrike" baseline="0" dirty="0">
                <a:solidFill>
                  <a:srgbClr val="034690"/>
                </a:solidFill>
                <a:latin typeface="PingFangTC-Regular"/>
              </a:rPr>
              <a:t>hop</a:t>
            </a:r>
            <a:r>
              <a:rPr lang="zh-TW" altLang="en-US" sz="1800" b="0" i="0" u="none" strike="noStrike" baseline="0" dirty="0">
                <a:solidFill>
                  <a:srgbClr val="034690"/>
                </a:solidFill>
                <a:latin typeface="PingFangTC-Regular"/>
              </a:rPr>
              <a:t>的協定是必須的</a:t>
            </a:r>
            <a:endParaRPr lang="en-US" altLang="zh-TW" sz="1800" b="0" i="0" u="none" strike="noStrike" baseline="0" dirty="0">
              <a:solidFill>
                <a:srgbClr val="034690"/>
              </a:solidFill>
              <a:latin typeface="PingFangTC-Regular"/>
            </a:endParaRPr>
          </a:p>
          <a:p>
            <a:pPr algn="l"/>
            <a:r>
              <a:rPr lang="zh-TW" altLang="en-US" sz="1800" b="0" i="0" u="none" strike="noStrike" baseline="0" dirty="0">
                <a:solidFill>
                  <a:srgbClr val="034690"/>
                </a:solidFill>
                <a:latin typeface="PingFangTC-Regular"/>
              </a:rPr>
              <a:t>但是多</a:t>
            </a:r>
            <a:r>
              <a:rPr lang="en-US" altLang="zh-TW" sz="1800" b="0" i="0" u="none" strike="noStrike" baseline="0" dirty="0">
                <a:solidFill>
                  <a:srgbClr val="034690"/>
                </a:solidFill>
                <a:latin typeface="PingFangTC-Regular"/>
              </a:rPr>
              <a:t>hop</a:t>
            </a:r>
            <a:r>
              <a:rPr lang="zh-TW" altLang="en-US" sz="1800" b="0" i="0" u="none" strike="noStrike" baseline="0" dirty="0">
                <a:solidFill>
                  <a:srgbClr val="034690"/>
                </a:solidFill>
                <a:latin typeface="PingFangTC-Regular"/>
              </a:rPr>
              <a:t>的協定會有以下兩種常見的挑戰，包括路由尋找和路由維持</a:t>
            </a:r>
            <a:endParaRPr lang="en-US" altLang="zh-TW" sz="1800" b="0" i="0" u="none" strike="noStrike" baseline="0" dirty="0">
              <a:solidFill>
                <a:srgbClr val="034690"/>
              </a:solidFill>
              <a:latin typeface="PingFangTC-Regular"/>
            </a:endParaRPr>
          </a:p>
          <a:p>
            <a:pPr algn="l"/>
            <a:r>
              <a:rPr lang="zh-TW" altLang="en-US" sz="1800" b="0" i="0" u="none" strike="noStrike" baseline="0" dirty="0">
                <a:solidFill>
                  <a:srgbClr val="034690"/>
                </a:solidFill>
                <a:latin typeface="PingFangTC-Regular"/>
              </a:rPr>
              <a:t>現有的協定在真實網路中過於複雜⽽難以實⾏</a:t>
            </a:r>
            <a:endParaRPr lang="en-US" altLang="zh-TW" sz="1800" b="0" i="0" u="none" strike="noStrike" baseline="0" dirty="0">
              <a:solidFill>
                <a:srgbClr val="034690"/>
              </a:solidFill>
              <a:latin typeface="PingFangTC-Regular"/>
            </a:endParaRPr>
          </a:p>
          <a:p>
            <a:pPr algn="l"/>
            <a:r>
              <a:rPr lang="zh-TW" altLang="en-US" dirty="0"/>
              <a:t>所提出的協議增加了低開銷，並且通過實現更好的路由數據包傳遞率、更好的網絡管理和整體網絡吞吐量，它比經典的 </a:t>
            </a:r>
            <a:r>
              <a:rPr lang="en-US" altLang="zh-TW" dirty="0"/>
              <a:t>DSR </a:t>
            </a:r>
            <a:r>
              <a:rPr lang="zh-TW" altLang="en-US" dirty="0"/>
              <a:t>表現更好。</a:t>
            </a:r>
            <a:endParaRPr lang="en-US" altLang="zh-TW" dirty="0"/>
          </a:p>
        </p:txBody>
      </p:sp>
    </p:spTree>
    <p:extLst>
      <p:ext uri="{BB962C8B-B14F-4D97-AF65-F5344CB8AC3E}">
        <p14:creationId xmlns:p14="http://schemas.microsoft.com/office/powerpoint/2010/main" val="3060548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zh-TW" altLang="en-US" dirty="0"/>
              <a:t>基地台很少或沒有參與路由發現過程。</a:t>
            </a:r>
          </a:p>
          <a:p>
            <a:r>
              <a:rPr lang="zh-TW" altLang="en-US" dirty="0"/>
              <a:t>使用基地台會維護有關小區內</a:t>
            </a:r>
            <a:r>
              <a:rPr lang="en-US" altLang="zh-TW" dirty="0"/>
              <a:t>D2D</a:t>
            </a:r>
            <a:r>
              <a:rPr lang="zh-TW" altLang="en-US" dirty="0"/>
              <a:t>會話的最新記錄，以及</a:t>
            </a:r>
            <a:r>
              <a:rPr lang="en-US" altLang="zh-TW" dirty="0"/>
              <a:t>D2D</a:t>
            </a:r>
            <a:r>
              <a:rPr lang="zh-TW" altLang="en-US" dirty="0"/>
              <a:t>會話內的路由信息​​。</a:t>
            </a:r>
          </a:p>
          <a:p>
            <a:r>
              <a:rPr lang="zh-TW" altLang="en-US" dirty="0"/>
              <a:t>一種簡單、低開銷的路由發現和路由維護策略，通過修改傳統的動態源路由以適應 </a:t>
            </a:r>
            <a:r>
              <a:rPr lang="en-US" altLang="zh-TW" dirty="0"/>
              <a:t>5G </a:t>
            </a:r>
            <a:r>
              <a:rPr lang="zh-TW" altLang="en-US" dirty="0"/>
              <a:t>中的 </a:t>
            </a:r>
            <a:r>
              <a:rPr lang="en-US" altLang="zh-TW" dirty="0"/>
              <a:t>D2D </a:t>
            </a:r>
            <a:r>
              <a:rPr lang="zh-TW" altLang="en-US" dirty="0"/>
              <a:t>通信。</a:t>
            </a:r>
          </a:p>
          <a:p>
            <a:r>
              <a:rPr lang="zh-TW" altLang="en-US" dirty="0"/>
              <a:t>網路中</a:t>
            </a:r>
            <a:r>
              <a:rPr lang="en-US" altLang="zh-TW" dirty="0"/>
              <a:t>RREQ </a:t>
            </a:r>
            <a:r>
              <a:rPr lang="zh-TW" altLang="en-US" dirty="0"/>
              <a:t>數據包的廣播風暴。</a:t>
            </a:r>
            <a:endParaRPr lang="en-US" altLang="zh-TW" dirty="0"/>
          </a:p>
        </p:txBody>
      </p:sp>
    </p:spTree>
    <p:extLst>
      <p:ext uri="{BB962C8B-B14F-4D97-AF65-F5344CB8AC3E}">
        <p14:creationId xmlns:p14="http://schemas.microsoft.com/office/powerpoint/2010/main" val="1904253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altLang="zh-TW" dirty="0"/>
              <a:t>DSR</a:t>
            </a:r>
            <a:r>
              <a:rPr lang="zh-TW" altLang="en-US" dirty="0"/>
              <a:t>是⼀種反應型的協定，不需要資訊不斷更新，⽽是藉由廣播</a:t>
            </a:r>
            <a:r>
              <a:rPr lang="en-US" altLang="zh-TW" dirty="0"/>
              <a:t>RREQ</a:t>
            </a:r>
            <a:r>
              <a:rPr lang="zh-TW" altLang="en-US" dirty="0"/>
              <a:t>封包給鄰近節點</a:t>
            </a:r>
            <a:endParaRPr lang="en-US" altLang="zh-TW" dirty="0"/>
          </a:p>
          <a:p>
            <a:r>
              <a:rPr lang="zh-TW" altLang="en-US" dirty="0"/>
              <a:t>在路由發現階段，當</a:t>
            </a:r>
            <a:r>
              <a:rPr lang="en-US" altLang="zh-TW" dirty="0"/>
              <a:t>S</a:t>
            </a:r>
            <a:r>
              <a:rPr lang="zh-TW" altLang="en-US" dirty="0"/>
              <a:t>節點沒有到</a:t>
            </a:r>
            <a:r>
              <a:rPr lang="en-US" altLang="zh-TW" dirty="0"/>
              <a:t>D</a:t>
            </a:r>
            <a:r>
              <a:rPr lang="zh-TW" altLang="en-US" dirty="0"/>
              <a:t>節點的路由信息​​，而有數據包要發送到</a:t>
            </a:r>
            <a:r>
              <a:rPr lang="en-US" altLang="zh-TW" dirty="0"/>
              <a:t>D</a:t>
            </a:r>
            <a:r>
              <a:rPr lang="zh-TW" altLang="en-US" dirty="0"/>
              <a:t>節點時，就向它的直接鄰居廣播路由請求</a:t>
            </a:r>
            <a:r>
              <a:rPr lang="en-US" altLang="zh-TW" dirty="0"/>
              <a:t>RREQ</a:t>
            </a:r>
            <a:r>
              <a:rPr lang="zh-TW" altLang="en-US" dirty="0"/>
              <a:t>包。每個中間節點在收到 </a:t>
            </a:r>
            <a:r>
              <a:rPr lang="en-US" altLang="zh-TW" dirty="0"/>
              <a:t>RREQ </a:t>
            </a:r>
            <a:r>
              <a:rPr lang="zh-TW" altLang="en-US" dirty="0"/>
              <a:t>後，如果尚未轉發數據包或該節點不是目標節點，則將封包重新廣播給其鄰居。</a:t>
            </a:r>
            <a:endParaRPr lang="en-US" altLang="zh-TW" dirty="0"/>
          </a:p>
          <a:p>
            <a:r>
              <a:rPr lang="zh-TW" altLang="en-US" dirty="0"/>
              <a:t>⽬標節點收到</a:t>
            </a:r>
            <a:r>
              <a:rPr lang="en-US" altLang="zh-TW" dirty="0"/>
              <a:t>RREQ</a:t>
            </a:r>
            <a:r>
              <a:rPr lang="zh-TW" altLang="en-US" dirty="0"/>
              <a:t>會回覆</a:t>
            </a:r>
            <a:r>
              <a:rPr lang="en-US" altLang="zh-TW" dirty="0"/>
              <a:t>RREP</a:t>
            </a:r>
            <a:r>
              <a:rPr lang="zh-TW" altLang="en-US" dirty="0"/>
              <a:t>封包，中間節點可以利⽤快取來存取鄰近的路由選擇，未來選擇路由的資訊、路由最佳化</a:t>
            </a:r>
            <a:endParaRPr lang="en-US" altLang="zh-TW" dirty="0"/>
          </a:p>
        </p:txBody>
      </p:sp>
    </p:spTree>
    <p:extLst>
      <p:ext uri="{BB962C8B-B14F-4D97-AF65-F5344CB8AC3E}">
        <p14:creationId xmlns:p14="http://schemas.microsoft.com/office/powerpoint/2010/main" val="1004390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zh-TW" altLang="en-US" dirty="0"/>
              <a:t>在連線斷開的的情況下，直接受影響的節點沿路由發送路由錯誤控制包</a:t>
            </a:r>
            <a:r>
              <a:rPr lang="en-US" altLang="zh-TW" dirty="0"/>
              <a:t>RRER</a:t>
            </a:r>
            <a:r>
              <a:rPr lang="zh-TW" altLang="en-US" dirty="0"/>
              <a:t>，所有中間節點更新它們的暫存在路由訊息中反映斷連的狀態。</a:t>
            </a:r>
            <a:endParaRPr lang="en-US" altLang="zh-TW" dirty="0"/>
          </a:p>
          <a:p>
            <a:r>
              <a:rPr lang="zh-TW" altLang="en-US" dirty="0"/>
              <a:t>新協定會讓節點週期性更新路由資訊</a:t>
            </a:r>
            <a:endParaRPr lang="en-US" altLang="zh-TW" dirty="0"/>
          </a:p>
          <a:p>
            <a:r>
              <a:rPr lang="zh-TW" altLang="en-US" dirty="0"/>
              <a:t>來源節點會傳送探查訊息給鄰近節點，若從鄰近節點得不到想要的資訊，就會從基地台要求資訊，或是進入發現路由的過程</a:t>
            </a:r>
            <a:endParaRPr lang="en-US" altLang="zh-TW" dirty="0"/>
          </a:p>
          <a:p>
            <a:endParaRPr lang="en-US" altLang="zh-TW" dirty="0"/>
          </a:p>
        </p:txBody>
      </p:sp>
    </p:spTree>
    <p:extLst>
      <p:ext uri="{BB962C8B-B14F-4D97-AF65-F5344CB8AC3E}">
        <p14:creationId xmlns:p14="http://schemas.microsoft.com/office/powerpoint/2010/main" val="2582235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zh-TW" altLang="en-US" dirty="0"/>
              <a:t>⼀個未加入路由過程的節點是非主動的，⽽非主動的節點，只能當來源或⽬的節點，不可當中繼節點</a:t>
            </a:r>
            <a:endParaRPr lang="en-US" altLang="zh-TW" dirty="0"/>
          </a:p>
          <a:p>
            <a:r>
              <a:rPr lang="zh-TW" altLang="en-US" dirty="0"/>
              <a:t>當收到</a:t>
            </a:r>
            <a:r>
              <a:rPr lang="en-US" altLang="zh-TW" dirty="0"/>
              <a:t>RREQ</a:t>
            </a:r>
            <a:r>
              <a:rPr lang="zh-TW" altLang="en-US" dirty="0"/>
              <a:t>封包，只有主動節點會廣播封包，而且只會在自己不是</a:t>
            </a:r>
            <a:r>
              <a:rPr lang="en-US" altLang="zh-TW" dirty="0"/>
              <a:t>D</a:t>
            </a:r>
            <a:r>
              <a:rPr lang="zh-TW" altLang="en-US" dirty="0"/>
              <a:t>節點或他的鄰近節點不是</a:t>
            </a:r>
            <a:r>
              <a:rPr lang="en-US" altLang="zh-TW" dirty="0"/>
              <a:t>D</a:t>
            </a:r>
            <a:r>
              <a:rPr lang="zh-TW" altLang="en-US" dirty="0"/>
              <a:t>節點時才會廣播封包，避免沒有必要的廣播⽽浪費資源，解決廣播風暴問題</a:t>
            </a:r>
            <a:endParaRPr lang="en-US" altLang="zh-TW" dirty="0"/>
          </a:p>
          <a:p>
            <a:r>
              <a:rPr lang="zh-TW" altLang="en-US" dirty="0"/>
              <a:t>節點成功得到路由資訊後，來源節點會將資料存於快取，並傳⾄基地台儲存</a:t>
            </a:r>
            <a:endParaRPr lang="en-US" altLang="zh-TW" dirty="0"/>
          </a:p>
          <a:p>
            <a:r>
              <a:rPr lang="en-US" altLang="zh-TW" dirty="0"/>
              <a:t>BS</a:t>
            </a:r>
            <a:r>
              <a:rPr lang="zh-TW" altLang="en-US" dirty="0"/>
              <a:t>充當小區邊界中存在的 </a:t>
            </a:r>
            <a:r>
              <a:rPr lang="en-US" altLang="zh-TW" dirty="0"/>
              <a:t>D2D </a:t>
            </a:r>
            <a:r>
              <a:rPr lang="zh-TW" altLang="en-US" dirty="0"/>
              <a:t>群集內最新路由信息的中央“暫存”</a:t>
            </a:r>
            <a:endParaRPr lang="en-US" altLang="zh-TW" dirty="0"/>
          </a:p>
        </p:txBody>
      </p:sp>
    </p:spTree>
    <p:extLst>
      <p:ext uri="{BB962C8B-B14F-4D97-AF65-F5344CB8AC3E}">
        <p14:creationId xmlns:p14="http://schemas.microsoft.com/office/powerpoint/2010/main" val="9975302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章節標題">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39462527-D3F3-912E-6149-5EEB96FF193E}"/>
              </a:ext>
            </a:extLst>
          </p:cNvPr>
          <p:cNvPicPr>
            <a:picLocks noChangeAspect="1"/>
          </p:cNvPicPr>
          <p:nvPr userDrawn="1"/>
        </p:nvPicPr>
        <p:blipFill rotWithShape="1">
          <a:blip r:embed="rId2"/>
          <a:srcRect t="8804" r="7882"/>
          <a:stretch/>
        </p:blipFill>
        <p:spPr>
          <a:xfrm>
            <a:off x="5320473" y="0"/>
            <a:ext cx="3823528" cy="2342045"/>
          </a:xfrm>
          <a:prstGeom prst="rect">
            <a:avLst/>
          </a:prstGeom>
        </p:spPr>
      </p:pic>
      <p:pic>
        <p:nvPicPr>
          <p:cNvPr id="8" name="圖片 7">
            <a:extLst>
              <a:ext uri="{FF2B5EF4-FFF2-40B4-BE49-F238E27FC236}">
                <a16:creationId xmlns:a16="http://schemas.microsoft.com/office/drawing/2014/main" id="{3842524A-EFEC-FBF1-2E78-A177F66718B9}"/>
              </a:ext>
            </a:extLst>
          </p:cNvPr>
          <p:cNvPicPr>
            <a:picLocks noChangeAspect="1"/>
          </p:cNvPicPr>
          <p:nvPr userDrawn="1"/>
        </p:nvPicPr>
        <p:blipFill rotWithShape="1">
          <a:blip r:embed="rId3"/>
          <a:srcRect l="8316" b="12525"/>
          <a:stretch/>
        </p:blipFill>
        <p:spPr>
          <a:xfrm>
            <a:off x="0" y="3572213"/>
            <a:ext cx="4105615" cy="1571288"/>
          </a:xfrm>
          <a:prstGeom prst="rect">
            <a:avLst/>
          </a:prstGeom>
        </p:spPr>
      </p:pic>
      <p:sp>
        <p:nvSpPr>
          <p:cNvPr id="9" name="Google Shape;57;p8">
            <a:extLst>
              <a:ext uri="{FF2B5EF4-FFF2-40B4-BE49-F238E27FC236}">
                <a16:creationId xmlns:a16="http://schemas.microsoft.com/office/drawing/2014/main" id="{233109C9-4ACF-C864-3A70-E34D627EB6AE}"/>
              </a:ext>
            </a:extLst>
          </p:cNvPr>
          <p:cNvSpPr txBox="1">
            <a:spLocks/>
          </p:cNvSpPr>
          <p:nvPr userDrawn="1"/>
        </p:nvSpPr>
        <p:spPr>
          <a:xfrm>
            <a:off x="8357851" y="4638580"/>
            <a:ext cx="548700" cy="39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DF6E4A65-57B7-4090-9FDA-A4CA9092C76A}" type="slidenum">
              <a:rPr lang="en" sz="1733" smtClean="0"/>
              <a:t>‹#›</a:t>
            </a:fld>
            <a:endParaRPr lang="en" sz="1733" dirty="0"/>
          </a:p>
        </p:txBody>
      </p:sp>
      <p:sp>
        <p:nvSpPr>
          <p:cNvPr id="10" name="Google Shape;41;p5">
            <a:extLst>
              <a:ext uri="{FF2B5EF4-FFF2-40B4-BE49-F238E27FC236}">
                <a16:creationId xmlns:a16="http://schemas.microsoft.com/office/drawing/2014/main" id="{1F4FA22A-BF9A-8866-45E6-12BCA8F89281}"/>
              </a:ext>
            </a:extLst>
          </p:cNvPr>
          <p:cNvSpPr txBox="1">
            <a:spLocks noGrp="1"/>
          </p:cNvSpPr>
          <p:nvPr>
            <p:ph type="title"/>
          </p:nvPr>
        </p:nvSpPr>
        <p:spPr>
          <a:xfrm>
            <a:off x="806075" y="273104"/>
            <a:ext cx="7571700"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32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11" name="Google Shape;42;p5">
            <a:extLst>
              <a:ext uri="{FF2B5EF4-FFF2-40B4-BE49-F238E27FC236}">
                <a16:creationId xmlns:a16="http://schemas.microsoft.com/office/drawing/2014/main" id="{0097015A-00F0-89D6-56CA-D5EDE1CFEAB0}"/>
              </a:ext>
            </a:extLst>
          </p:cNvPr>
          <p:cNvSpPr txBox="1">
            <a:spLocks noGrp="1"/>
          </p:cNvSpPr>
          <p:nvPr>
            <p:ph type="body" idx="1"/>
          </p:nvPr>
        </p:nvSpPr>
        <p:spPr>
          <a:xfrm>
            <a:off x="664119" y="788023"/>
            <a:ext cx="7713656" cy="3490309"/>
          </a:xfrm>
          <a:prstGeom prst="rect">
            <a:avLst/>
          </a:prstGeom>
        </p:spPr>
        <p:txBody>
          <a:bodyPr spcFirstLastPara="1" wrap="square" lIns="91425" tIns="91425" rIns="91425" bIns="91425" anchor="t" anchorCtr="0">
            <a:noAutofit/>
          </a:bodyPr>
          <a:lstStyle>
            <a:lvl1pPr marL="239994" lvl="0" indent="-507962">
              <a:lnSpc>
                <a:spcPct val="100000"/>
              </a:lnSpc>
              <a:spcBef>
                <a:spcPts val="800"/>
              </a:spcBef>
              <a:spcAft>
                <a:spcPts val="0"/>
              </a:spcAft>
              <a:buSzPts val="2400"/>
              <a:buChar char="◎"/>
              <a:defRPr sz="2667">
                <a:solidFill>
                  <a:schemeClr val="tx1">
                    <a:lumMod val="65000"/>
                    <a:lumOff val="35000"/>
                  </a:schemeClr>
                </a:solidFill>
                <a:latin typeface="Times New Roman" panose="02020603050405020304" pitchFamily="18" charset="0"/>
                <a:cs typeface="Times New Roman" panose="02020603050405020304" pitchFamily="18" charset="0"/>
              </a:defRPr>
            </a:lvl1pPr>
            <a:lvl2pPr marL="1219108" lvl="1" indent="-507962">
              <a:spcBef>
                <a:spcPts val="0"/>
              </a:spcBef>
              <a:spcAft>
                <a:spcPts val="0"/>
              </a:spcAft>
              <a:buSzPts val="2400"/>
              <a:buChar char="○"/>
              <a:defRPr/>
            </a:lvl2pPr>
            <a:lvl3pPr marL="1828664" lvl="2" indent="-507962">
              <a:spcBef>
                <a:spcPts val="0"/>
              </a:spcBef>
              <a:spcAft>
                <a:spcPts val="0"/>
              </a:spcAft>
              <a:buSzPts val="2400"/>
              <a:buChar char="◉"/>
              <a:defRPr/>
            </a:lvl3pPr>
            <a:lvl4pPr marL="2438218" lvl="3" indent="-507962">
              <a:spcBef>
                <a:spcPts val="0"/>
              </a:spcBef>
              <a:spcAft>
                <a:spcPts val="0"/>
              </a:spcAft>
              <a:buSzPts val="2400"/>
              <a:buChar char="●"/>
              <a:defRPr sz="3200"/>
            </a:lvl4pPr>
            <a:lvl5pPr marL="3047772" lvl="4" indent="-507962">
              <a:spcBef>
                <a:spcPts val="0"/>
              </a:spcBef>
              <a:spcAft>
                <a:spcPts val="0"/>
              </a:spcAft>
              <a:buSzPts val="2400"/>
              <a:buChar char="○"/>
              <a:defRPr sz="3200"/>
            </a:lvl5pPr>
            <a:lvl6pPr marL="3657325" lvl="5" indent="-507962">
              <a:spcBef>
                <a:spcPts val="0"/>
              </a:spcBef>
              <a:spcAft>
                <a:spcPts val="0"/>
              </a:spcAft>
              <a:buSzPts val="2400"/>
              <a:buChar char="■"/>
              <a:defRPr sz="3200"/>
            </a:lvl6pPr>
            <a:lvl7pPr marL="4266880" lvl="6" indent="-507962">
              <a:spcBef>
                <a:spcPts val="0"/>
              </a:spcBef>
              <a:spcAft>
                <a:spcPts val="0"/>
              </a:spcAft>
              <a:buSzPts val="2400"/>
              <a:buChar char="●"/>
              <a:defRPr sz="3200"/>
            </a:lvl7pPr>
            <a:lvl8pPr marL="4876435" lvl="7" indent="-507962">
              <a:spcBef>
                <a:spcPts val="0"/>
              </a:spcBef>
              <a:spcAft>
                <a:spcPts val="0"/>
              </a:spcAft>
              <a:buSzPts val="2400"/>
              <a:buChar char="○"/>
              <a:defRPr sz="3200"/>
            </a:lvl8pPr>
            <a:lvl9pPr marL="5485988" lvl="8" indent="-507962">
              <a:spcBef>
                <a:spcPts val="0"/>
              </a:spcBef>
              <a:spcAft>
                <a:spcPts val="0"/>
              </a:spcAft>
              <a:buSzPts val="2400"/>
              <a:buChar char="■"/>
              <a:defRPr sz="3200"/>
            </a:lvl9pPr>
          </a:lstStyle>
          <a:p>
            <a:endParaRPr dirty="0"/>
          </a:p>
        </p:txBody>
      </p:sp>
    </p:spTree>
    <p:extLst>
      <p:ext uri="{BB962C8B-B14F-4D97-AF65-F5344CB8AC3E}">
        <p14:creationId xmlns:p14="http://schemas.microsoft.com/office/powerpoint/2010/main" val="42082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only" userDrawn="1">
  <p:cSld name="1_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7" name="Google Shape;57;p8"/>
          <p:cNvSpPr txBox="1">
            <a:spLocks noGrp="1"/>
          </p:cNvSpPr>
          <p:nvPr>
            <p:ph type="sldNum" idx="12"/>
          </p:nvPr>
        </p:nvSpPr>
        <p:spPr>
          <a:xfrm>
            <a:off x="840438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4" name="Google Shape;41;p5">
            <a:extLst>
              <a:ext uri="{FF2B5EF4-FFF2-40B4-BE49-F238E27FC236}">
                <a16:creationId xmlns:a16="http://schemas.microsoft.com/office/drawing/2014/main" id="{F13D7A71-EF03-B5F0-88D2-F44C9D9CC244}"/>
              </a:ext>
            </a:extLst>
          </p:cNvPr>
          <p:cNvSpPr txBox="1">
            <a:spLocks noGrp="1"/>
          </p:cNvSpPr>
          <p:nvPr>
            <p:ph type="title"/>
          </p:nvPr>
        </p:nvSpPr>
        <p:spPr>
          <a:xfrm>
            <a:off x="786151" y="308120"/>
            <a:ext cx="7571700" cy="702600"/>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3200" b="1">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 name="Google Shape;42;p5">
            <a:extLst>
              <a:ext uri="{FF2B5EF4-FFF2-40B4-BE49-F238E27FC236}">
                <a16:creationId xmlns:a16="http://schemas.microsoft.com/office/drawing/2014/main" id="{FC1CD4AC-5339-A2F5-A4B0-404D006030D6}"/>
              </a:ext>
            </a:extLst>
          </p:cNvPr>
          <p:cNvSpPr txBox="1">
            <a:spLocks noGrp="1"/>
          </p:cNvSpPr>
          <p:nvPr>
            <p:ph type="body" idx="1"/>
          </p:nvPr>
        </p:nvSpPr>
        <p:spPr>
          <a:xfrm>
            <a:off x="786151" y="949465"/>
            <a:ext cx="7571700" cy="3573600"/>
          </a:xfrm>
          <a:prstGeom prst="rect">
            <a:avLst/>
          </a:prstGeom>
        </p:spPr>
        <p:txBody>
          <a:bodyPr spcFirstLastPara="1" wrap="square" lIns="91425" tIns="91425" rIns="91425" bIns="91425" anchor="t" anchorCtr="0">
            <a:noAutofit/>
          </a:bodyPr>
          <a:lstStyle>
            <a:lvl1pPr marL="609555" lvl="0" indent="-507962">
              <a:lnSpc>
                <a:spcPts val="2800"/>
              </a:lnSpc>
              <a:spcBef>
                <a:spcPts val="800"/>
              </a:spcBef>
              <a:spcAft>
                <a:spcPts val="0"/>
              </a:spcAft>
              <a:buSzPts val="2400"/>
              <a:buChar char="◎"/>
              <a:defRPr sz="2667">
                <a:latin typeface="Times New Roman" panose="02020603050405020304" pitchFamily="18" charset="0"/>
                <a:cs typeface="Times New Roman" panose="02020603050405020304" pitchFamily="18" charset="0"/>
              </a:defRPr>
            </a:lvl1pPr>
            <a:lvl2pPr marL="1219108" lvl="1" indent="-507962">
              <a:spcBef>
                <a:spcPts val="0"/>
              </a:spcBef>
              <a:spcAft>
                <a:spcPts val="0"/>
              </a:spcAft>
              <a:buSzPts val="2400"/>
              <a:buChar char="○"/>
              <a:defRPr/>
            </a:lvl2pPr>
            <a:lvl3pPr marL="1828664" lvl="2" indent="-507962">
              <a:spcBef>
                <a:spcPts val="0"/>
              </a:spcBef>
              <a:spcAft>
                <a:spcPts val="0"/>
              </a:spcAft>
              <a:buSzPts val="2400"/>
              <a:buChar char="◉"/>
              <a:defRPr/>
            </a:lvl3pPr>
            <a:lvl4pPr marL="2438218" lvl="3" indent="-507962">
              <a:spcBef>
                <a:spcPts val="0"/>
              </a:spcBef>
              <a:spcAft>
                <a:spcPts val="0"/>
              </a:spcAft>
              <a:buSzPts val="2400"/>
              <a:buChar char="●"/>
              <a:defRPr sz="3200"/>
            </a:lvl4pPr>
            <a:lvl5pPr marL="3047772" lvl="4" indent="-507962">
              <a:spcBef>
                <a:spcPts val="0"/>
              </a:spcBef>
              <a:spcAft>
                <a:spcPts val="0"/>
              </a:spcAft>
              <a:buSzPts val="2400"/>
              <a:buChar char="○"/>
              <a:defRPr sz="3200"/>
            </a:lvl5pPr>
            <a:lvl6pPr marL="3657325" lvl="5" indent="-507962">
              <a:spcBef>
                <a:spcPts val="0"/>
              </a:spcBef>
              <a:spcAft>
                <a:spcPts val="0"/>
              </a:spcAft>
              <a:buSzPts val="2400"/>
              <a:buChar char="■"/>
              <a:defRPr sz="3200"/>
            </a:lvl6pPr>
            <a:lvl7pPr marL="4266880" lvl="6" indent="-507962">
              <a:spcBef>
                <a:spcPts val="0"/>
              </a:spcBef>
              <a:spcAft>
                <a:spcPts val="0"/>
              </a:spcAft>
              <a:buSzPts val="2400"/>
              <a:buChar char="●"/>
              <a:defRPr sz="3200"/>
            </a:lvl7pPr>
            <a:lvl8pPr marL="4876435" lvl="7" indent="-507962">
              <a:spcBef>
                <a:spcPts val="0"/>
              </a:spcBef>
              <a:spcAft>
                <a:spcPts val="0"/>
              </a:spcAft>
              <a:buSzPts val="2400"/>
              <a:buChar char="○"/>
              <a:defRPr sz="3200"/>
            </a:lvl8pPr>
            <a:lvl9pPr marL="5485988" lvl="8" indent="-507962">
              <a:spcBef>
                <a:spcPts val="0"/>
              </a:spcBef>
              <a:spcAft>
                <a:spcPts val="0"/>
              </a:spcAft>
              <a:buSzPts val="2400"/>
              <a:buChar char="■"/>
              <a:defRPr sz="3200"/>
            </a:lvl9pPr>
          </a:lstStyle>
          <a:p>
            <a:endParaRPr dirty="0"/>
          </a:p>
        </p:txBody>
      </p:sp>
    </p:spTree>
    <p:extLst>
      <p:ext uri="{BB962C8B-B14F-4D97-AF65-F5344CB8AC3E}">
        <p14:creationId xmlns:p14="http://schemas.microsoft.com/office/powerpoint/2010/main" val="859080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932461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投影片">
    <p:spTree>
      <p:nvGrpSpPr>
        <p:cNvPr id="1" name=""/>
        <p:cNvGrpSpPr/>
        <p:nvPr/>
      </p:nvGrpSpPr>
      <p:grpSpPr>
        <a:xfrm>
          <a:off x="0" y="0"/>
          <a:ext cx="0" cy="0"/>
          <a:chOff x="0" y="0"/>
          <a:chExt cx="0" cy="0"/>
        </a:xfrm>
      </p:grpSpPr>
      <p:sp>
        <p:nvSpPr>
          <p:cNvPr id="7" name="Google Shape;41;p5">
            <a:extLst>
              <a:ext uri="{FF2B5EF4-FFF2-40B4-BE49-F238E27FC236}">
                <a16:creationId xmlns:a16="http://schemas.microsoft.com/office/drawing/2014/main" id="{A85892B0-830B-91B4-6CE3-D335CF719C08}"/>
              </a:ext>
            </a:extLst>
          </p:cNvPr>
          <p:cNvSpPr txBox="1">
            <a:spLocks noGrp="1"/>
          </p:cNvSpPr>
          <p:nvPr>
            <p:ph type="title"/>
          </p:nvPr>
        </p:nvSpPr>
        <p:spPr>
          <a:xfrm>
            <a:off x="662316" y="975360"/>
            <a:ext cx="7819371" cy="138684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40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8" name="Google Shape;42;p5">
            <a:extLst>
              <a:ext uri="{FF2B5EF4-FFF2-40B4-BE49-F238E27FC236}">
                <a16:creationId xmlns:a16="http://schemas.microsoft.com/office/drawing/2014/main" id="{124F3A4D-E93E-B414-4AEF-0A2511424DDB}"/>
              </a:ext>
            </a:extLst>
          </p:cNvPr>
          <p:cNvSpPr txBox="1">
            <a:spLocks noGrp="1"/>
          </p:cNvSpPr>
          <p:nvPr>
            <p:ph type="body" idx="1"/>
          </p:nvPr>
        </p:nvSpPr>
        <p:spPr>
          <a:xfrm>
            <a:off x="331159" y="2333300"/>
            <a:ext cx="8481685" cy="1211580"/>
          </a:xfrm>
          <a:prstGeom prst="rect">
            <a:avLst/>
          </a:prstGeom>
        </p:spPr>
        <p:txBody>
          <a:bodyPr spcFirstLastPara="1" wrap="square" lIns="91425" tIns="91425" rIns="91425" bIns="91425" anchor="t" anchorCtr="0">
            <a:noAutofit/>
          </a:bodyPr>
          <a:lstStyle>
            <a:lvl1pPr marL="101593" lvl="0" indent="0" algn="ctr">
              <a:lnSpc>
                <a:spcPts val="2800"/>
              </a:lnSpc>
              <a:spcBef>
                <a:spcPts val="800"/>
              </a:spcBef>
              <a:spcAft>
                <a:spcPts val="0"/>
              </a:spcAft>
              <a:buSzPts val="2400"/>
              <a:buNone/>
              <a:defRPr sz="2667">
                <a:solidFill>
                  <a:schemeClr val="bg2">
                    <a:lumMod val="50000"/>
                  </a:schemeClr>
                </a:solidFill>
                <a:latin typeface="Times New Roman" panose="02020603050405020304" pitchFamily="18" charset="0"/>
                <a:cs typeface="Times New Roman" panose="02020603050405020304" pitchFamily="18" charset="0"/>
              </a:defRPr>
            </a:lvl1pPr>
            <a:lvl2pPr marL="1219108" lvl="1" indent="-507962">
              <a:spcBef>
                <a:spcPts val="0"/>
              </a:spcBef>
              <a:spcAft>
                <a:spcPts val="0"/>
              </a:spcAft>
              <a:buSzPts val="2400"/>
              <a:buChar char="○"/>
              <a:defRPr/>
            </a:lvl2pPr>
            <a:lvl3pPr marL="1828664" lvl="2" indent="-507962">
              <a:spcBef>
                <a:spcPts val="0"/>
              </a:spcBef>
              <a:spcAft>
                <a:spcPts val="0"/>
              </a:spcAft>
              <a:buSzPts val="2400"/>
              <a:buChar char="◉"/>
              <a:defRPr/>
            </a:lvl3pPr>
            <a:lvl4pPr marL="2438218" lvl="3" indent="-507962">
              <a:spcBef>
                <a:spcPts val="0"/>
              </a:spcBef>
              <a:spcAft>
                <a:spcPts val="0"/>
              </a:spcAft>
              <a:buSzPts val="2400"/>
              <a:buChar char="●"/>
              <a:defRPr sz="3200"/>
            </a:lvl4pPr>
            <a:lvl5pPr marL="3047772" lvl="4" indent="-507962">
              <a:spcBef>
                <a:spcPts val="0"/>
              </a:spcBef>
              <a:spcAft>
                <a:spcPts val="0"/>
              </a:spcAft>
              <a:buSzPts val="2400"/>
              <a:buChar char="○"/>
              <a:defRPr sz="3200"/>
            </a:lvl5pPr>
            <a:lvl6pPr marL="3657325" lvl="5" indent="-507962">
              <a:spcBef>
                <a:spcPts val="0"/>
              </a:spcBef>
              <a:spcAft>
                <a:spcPts val="0"/>
              </a:spcAft>
              <a:buSzPts val="2400"/>
              <a:buChar char="■"/>
              <a:defRPr sz="3200"/>
            </a:lvl6pPr>
            <a:lvl7pPr marL="4266880" lvl="6" indent="-507962">
              <a:spcBef>
                <a:spcPts val="0"/>
              </a:spcBef>
              <a:spcAft>
                <a:spcPts val="0"/>
              </a:spcAft>
              <a:buSzPts val="2400"/>
              <a:buChar char="●"/>
              <a:defRPr sz="3200"/>
            </a:lvl7pPr>
            <a:lvl8pPr marL="4876435" lvl="7" indent="-507962">
              <a:spcBef>
                <a:spcPts val="0"/>
              </a:spcBef>
              <a:spcAft>
                <a:spcPts val="0"/>
              </a:spcAft>
              <a:buSzPts val="2400"/>
              <a:buChar char="○"/>
              <a:defRPr sz="3200"/>
            </a:lvl8pPr>
            <a:lvl9pPr marL="5485988" lvl="8" indent="-507962">
              <a:spcBef>
                <a:spcPts val="0"/>
              </a:spcBef>
              <a:spcAft>
                <a:spcPts val="0"/>
              </a:spcAft>
              <a:buSzPts val="2400"/>
              <a:buChar char="■"/>
              <a:defRPr sz="3200"/>
            </a:lvl9pPr>
          </a:lstStyle>
          <a:p>
            <a:endParaRPr lang="en-US" dirty="0"/>
          </a:p>
        </p:txBody>
      </p:sp>
      <p:sp>
        <p:nvSpPr>
          <p:cNvPr id="9" name="Google Shape;42;p5">
            <a:extLst>
              <a:ext uri="{FF2B5EF4-FFF2-40B4-BE49-F238E27FC236}">
                <a16:creationId xmlns:a16="http://schemas.microsoft.com/office/drawing/2014/main" id="{1C229170-37BE-F9B9-E76B-62D74A1FE246}"/>
              </a:ext>
            </a:extLst>
          </p:cNvPr>
          <p:cNvSpPr txBox="1">
            <a:spLocks noGrp="1"/>
          </p:cNvSpPr>
          <p:nvPr>
            <p:ph type="body" idx="10"/>
          </p:nvPr>
        </p:nvSpPr>
        <p:spPr>
          <a:xfrm>
            <a:off x="331159" y="3489960"/>
            <a:ext cx="8481685" cy="1211580"/>
          </a:xfrm>
          <a:prstGeom prst="rect">
            <a:avLst/>
          </a:prstGeom>
        </p:spPr>
        <p:txBody>
          <a:bodyPr spcFirstLastPara="1" wrap="square" lIns="91425" tIns="91425" rIns="91425" bIns="91425" anchor="t" anchorCtr="0">
            <a:noAutofit/>
          </a:bodyPr>
          <a:lstStyle>
            <a:lvl1pPr marL="101593" lvl="0" indent="0" algn="ctr">
              <a:lnSpc>
                <a:spcPts val="2933"/>
              </a:lnSpc>
              <a:spcBef>
                <a:spcPts val="800"/>
              </a:spcBef>
              <a:spcAft>
                <a:spcPts val="0"/>
              </a:spcAft>
              <a:buSzPts val="2400"/>
              <a:buNone/>
              <a:defRPr sz="2667">
                <a:solidFill>
                  <a:schemeClr val="tx1"/>
                </a:solidFill>
                <a:latin typeface="Times New Roman" panose="02020603050405020304" pitchFamily="18" charset="0"/>
                <a:cs typeface="Times New Roman" panose="02020603050405020304" pitchFamily="18" charset="0"/>
              </a:defRPr>
            </a:lvl1pPr>
            <a:lvl2pPr marL="1219108" lvl="1" indent="-507962">
              <a:spcBef>
                <a:spcPts val="0"/>
              </a:spcBef>
              <a:spcAft>
                <a:spcPts val="0"/>
              </a:spcAft>
              <a:buSzPts val="2400"/>
              <a:buChar char="○"/>
              <a:defRPr/>
            </a:lvl2pPr>
            <a:lvl3pPr marL="1828664" lvl="2" indent="-507962">
              <a:spcBef>
                <a:spcPts val="0"/>
              </a:spcBef>
              <a:spcAft>
                <a:spcPts val="0"/>
              </a:spcAft>
              <a:buSzPts val="2400"/>
              <a:buChar char="◉"/>
              <a:defRPr/>
            </a:lvl3pPr>
            <a:lvl4pPr marL="2438218" lvl="3" indent="-507962">
              <a:spcBef>
                <a:spcPts val="0"/>
              </a:spcBef>
              <a:spcAft>
                <a:spcPts val="0"/>
              </a:spcAft>
              <a:buSzPts val="2400"/>
              <a:buChar char="●"/>
              <a:defRPr sz="3200"/>
            </a:lvl4pPr>
            <a:lvl5pPr marL="3047772" lvl="4" indent="-507962">
              <a:spcBef>
                <a:spcPts val="0"/>
              </a:spcBef>
              <a:spcAft>
                <a:spcPts val="0"/>
              </a:spcAft>
              <a:buSzPts val="2400"/>
              <a:buChar char="○"/>
              <a:defRPr sz="3200"/>
            </a:lvl5pPr>
            <a:lvl6pPr marL="3657325" lvl="5" indent="-507962">
              <a:spcBef>
                <a:spcPts val="0"/>
              </a:spcBef>
              <a:spcAft>
                <a:spcPts val="0"/>
              </a:spcAft>
              <a:buSzPts val="2400"/>
              <a:buChar char="■"/>
              <a:defRPr sz="3200"/>
            </a:lvl6pPr>
            <a:lvl7pPr marL="4266880" lvl="6" indent="-507962">
              <a:spcBef>
                <a:spcPts val="0"/>
              </a:spcBef>
              <a:spcAft>
                <a:spcPts val="0"/>
              </a:spcAft>
              <a:buSzPts val="2400"/>
              <a:buChar char="●"/>
              <a:defRPr sz="3200"/>
            </a:lvl7pPr>
            <a:lvl8pPr marL="4876435" lvl="7" indent="-507962">
              <a:spcBef>
                <a:spcPts val="0"/>
              </a:spcBef>
              <a:spcAft>
                <a:spcPts val="0"/>
              </a:spcAft>
              <a:buSzPts val="2400"/>
              <a:buChar char="○"/>
              <a:defRPr sz="3200"/>
            </a:lvl8pPr>
            <a:lvl9pPr marL="5485988" lvl="8" indent="-507962">
              <a:spcBef>
                <a:spcPts val="0"/>
              </a:spcBef>
              <a:spcAft>
                <a:spcPts val="0"/>
              </a:spcAft>
              <a:buSzPts val="2400"/>
              <a:buChar char="■"/>
              <a:defRPr sz="3200"/>
            </a:lvl9pPr>
          </a:lstStyle>
          <a:p>
            <a:endParaRPr dirty="0"/>
          </a:p>
        </p:txBody>
      </p:sp>
    </p:spTree>
    <p:extLst>
      <p:ext uri="{BB962C8B-B14F-4D97-AF65-F5344CB8AC3E}">
        <p14:creationId xmlns:p14="http://schemas.microsoft.com/office/powerpoint/2010/main" val="322046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8028A27-2095-61F6-BACE-1E852CFF3955}"/>
              </a:ext>
            </a:extLst>
          </p:cNvPr>
          <p:cNvPicPr>
            <a:picLocks noChangeAspect="1"/>
          </p:cNvPicPr>
          <p:nvPr userDrawn="1"/>
        </p:nvPicPr>
        <p:blipFill rotWithShape="1">
          <a:blip r:embed="rId2"/>
          <a:srcRect l="7332" t="7522"/>
          <a:stretch/>
        </p:blipFill>
        <p:spPr>
          <a:xfrm>
            <a:off x="0" y="9831"/>
            <a:ext cx="5602406" cy="3657622"/>
          </a:xfrm>
          <a:prstGeom prst="rect">
            <a:avLst/>
          </a:prstGeom>
        </p:spPr>
      </p:pic>
      <p:pic>
        <p:nvPicPr>
          <p:cNvPr id="6" name="圖片 5">
            <a:extLst>
              <a:ext uri="{FF2B5EF4-FFF2-40B4-BE49-F238E27FC236}">
                <a16:creationId xmlns:a16="http://schemas.microsoft.com/office/drawing/2014/main" id="{383B5E29-9852-39C8-4080-DB19A1DB4FA1}"/>
              </a:ext>
            </a:extLst>
          </p:cNvPr>
          <p:cNvPicPr>
            <a:picLocks noChangeAspect="1"/>
          </p:cNvPicPr>
          <p:nvPr userDrawn="1"/>
        </p:nvPicPr>
        <p:blipFill rotWithShape="1">
          <a:blip r:embed="rId3"/>
          <a:srcRect r="9002" b="9724"/>
          <a:stretch/>
        </p:blipFill>
        <p:spPr>
          <a:xfrm>
            <a:off x="4946233" y="2831945"/>
            <a:ext cx="4197767" cy="2311555"/>
          </a:xfrm>
          <a:prstGeom prst="rect">
            <a:avLst/>
          </a:prstGeom>
        </p:spPr>
      </p:pic>
      <p:sp>
        <p:nvSpPr>
          <p:cNvPr id="7" name="Google Shape;57;p8">
            <a:extLst>
              <a:ext uri="{FF2B5EF4-FFF2-40B4-BE49-F238E27FC236}">
                <a16:creationId xmlns:a16="http://schemas.microsoft.com/office/drawing/2014/main" id="{7C6623A1-CB20-F741-06DC-E02B0416BA67}"/>
              </a:ext>
            </a:extLst>
          </p:cNvPr>
          <p:cNvSpPr txBox="1">
            <a:spLocks/>
          </p:cNvSpPr>
          <p:nvPr userDrawn="1"/>
        </p:nvSpPr>
        <p:spPr>
          <a:xfrm>
            <a:off x="8357851" y="4638580"/>
            <a:ext cx="548700" cy="39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A6DA900A-3A2D-408F-B5B3-94EC2C7B1E48}" type="slidenum">
              <a:rPr lang="en" sz="1733" smtClean="0"/>
              <a:t>‹#›</a:t>
            </a:fld>
            <a:endParaRPr lang="en" sz="1733" dirty="0"/>
          </a:p>
        </p:txBody>
      </p:sp>
      <p:sp>
        <p:nvSpPr>
          <p:cNvPr id="8" name="Google Shape;41;p5">
            <a:extLst>
              <a:ext uri="{FF2B5EF4-FFF2-40B4-BE49-F238E27FC236}">
                <a16:creationId xmlns:a16="http://schemas.microsoft.com/office/drawing/2014/main" id="{0A4FC782-CB56-9492-04C1-751204C2D0A0}"/>
              </a:ext>
            </a:extLst>
          </p:cNvPr>
          <p:cNvSpPr txBox="1">
            <a:spLocks noGrp="1"/>
          </p:cNvSpPr>
          <p:nvPr>
            <p:ph type="title"/>
          </p:nvPr>
        </p:nvSpPr>
        <p:spPr>
          <a:xfrm>
            <a:off x="806075" y="273104"/>
            <a:ext cx="7571700"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32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 name="Google Shape;42;p5">
            <a:extLst>
              <a:ext uri="{FF2B5EF4-FFF2-40B4-BE49-F238E27FC236}">
                <a16:creationId xmlns:a16="http://schemas.microsoft.com/office/drawing/2014/main" id="{E0A0C174-1233-CFDD-2FD3-211170303777}"/>
              </a:ext>
            </a:extLst>
          </p:cNvPr>
          <p:cNvSpPr txBox="1">
            <a:spLocks noGrp="1"/>
          </p:cNvSpPr>
          <p:nvPr>
            <p:ph type="body" idx="1"/>
          </p:nvPr>
        </p:nvSpPr>
        <p:spPr>
          <a:xfrm>
            <a:off x="644295" y="802888"/>
            <a:ext cx="7733480" cy="3505178"/>
          </a:xfrm>
          <a:prstGeom prst="rect">
            <a:avLst/>
          </a:prstGeom>
        </p:spPr>
        <p:txBody>
          <a:bodyPr spcFirstLastPara="1" wrap="square" lIns="91425" tIns="91425" rIns="91425" bIns="91425" anchor="t" anchorCtr="0">
            <a:noAutofit/>
          </a:bodyPr>
          <a:lstStyle>
            <a:lvl1pPr marL="239994" lvl="0" indent="-507962">
              <a:lnSpc>
                <a:spcPct val="100000"/>
              </a:lnSpc>
              <a:spcBef>
                <a:spcPts val="800"/>
              </a:spcBef>
              <a:spcAft>
                <a:spcPts val="0"/>
              </a:spcAft>
              <a:buSzPts val="2400"/>
              <a:buChar char="◎"/>
              <a:defRPr sz="2667">
                <a:solidFill>
                  <a:schemeClr val="tx1">
                    <a:lumMod val="65000"/>
                    <a:lumOff val="35000"/>
                  </a:schemeClr>
                </a:solidFill>
                <a:latin typeface="Times New Roman" panose="02020603050405020304" pitchFamily="18" charset="0"/>
                <a:cs typeface="Times New Roman" panose="02020603050405020304" pitchFamily="18" charset="0"/>
              </a:defRPr>
            </a:lvl1pPr>
            <a:lvl2pPr marL="1219108" lvl="1" indent="-507962">
              <a:spcBef>
                <a:spcPts val="0"/>
              </a:spcBef>
              <a:spcAft>
                <a:spcPts val="0"/>
              </a:spcAft>
              <a:buSzPts val="2400"/>
              <a:buChar char="○"/>
              <a:defRPr/>
            </a:lvl2pPr>
            <a:lvl3pPr marL="1828664" lvl="2" indent="-507962">
              <a:spcBef>
                <a:spcPts val="0"/>
              </a:spcBef>
              <a:spcAft>
                <a:spcPts val="0"/>
              </a:spcAft>
              <a:buSzPts val="2400"/>
              <a:buChar char="◉"/>
              <a:defRPr/>
            </a:lvl3pPr>
            <a:lvl4pPr marL="2438218" lvl="3" indent="-507962">
              <a:spcBef>
                <a:spcPts val="0"/>
              </a:spcBef>
              <a:spcAft>
                <a:spcPts val="0"/>
              </a:spcAft>
              <a:buSzPts val="2400"/>
              <a:buChar char="●"/>
              <a:defRPr sz="3200"/>
            </a:lvl4pPr>
            <a:lvl5pPr marL="3047772" lvl="4" indent="-507962">
              <a:spcBef>
                <a:spcPts val="0"/>
              </a:spcBef>
              <a:spcAft>
                <a:spcPts val="0"/>
              </a:spcAft>
              <a:buSzPts val="2400"/>
              <a:buChar char="○"/>
              <a:defRPr sz="3200"/>
            </a:lvl5pPr>
            <a:lvl6pPr marL="3657325" lvl="5" indent="-507962">
              <a:spcBef>
                <a:spcPts val="0"/>
              </a:spcBef>
              <a:spcAft>
                <a:spcPts val="0"/>
              </a:spcAft>
              <a:buSzPts val="2400"/>
              <a:buChar char="■"/>
              <a:defRPr sz="3200"/>
            </a:lvl6pPr>
            <a:lvl7pPr marL="4266880" lvl="6" indent="-507962">
              <a:spcBef>
                <a:spcPts val="0"/>
              </a:spcBef>
              <a:spcAft>
                <a:spcPts val="0"/>
              </a:spcAft>
              <a:buSzPts val="2400"/>
              <a:buChar char="●"/>
              <a:defRPr sz="3200"/>
            </a:lvl7pPr>
            <a:lvl8pPr marL="4876435" lvl="7" indent="-507962">
              <a:spcBef>
                <a:spcPts val="0"/>
              </a:spcBef>
              <a:spcAft>
                <a:spcPts val="0"/>
              </a:spcAft>
              <a:buSzPts val="2400"/>
              <a:buChar char="○"/>
              <a:defRPr sz="3200"/>
            </a:lvl8pPr>
            <a:lvl9pPr marL="5485988" lvl="8" indent="-507962">
              <a:spcBef>
                <a:spcPts val="0"/>
              </a:spcBef>
              <a:spcAft>
                <a:spcPts val="0"/>
              </a:spcAft>
              <a:buSzPts val="2400"/>
              <a:buChar char="■"/>
              <a:defRPr sz="3200"/>
            </a:lvl9pPr>
          </a:lstStyle>
          <a:p>
            <a:endParaRPr dirty="0"/>
          </a:p>
        </p:txBody>
      </p:sp>
    </p:spTree>
    <p:extLst>
      <p:ext uri="{BB962C8B-B14F-4D97-AF65-F5344CB8AC3E}">
        <p14:creationId xmlns:p14="http://schemas.microsoft.com/office/powerpoint/2010/main" val="181562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7" name="Google Shape;30;p4">
            <a:extLst>
              <a:ext uri="{FF2B5EF4-FFF2-40B4-BE49-F238E27FC236}">
                <a16:creationId xmlns:a16="http://schemas.microsoft.com/office/drawing/2014/main" id="{8B70B15E-72B8-DFAF-4038-DD7A6AC26F84}"/>
              </a:ext>
            </a:extLst>
          </p:cNvPr>
          <p:cNvPicPr preferRelativeResize="0">
            <a:picLocks noChangeAspect="1"/>
          </p:cNvPicPr>
          <p:nvPr userDrawn="1"/>
        </p:nvPicPr>
        <p:blipFill rotWithShape="1">
          <a:blip r:embed="rId2">
            <a:alphaModFix/>
          </a:blip>
          <a:srcRect l="17563" t="82656" r="23234" b="5246"/>
          <a:stretch/>
        </p:blipFill>
        <p:spPr>
          <a:xfrm rot="10800000" flipH="1">
            <a:off x="0" y="-1"/>
            <a:ext cx="9140604" cy="788023"/>
          </a:xfrm>
          <a:prstGeom prst="rect">
            <a:avLst/>
          </a:prstGeom>
          <a:noFill/>
          <a:ln>
            <a:noFill/>
          </a:ln>
        </p:spPr>
      </p:pic>
      <p:sp>
        <p:nvSpPr>
          <p:cNvPr id="8" name="Google Shape;57;p8">
            <a:extLst>
              <a:ext uri="{FF2B5EF4-FFF2-40B4-BE49-F238E27FC236}">
                <a16:creationId xmlns:a16="http://schemas.microsoft.com/office/drawing/2014/main" id="{C5FD927C-346B-4004-9334-06666AD36D85}"/>
              </a:ext>
            </a:extLst>
          </p:cNvPr>
          <p:cNvSpPr txBox="1">
            <a:spLocks/>
          </p:cNvSpPr>
          <p:nvPr userDrawn="1"/>
        </p:nvSpPr>
        <p:spPr>
          <a:xfrm>
            <a:off x="8357851" y="4638580"/>
            <a:ext cx="548700" cy="39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300199C-EE6F-4CBE-AD3A-AD667061E1BE}" type="slidenum">
              <a:rPr lang="en" sz="1733" smtClean="0"/>
              <a:t>‹#›</a:t>
            </a:fld>
            <a:endParaRPr lang="en" sz="1733" dirty="0"/>
          </a:p>
        </p:txBody>
      </p:sp>
      <p:sp>
        <p:nvSpPr>
          <p:cNvPr id="6" name="Google Shape;41;p5">
            <a:extLst>
              <a:ext uri="{FF2B5EF4-FFF2-40B4-BE49-F238E27FC236}">
                <a16:creationId xmlns:a16="http://schemas.microsoft.com/office/drawing/2014/main" id="{C79E344C-BEE7-3228-DF9A-652CBB984D9C}"/>
              </a:ext>
            </a:extLst>
          </p:cNvPr>
          <p:cNvSpPr txBox="1">
            <a:spLocks noGrp="1"/>
          </p:cNvSpPr>
          <p:nvPr>
            <p:ph type="title"/>
          </p:nvPr>
        </p:nvSpPr>
        <p:spPr>
          <a:xfrm>
            <a:off x="806075" y="273104"/>
            <a:ext cx="7571700"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32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11" name="Google Shape;42;p5">
            <a:extLst>
              <a:ext uri="{FF2B5EF4-FFF2-40B4-BE49-F238E27FC236}">
                <a16:creationId xmlns:a16="http://schemas.microsoft.com/office/drawing/2014/main" id="{E5612828-D55A-EA2B-A5A9-FE0CF2D23FC8}"/>
              </a:ext>
            </a:extLst>
          </p:cNvPr>
          <p:cNvSpPr txBox="1">
            <a:spLocks noGrp="1"/>
          </p:cNvSpPr>
          <p:nvPr>
            <p:ph type="body" idx="1"/>
          </p:nvPr>
        </p:nvSpPr>
        <p:spPr>
          <a:xfrm>
            <a:off x="644295" y="788023"/>
            <a:ext cx="7733480" cy="3490309"/>
          </a:xfrm>
          <a:prstGeom prst="rect">
            <a:avLst/>
          </a:prstGeom>
        </p:spPr>
        <p:txBody>
          <a:bodyPr spcFirstLastPara="1" wrap="square" lIns="91425" tIns="91425" rIns="91425" bIns="91425" anchor="t" anchorCtr="0">
            <a:noAutofit/>
          </a:bodyPr>
          <a:lstStyle>
            <a:lvl1pPr marL="239994" lvl="0" indent="-507962">
              <a:lnSpc>
                <a:spcPct val="100000"/>
              </a:lnSpc>
              <a:spcBef>
                <a:spcPts val="800"/>
              </a:spcBef>
              <a:spcAft>
                <a:spcPts val="0"/>
              </a:spcAft>
              <a:buSzPts val="2400"/>
              <a:buChar char="◎"/>
              <a:defRPr sz="2667">
                <a:solidFill>
                  <a:schemeClr val="tx1">
                    <a:lumMod val="65000"/>
                    <a:lumOff val="35000"/>
                  </a:schemeClr>
                </a:solidFill>
                <a:latin typeface="Times New Roman" panose="02020603050405020304" pitchFamily="18" charset="0"/>
                <a:cs typeface="Times New Roman" panose="02020603050405020304" pitchFamily="18" charset="0"/>
              </a:defRPr>
            </a:lvl1pPr>
            <a:lvl2pPr marL="1219108" lvl="1" indent="-507962">
              <a:spcBef>
                <a:spcPts val="0"/>
              </a:spcBef>
              <a:spcAft>
                <a:spcPts val="0"/>
              </a:spcAft>
              <a:buSzPts val="2400"/>
              <a:buChar char="○"/>
              <a:defRPr/>
            </a:lvl2pPr>
            <a:lvl3pPr marL="1828664" lvl="2" indent="-507962">
              <a:spcBef>
                <a:spcPts val="0"/>
              </a:spcBef>
              <a:spcAft>
                <a:spcPts val="0"/>
              </a:spcAft>
              <a:buSzPts val="2400"/>
              <a:buChar char="◉"/>
              <a:defRPr/>
            </a:lvl3pPr>
            <a:lvl4pPr marL="2438218" lvl="3" indent="-507962">
              <a:spcBef>
                <a:spcPts val="0"/>
              </a:spcBef>
              <a:spcAft>
                <a:spcPts val="0"/>
              </a:spcAft>
              <a:buSzPts val="2400"/>
              <a:buChar char="●"/>
              <a:defRPr sz="3200"/>
            </a:lvl4pPr>
            <a:lvl5pPr marL="3047772" lvl="4" indent="-507962">
              <a:spcBef>
                <a:spcPts val="0"/>
              </a:spcBef>
              <a:spcAft>
                <a:spcPts val="0"/>
              </a:spcAft>
              <a:buSzPts val="2400"/>
              <a:buChar char="○"/>
              <a:defRPr sz="3200"/>
            </a:lvl5pPr>
            <a:lvl6pPr marL="3657325" lvl="5" indent="-507962">
              <a:spcBef>
                <a:spcPts val="0"/>
              </a:spcBef>
              <a:spcAft>
                <a:spcPts val="0"/>
              </a:spcAft>
              <a:buSzPts val="2400"/>
              <a:buChar char="■"/>
              <a:defRPr sz="3200"/>
            </a:lvl6pPr>
            <a:lvl7pPr marL="4266880" lvl="6" indent="-507962">
              <a:spcBef>
                <a:spcPts val="0"/>
              </a:spcBef>
              <a:spcAft>
                <a:spcPts val="0"/>
              </a:spcAft>
              <a:buSzPts val="2400"/>
              <a:buChar char="●"/>
              <a:defRPr sz="3200"/>
            </a:lvl7pPr>
            <a:lvl8pPr marL="4876435" lvl="7" indent="-507962">
              <a:spcBef>
                <a:spcPts val="0"/>
              </a:spcBef>
              <a:spcAft>
                <a:spcPts val="0"/>
              </a:spcAft>
              <a:buSzPts val="2400"/>
              <a:buChar char="○"/>
              <a:defRPr sz="3200"/>
            </a:lvl8pPr>
            <a:lvl9pPr marL="5485988" lvl="8" indent="-507962">
              <a:spcBef>
                <a:spcPts val="0"/>
              </a:spcBef>
              <a:spcAft>
                <a:spcPts val="0"/>
              </a:spcAft>
              <a:buSzPts val="2400"/>
              <a:buChar char="■"/>
              <a:defRPr sz="3200"/>
            </a:lvl9pPr>
          </a:lstStyle>
          <a:p>
            <a:endParaRPr dirty="0"/>
          </a:p>
        </p:txBody>
      </p:sp>
    </p:spTree>
    <p:extLst>
      <p:ext uri="{BB962C8B-B14F-4D97-AF65-F5344CB8AC3E}">
        <p14:creationId xmlns:p14="http://schemas.microsoft.com/office/powerpoint/2010/main" val="417780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userDrawn="1">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7" name="Google Shape;57;p8"/>
          <p:cNvSpPr txBox="1">
            <a:spLocks noGrp="1"/>
          </p:cNvSpPr>
          <p:nvPr>
            <p:ph type="sldNum" idx="12"/>
          </p:nvPr>
        </p:nvSpPr>
        <p:spPr>
          <a:xfrm>
            <a:off x="840438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4" name="Google Shape;41;p5">
            <a:extLst>
              <a:ext uri="{FF2B5EF4-FFF2-40B4-BE49-F238E27FC236}">
                <a16:creationId xmlns:a16="http://schemas.microsoft.com/office/drawing/2014/main" id="{F13D7A71-EF03-B5F0-88D2-F44C9D9CC244}"/>
              </a:ext>
            </a:extLst>
          </p:cNvPr>
          <p:cNvSpPr txBox="1">
            <a:spLocks noGrp="1"/>
          </p:cNvSpPr>
          <p:nvPr>
            <p:ph type="title"/>
          </p:nvPr>
        </p:nvSpPr>
        <p:spPr>
          <a:xfrm>
            <a:off x="786151" y="308120"/>
            <a:ext cx="7571700" cy="702600"/>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3200" b="1">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 name="Google Shape;42;p5">
            <a:extLst>
              <a:ext uri="{FF2B5EF4-FFF2-40B4-BE49-F238E27FC236}">
                <a16:creationId xmlns:a16="http://schemas.microsoft.com/office/drawing/2014/main" id="{FC1CD4AC-5339-A2F5-A4B0-404D006030D6}"/>
              </a:ext>
            </a:extLst>
          </p:cNvPr>
          <p:cNvSpPr txBox="1">
            <a:spLocks noGrp="1"/>
          </p:cNvSpPr>
          <p:nvPr>
            <p:ph type="body" idx="1"/>
          </p:nvPr>
        </p:nvSpPr>
        <p:spPr>
          <a:xfrm>
            <a:off x="786151" y="949465"/>
            <a:ext cx="7571700" cy="3573600"/>
          </a:xfrm>
          <a:prstGeom prst="rect">
            <a:avLst/>
          </a:prstGeom>
        </p:spPr>
        <p:txBody>
          <a:bodyPr spcFirstLastPara="1" wrap="square" lIns="91425" tIns="91425" rIns="91425" bIns="91425" anchor="t" anchorCtr="0">
            <a:noAutofit/>
          </a:bodyPr>
          <a:lstStyle>
            <a:lvl1pPr marL="609555" lvl="0" indent="-507962">
              <a:lnSpc>
                <a:spcPts val="2800"/>
              </a:lnSpc>
              <a:spcBef>
                <a:spcPts val="800"/>
              </a:spcBef>
              <a:spcAft>
                <a:spcPts val="0"/>
              </a:spcAft>
              <a:buSzPts val="2400"/>
              <a:buChar char="◎"/>
              <a:defRPr sz="2667">
                <a:latin typeface="Times New Roman" panose="02020603050405020304" pitchFamily="18" charset="0"/>
                <a:cs typeface="Times New Roman" panose="02020603050405020304" pitchFamily="18" charset="0"/>
              </a:defRPr>
            </a:lvl1pPr>
            <a:lvl2pPr marL="1219108" lvl="1" indent="-507962">
              <a:spcBef>
                <a:spcPts val="0"/>
              </a:spcBef>
              <a:spcAft>
                <a:spcPts val="0"/>
              </a:spcAft>
              <a:buSzPts val="2400"/>
              <a:buChar char="○"/>
              <a:defRPr/>
            </a:lvl2pPr>
            <a:lvl3pPr marL="1828664" lvl="2" indent="-507962">
              <a:spcBef>
                <a:spcPts val="0"/>
              </a:spcBef>
              <a:spcAft>
                <a:spcPts val="0"/>
              </a:spcAft>
              <a:buSzPts val="2400"/>
              <a:buChar char="◉"/>
              <a:defRPr/>
            </a:lvl3pPr>
            <a:lvl4pPr marL="2438218" lvl="3" indent="-507962">
              <a:spcBef>
                <a:spcPts val="0"/>
              </a:spcBef>
              <a:spcAft>
                <a:spcPts val="0"/>
              </a:spcAft>
              <a:buSzPts val="2400"/>
              <a:buChar char="●"/>
              <a:defRPr sz="3200"/>
            </a:lvl4pPr>
            <a:lvl5pPr marL="3047772" lvl="4" indent="-507962">
              <a:spcBef>
                <a:spcPts val="0"/>
              </a:spcBef>
              <a:spcAft>
                <a:spcPts val="0"/>
              </a:spcAft>
              <a:buSzPts val="2400"/>
              <a:buChar char="○"/>
              <a:defRPr sz="3200"/>
            </a:lvl5pPr>
            <a:lvl6pPr marL="3657325" lvl="5" indent="-507962">
              <a:spcBef>
                <a:spcPts val="0"/>
              </a:spcBef>
              <a:spcAft>
                <a:spcPts val="0"/>
              </a:spcAft>
              <a:buSzPts val="2400"/>
              <a:buChar char="■"/>
              <a:defRPr sz="3200"/>
            </a:lvl6pPr>
            <a:lvl7pPr marL="4266880" lvl="6" indent="-507962">
              <a:spcBef>
                <a:spcPts val="0"/>
              </a:spcBef>
              <a:spcAft>
                <a:spcPts val="0"/>
              </a:spcAft>
              <a:buSzPts val="2400"/>
              <a:buChar char="●"/>
              <a:defRPr sz="3200"/>
            </a:lvl7pPr>
            <a:lvl8pPr marL="4876435" lvl="7" indent="-507962">
              <a:spcBef>
                <a:spcPts val="0"/>
              </a:spcBef>
              <a:spcAft>
                <a:spcPts val="0"/>
              </a:spcAft>
              <a:buSzPts val="2400"/>
              <a:buChar char="○"/>
              <a:defRPr sz="3200"/>
            </a:lvl8pPr>
            <a:lvl9pPr marL="5485988" lvl="8" indent="-507962">
              <a:spcBef>
                <a:spcPts val="0"/>
              </a:spcBef>
              <a:spcAft>
                <a:spcPts val="0"/>
              </a:spcAft>
              <a:buSzPts val="2400"/>
              <a:buChar char="■"/>
              <a:defRPr sz="3200"/>
            </a:lvl9pPr>
          </a:lstStyle>
          <a:p>
            <a:endParaRPr dirty="0"/>
          </a:p>
        </p:txBody>
      </p:sp>
    </p:spTree>
    <p:extLst>
      <p:ext uri="{BB962C8B-B14F-4D97-AF65-F5344CB8AC3E}">
        <p14:creationId xmlns:p14="http://schemas.microsoft.com/office/powerpoint/2010/main" val="936334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5688988-AC80-A877-51D9-2FFAA2DDA679}"/>
              </a:ext>
            </a:extLst>
          </p:cNvPr>
          <p:cNvPicPr>
            <a:picLocks noChangeAspect="1"/>
          </p:cNvPicPr>
          <p:nvPr userDrawn="1"/>
        </p:nvPicPr>
        <p:blipFill rotWithShape="1">
          <a:blip r:embed="rId2"/>
          <a:srcRect r="4114"/>
          <a:stretch/>
        </p:blipFill>
        <p:spPr>
          <a:xfrm>
            <a:off x="0" y="0"/>
            <a:ext cx="9144000" cy="5143500"/>
          </a:xfrm>
          <a:prstGeom prst="rect">
            <a:avLst/>
          </a:prstGeom>
        </p:spPr>
      </p:pic>
    </p:spTree>
    <p:extLst>
      <p:ext uri="{BB962C8B-B14F-4D97-AF65-F5344CB8AC3E}">
        <p14:creationId xmlns:p14="http://schemas.microsoft.com/office/powerpoint/2010/main" val="215826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userDrawn="1">
  <p:cSld name="Blank">
    <p:spTree>
      <p:nvGrpSpPr>
        <p:cNvPr id="1" name="Shape 61"/>
        <p:cNvGrpSpPr/>
        <p:nvPr/>
      </p:nvGrpSpPr>
      <p:grpSpPr>
        <a:xfrm>
          <a:off x="0" y="0"/>
          <a:ext cx="0" cy="0"/>
          <a:chOff x="0" y="0"/>
          <a:chExt cx="0" cy="0"/>
        </a:xfrm>
      </p:grpSpPr>
      <p:sp>
        <p:nvSpPr>
          <p:cNvPr id="3" name="Google Shape;57;p8">
            <a:extLst>
              <a:ext uri="{FF2B5EF4-FFF2-40B4-BE49-F238E27FC236}">
                <a16:creationId xmlns:a16="http://schemas.microsoft.com/office/drawing/2014/main" id="{6393147D-843B-2D59-D5D3-F4AA6025D511}"/>
              </a:ext>
            </a:extLst>
          </p:cNvPr>
          <p:cNvSpPr txBox="1">
            <a:spLocks/>
          </p:cNvSpPr>
          <p:nvPr userDrawn="1"/>
        </p:nvSpPr>
        <p:spPr>
          <a:xfrm>
            <a:off x="8357851" y="4638580"/>
            <a:ext cx="548700" cy="39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0000000-1234-1234-1234-123412341234}" type="slidenum">
              <a:rPr lang="en" sz="1733" smtClean="0"/>
              <a:pPr/>
              <a:t>‹#›</a:t>
            </a:fld>
            <a:endParaRPr lang="en" sz="1733" dirty="0"/>
          </a:p>
        </p:txBody>
      </p:sp>
      <p:sp>
        <p:nvSpPr>
          <p:cNvPr id="4" name="Google Shape;41;p5">
            <a:extLst>
              <a:ext uri="{FF2B5EF4-FFF2-40B4-BE49-F238E27FC236}">
                <a16:creationId xmlns:a16="http://schemas.microsoft.com/office/drawing/2014/main" id="{ED8EACD1-0568-BC07-5B5A-D6CC9F04C014}"/>
              </a:ext>
            </a:extLst>
          </p:cNvPr>
          <p:cNvSpPr txBox="1">
            <a:spLocks noGrp="1"/>
          </p:cNvSpPr>
          <p:nvPr>
            <p:ph type="title"/>
          </p:nvPr>
        </p:nvSpPr>
        <p:spPr>
          <a:xfrm>
            <a:off x="786151" y="308120"/>
            <a:ext cx="7571700" cy="702600"/>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32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5" name="Google Shape;42;p5">
            <a:extLst>
              <a:ext uri="{FF2B5EF4-FFF2-40B4-BE49-F238E27FC236}">
                <a16:creationId xmlns:a16="http://schemas.microsoft.com/office/drawing/2014/main" id="{7D171667-09B5-27D9-DB4F-78CA644912F8}"/>
              </a:ext>
            </a:extLst>
          </p:cNvPr>
          <p:cNvSpPr txBox="1">
            <a:spLocks noGrp="1"/>
          </p:cNvSpPr>
          <p:nvPr>
            <p:ph type="body" idx="1"/>
          </p:nvPr>
        </p:nvSpPr>
        <p:spPr>
          <a:xfrm>
            <a:off x="786151" y="949465"/>
            <a:ext cx="7571700" cy="3573600"/>
          </a:xfrm>
          <a:prstGeom prst="rect">
            <a:avLst/>
          </a:prstGeom>
        </p:spPr>
        <p:txBody>
          <a:bodyPr spcFirstLastPara="1" wrap="square" lIns="91425" tIns="91425" rIns="91425" bIns="91425" anchor="t" anchorCtr="0">
            <a:noAutofit/>
          </a:bodyPr>
          <a:lstStyle>
            <a:lvl1pPr marL="609555" lvl="0" indent="-507962">
              <a:lnSpc>
                <a:spcPts val="2800"/>
              </a:lnSpc>
              <a:spcBef>
                <a:spcPts val="800"/>
              </a:spcBef>
              <a:spcAft>
                <a:spcPts val="0"/>
              </a:spcAft>
              <a:buSzPts val="2400"/>
              <a:buChar char="◎"/>
              <a:defRPr sz="2667">
                <a:solidFill>
                  <a:schemeClr val="tx1">
                    <a:lumMod val="65000"/>
                    <a:lumOff val="35000"/>
                  </a:schemeClr>
                </a:solidFill>
                <a:latin typeface="Times New Roman" panose="02020603050405020304" pitchFamily="18" charset="0"/>
                <a:cs typeface="Times New Roman" panose="02020603050405020304" pitchFamily="18" charset="0"/>
              </a:defRPr>
            </a:lvl1pPr>
            <a:lvl2pPr marL="1219108" lvl="1" indent="-507962">
              <a:spcBef>
                <a:spcPts val="0"/>
              </a:spcBef>
              <a:spcAft>
                <a:spcPts val="0"/>
              </a:spcAft>
              <a:buSzPts val="2400"/>
              <a:buChar char="○"/>
              <a:defRPr/>
            </a:lvl2pPr>
            <a:lvl3pPr marL="1828664" lvl="2" indent="-507962">
              <a:spcBef>
                <a:spcPts val="0"/>
              </a:spcBef>
              <a:spcAft>
                <a:spcPts val="0"/>
              </a:spcAft>
              <a:buSzPts val="2400"/>
              <a:buChar char="◉"/>
              <a:defRPr/>
            </a:lvl3pPr>
            <a:lvl4pPr marL="2438218" lvl="3" indent="-507962">
              <a:spcBef>
                <a:spcPts val="0"/>
              </a:spcBef>
              <a:spcAft>
                <a:spcPts val="0"/>
              </a:spcAft>
              <a:buSzPts val="2400"/>
              <a:buChar char="●"/>
              <a:defRPr sz="3200"/>
            </a:lvl4pPr>
            <a:lvl5pPr marL="3047772" lvl="4" indent="-507962">
              <a:spcBef>
                <a:spcPts val="0"/>
              </a:spcBef>
              <a:spcAft>
                <a:spcPts val="0"/>
              </a:spcAft>
              <a:buSzPts val="2400"/>
              <a:buChar char="○"/>
              <a:defRPr sz="3200"/>
            </a:lvl5pPr>
            <a:lvl6pPr marL="3657325" lvl="5" indent="-507962">
              <a:spcBef>
                <a:spcPts val="0"/>
              </a:spcBef>
              <a:spcAft>
                <a:spcPts val="0"/>
              </a:spcAft>
              <a:buSzPts val="2400"/>
              <a:buChar char="■"/>
              <a:defRPr sz="3200"/>
            </a:lvl6pPr>
            <a:lvl7pPr marL="4266880" lvl="6" indent="-507962">
              <a:spcBef>
                <a:spcPts val="0"/>
              </a:spcBef>
              <a:spcAft>
                <a:spcPts val="0"/>
              </a:spcAft>
              <a:buSzPts val="2400"/>
              <a:buChar char="●"/>
              <a:defRPr sz="3200"/>
            </a:lvl7pPr>
            <a:lvl8pPr marL="4876435" lvl="7" indent="-507962">
              <a:spcBef>
                <a:spcPts val="0"/>
              </a:spcBef>
              <a:spcAft>
                <a:spcPts val="0"/>
              </a:spcAft>
              <a:buSzPts val="2400"/>
              <a:buChar char="○"/>
              <a:defRPr sz="3200"/>
            </a:lvl8pPr>
            <a:lvl9pPr marL="5485988" lvl="8" indent="-507962">
              <a:spcBef>
                <a:spcPts val="0"/>
              </a:spcBef>
              <a:spcAft>
                <a:spcPts val="0"/>
              </a:spcAft>
              <a:buSzPts val="2400"/>
              <a:buChar char="■"/>
              <a:defRPr sz="3200"/>
            </a:lvl9pPr>
          </a:lstStyle>
          <a:p>
            <a:endParaRPr dirty="0"/>
          </a:p>
        </p:txBody>
      </p:sp>
    </p:spTree>
    <p:extLst>
      <p:ext uri="{BB962C8B-B14F-4D97-AF65-F5344CB8AC3E}">
        <p14:creationId xmlns:p14="http://schemas.microsoft.com/office/powerpoint/2010/main" val="184934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自訂版面配置">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8028A27-2095-61F6-BACE-1E852CFF3955}"/>
              </a:ext>
            </a:extLst>
          </p:cNvPr>
          <p:cNvPicPr>
            <a:picLocks noChangeAspect="1"/>
          </p:cNvPicPr>
          <p:nvPr userDrawn="1"/>
        </p:nvPicPr>
        <p:blipFill>
          <a:blip r:embed="rId2"/>
          <a:stretch>
            <a:fillRect/>
          </a:stretch>
        </p:blipFill>
        <p:spPr>
          <a:xfrm>
            <a:off x="2" y="-29736"/>
            <a:ext cx="6045724" cy="3955123"/>
          </a:xfrm>
          <a:prstGeom prst="rect">
            <a:avLst/>
          </a:prstGeom>
        </p:spPr>
      </p:pic>
      <p:pic>
        <p:nvPicPr>
          <p:cNvPr id="6" name="圖片 5">
            <a:extLst>
              <a:ext uri="{FF2B5EF4-FFF2-40B4-BE49-F238E27FC236}">
                <a16:creationId xmlns:a16="http://schemas.microsoft.com/office/drawing/2014/main" id="{383B5E29-9852-39C8-4080-DB19A1DB4FA1}"/>
              </a:ext>
            </a:extLst>
          </p:cNvPr>
          <p:cNvPicPr>
            <a:picLocks noChangeAspect="1"/>
          </p:cNvPicPr>
          <p:nvPr userDrawn="1"/>
        </p:nvPicPr>
        <p:blipFill rotWithShape="1">
          <a:blip r:embed="rId3"/>
          <a:srcRect r="1106"/>
          <a:stretch/>
        </p:blipFill>
        <p:spPr>
          <a:xfrm>
            <a:off x="4581960" y="2571750"/>
            <a:ext cx="4562040" cy="2560542"/>
          </a:xfrm>
          <a:prstGeom prst="rect">
            <a:avLst/>
          </a:prstGeom>
        </p:spPr>
      </p:pic>
      <p:sp>
        <p:nvSpPr>
          <p:cNvPr id="7" name="Google Shape;57;p8">
            <a:extLst>
              <a:ext uri="{FF2B5EF4-FFF2-40B4-BE49-F238E27FC236}">
                <a16:creationId xmlns:a16="http://schemas.microsoft.com/office/drawing/2014/main" id="{7C6623A1-CB20-F741-06DC-E02B0416BA67}"/>
              </a:ext>
            </a:extLst>
          </p:cNvPr>
          <p:cNvSpPr txBox="1">
            <a:spLocks/>
          </p:cNvSpPr>
          <p:nvPr userDrawn="1"/>
        </p:nvSpPr>
        <p:spPr>
          <a:xfrm>
            <a:off x="8357851" y="4638580"/>
            <a:ext cx="548700" cy="39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A6DA900A-3A2D-408F-B5B3-94EC2C7B1E48}" type="slidenum">
              <a:rPr lang="en" sz="1733" smtClean="0"/>
              <a:t>‹#›</a:t>
            </a:fld>
            <a:endParaRPr lang="en" sz="1733" dirty="0"/>
          </a:p>
        </p:txBody>
      </p:sp>
      <p:sp>
        <p:nvSpPr>
          <p:cNvPr id="8" name="Google Shape;41;p5">
            <a:extLst>
              <a:ext uri="{FF2B5EF4-FFF2-40B4-BE49-F238E27FC236}">
                <a16:creationId xmlns:a16="http://schemas.microsoft.com/office/drawing/2014/main" id="{0A4FC782-CB56-9492-04C1-751204C2D0A0}"/>
              </a:ext>
            </a:extLst>
          </p:cNvPr>
          <p:cNvSpPr txBox="1">
            <a:spLocks noGrp="1"/>
          </p:cNvSpPr>
          <p:nvPr>
            <p:ph type="title"/>
          </p:nvPr>
        </p:nvSpPr>
        <p:spPr>
          <a:xfrm>
            <a:off x="806075" y="273104"/>
            <a:ext cx="7571700"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32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 name="Google Shape;42;p5">
            <a:extLst>
              <a:ext uri="{FF2B5EF4-FFF2-40B4-BE49-F238E27FC236}">
                <a16:creationId xmlns:a16="http://schemas.microsoft.com/office/drawing/2014/main" id="{E0A0C174-1233-CFDD-2FD3-211170303777}"/>
              </a:ext>
            </a:extLst>
          </p:cNvPr>
          <p:cNvSpPr txBox="1">
            <a:spLocks noGrp="1"/>
          </p:cNvSpPr>
          <p:nvPr>
            <p:ph type="body" idx="1"/>
          </p:nvPr>
        </p:nvSpPr>
        <p:spPr>
          <a:xfrm>
            <a:off x="644295" y="802888"/>
            <a:ext cx="7733480" cy="3505178"/>
          </a:xfrm>
          <a:prstGeom prst="rect">
            <a:avLst/>
          </a:prstGeom>
        </p:spPr>
        <p:txBody>
          <a:bodyPr spcFirstLastPara="1" wrap="square" lIns="91425" tIns="91425" rIns="91425" bIns="91425" anchor="t" anchorCtr="0">
            <a:noAutofit/>
          </a:bodyPr>
          <a:lstStyle>
            <a:lvl1pPr marL="239994" lvl="0" indent="-507962">
              <a:lnSpc>
                <a:spcPct val="100000"/>
              </a:lnSpc>
              <a:spcBef>
                <a:spcPts val="800"/>
              </a:spcBef>
              <a:spcAft>
                <a:spcPts val="0"/>
              </a:spcAft>
              <a:buSzPts val="2400"/>
              <a:buChar char="◎"/>
              <a:defRPr sz="2667">
                <a:solidFill>
                  <a:schemeClr val="tx1">
                    <a:lumMod val="65000"/>
                    <a:lumOff val="35000"/>
                  </a:schemeClr>
                </a:solidFill>
                <a:latin typeface="Times New Roman" panose="02020603050405020304" pitchFamily="18" charset="0"/>
                <a:cs typeface="Times New Roman" panose="02020603050405020304" pitchFamily="18" charset="0"/>
              </a:defRPr>
            </a:lvl1pPr>
            <a:lvl2pPr marL="1219108" lvl="1" indent="-507962">
              <a:spcBef>
                <a:spcPts val="0"/>
              </a:spcBef>
              <a:spcAft>
                <a:spcPts val="0"/>
              </a:spcAft>
              <a:buSzPts val="2400"/>
              <a:buChar char="○"/>
              <a:defRPr/>
            </a:lvl2pPr>
            <a:lvl3pPr marL="1828664" lvl="2" indent="-507962">
              <a:spcBef>
                <a:spcPts val="0"/>
              </a:spcBef>
              <a:spcAft>
                <a:spcPts val="0"/>
              </a:spcAft>
              <a:buSzPts val="2400"/>
              <a:buChar char="◉"/>
              <a:defRPr/>
            </a:lvl3pPr>
            <a:lvl4pPr marL="2438218" lvl="3" indent="-507962">
              <a:spcBef>
                <a:spcPts val="0"/>
              </a:spcBef>
              <a:spcAft>
                <a:spcPts val="0"/>
              </a:spcAft>
              <a:buSzPts val="2400"/>
              <a:buChar char="●"/>
              <a:defRPr sz="3200"/>
            </a:lvl4pPr>
            <a:lvl5pPr marL="3047772" lvl="4" indent="-507962">
              <a:spcBef>
                <a:spcPts val="0"/>
              </a:spcBef>
              <a:spcAft>
                <a:spcPts val="0"/>
              </a:spcAft>
              <a:buSzPts val="2400"/>
              <a:buChar char="○"/>
              <a:defRPr sz="3200"/>
            </a:lvl5pPr>
            <a:lvl6pPr marL="3657325" lvl="5" indent="-507962">
              <a:spcBef>
                <a:spcPts val="0"/>
              </a:spcBef>
              <a:spcAft>
                <a:spcPts val="0"/>
              </a:spcAft>
              <a:buSzPts val="2400"/>
              <a:buChar char="■"/>
              <a:defRPr sz="3200"/>
            </a:lvl6pPr>
            <a:lvl7pPr marL="4266880" lvl="6" indent="-507962">
              <a:spcBef>
                <a:spcPts val="0"/>
              </a:spcBef>
              <a:spcAft>
                <a:spcPts val="0"/>
              </a:spcAft>
              <a:buSzPts val="2400"/>
              <a:buChar char="●"/>
              <a:defRPr sz="3200"/>
            </a:lvl7pPr>
            <a:lvl8pPr marL="4876435" lvl="7" indent="-507962">
              <a:spcBef>
                <a:spcPts val="0"/>
              </a:spcBef>
              <a:spcAft>
                <a:spcPts val="0"/>
              </a:spcAft>
              <a:buSzPts val="2400"/>
              <a:buChar char="○"/>
              <a:defRPr sz="3200"/>
            </a:lvl8pPr>
            <a:lvl9pPr marL="5485988" lvl="8" indent="-507962">
              <a:spcBef>
                <a:spcPts val="0"/>
              </a:spcBef>
              <a:spcAft>
                <a:spcPts val="0"/>
              </a:spcAft>
              <a:buSzPts val="2400"/>
              <a:buChar char="■"/>
              <a:defRPr sz="3200"/>
            </a:lvl9pPr>
          </a:lstStyle>
          <a:p>
            <a:endParaRPr dirty="0"/>
          </a:p>
        </p:txBody>
      </p:sp>
    </p:spTree>
    <p:extLst>
      <p:ext uri="{BB962C8B-B14F-4D97-AF65-F5344CB8AC3E}">
        <p14:creationId xmlns:p14="http://schemas.microsoft.com/office/powerpoint/2010/main" val="397561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自訂版面配置">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5688988-AC80-A877-51D9-2FFAA2DDA679}"/>
              </a:ext>
            </a:extLst>
          </p:cNvPr>
          <p:cNvPicPr>
            <a:picLocks noChangeAspect="1"/>
          </p:cNvPicPr>
          <p:nvPr userDrawn="1"/>
        </p:nvPicPr>
        <p:blipFill rotWithShape="1">
          <a:blip r:embed="rId2"/>
          <a:srcRect r="4114"/>
          <a:stretch/>
        </p:blipFill>
        <p:spPr>
          <a:xfrm>
            <a:off x="0" y="0"/>
            <a:ext cx="9144000" cy="5143500"/>
          </a:xfrm>
          <a:prstGeom prst="rect">
            <a:avLst/>
          </a:prstGeom>
        </p:spPr>
      </p:pic>
    </p:spTree>
    <p:extLst>
      <p:ext uri="{BB962C8B-B14F-4D97-AF65-F5344CB8AC3E}">
        <p14:creationId xmlns:p14="http://schemas.microsoft.com/office/powerpoint/2010/main" val="1374314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userDrawn="1">
  <p:cSld name="1_Blank">
    <p:spTree>
      <p:nvGrpSpPr>
        <p:cNvPr id="1" name="Shape 61"/>
        <p:cNvGrpSpPr/>
        <p:nvPr/>
      </p:nvGrpSpPr>
      <p:grpSpPr>
        <a:xfrm>
          <a:off x="0" y="0"/>
          <a:ext cx="0" cy="0"/>
          <a:chOff x="0" y="0"/>
          <a:chExt cx="0" cy="0"/>
        </a:xfrm>
      </p:grpSpPr>
      <p:sp>
        <p:nvSpPr>
          <p:cNvPr id="3" name="Google Shape;57;p8">
            <a:extLst>
              <a:ext uri="{FF2B5EF4-FFF2-40B4-BE49-F238E27FC236}">
                <a16:creationId xmlns:a16="http://schemas.microsoft.com/office/drawing/2014/main" id="{6393147D-843B-2D59-D5D3-F4AA6025D511}"/>
              </a:ext>
            </a:extLst>
          </p:cNvPr>
          <p:cNvSpPr txBox="1">
            <a:spLocks/>
          </p:cNvSpPr>
          <p:nvPr userDrawn="1"/>
        </p:nvSpPr>
        <p:spPr>
          <a:xfrm>
            <a:off x="8357851" y="4638580"/>
            <a:ext cx="548700" cy="39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0000000-1234-1234-1234-123412341234}" type="slidenum">
              <a:rPr lang="en" sz="1733" smtClean="0"/>
              <a:pPr/>
              <a:t>‹#›</a:t>
            </a:fld>
            <a:endParaRPr lang="en" sz="1733" dirty="0"/>
          </a:p>
        </p:txBody>
      </p:sp>
      <p:sp>
        <p:nvSpPr>
          <p:cNvPr id="4" name="Google Shape;41;p5">
            <a:extLst>
              <a:ext uri="{FF2B5EF4-FFF2-40B4-BE49-F238E27FC236}">
                <a16:creationId xmlns:a16="http://schemas.microsoft.com/office/drawing/2014/main" id="{ED8EACD1-0568-BC07-5B5A-D6CC9F04C014}"/>
              </a:ext>
            </a:extLst>
          </p:cNvPr>
          <p:cNvSpPr txBox="1">
            <a:spLocks noGrp="1"/>
          </p:cNvSpPr>
          <p:nvPr>
            <p:ph type="title"/>
          </p:nvPr>
        </p:nvSpPr>
        <p:spPr>
          <a:xfrm>
            <a:off x="786151" y="308120"/>
            <a:ext cx="7571700" cy="702600"/>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32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5" name="Google Shape;42;p5">
            <a:extLst>
              <a:ext uri="{FF2B5EF4-FFF2-40B4-BE49-F238E27FC236}">
                <a16:creationId xmlns:a16="http://schemas.microsoft.com/office/drawing/2014/main" id="{7D171667-09B5-27D9-DB4F-78CA644912F8}"/>
              </a:ext>
            </a:extLst>
          </p:cNvPr>
          <p:cNvSpPr txBox="1">
            <a:spLocks noGrp="1"/>
          </p:cNvSpPr>
          <p:nvPr>
            <p:ph type="body" idx="1"/>
          </p:nvPr>
        </p:nvSpPr>
        <p:spPr>
          <a:xfrm>
            <a:off x="786151" y="949465"/>
            <a:ext cx="7571700" cy="3573600"/>
          </a:xfrm>
          <a:prstGeom prst="rect">
            <a:avLst/>
          </a:prstGeom>
        </p:spPr>
        <p:txBody>
          <a:bodyPr spcFirstLastPara="1" wrap="square" lIns="91425" tIns="91425" rIns="91425" bIns="91425" anchor="t" anchorCtr="0">
            <a:noAutofit/>
          </a:bodyPr>
          <a:lstStyle>
            <a:lvl1pPr marL="609555" lvl="0" indent="-507962">
              <a:lnSpc>
                <a:spcPts val="2800"/>
              </a:lnSpc>
              <a:spcBef>
                <a:spcPts val="800"/>
              </a:spcBef>
              <a:spcAft>
                <a:spcPts val="0"/>
              </a:spcAft>
              <a:buSzPts val="2400"/>
              <a:buChar char="◎"/>
              <a:defRPr sz="2667">
                <a:solidFill>
                  <a:schemeClr val="tx1">
                    <a:lumMod val="65000"/>
                    <a:lumOff val="35000"/>
                  </a:schemeClr>
                </a:solidFill>
                <a:latin typeface="Times New Roman" panose="02020603050405020304" pitchFamily="18" charset="0"/>
                <a:cs typeface="Times New Roman" panose="02020603050405020304" pitchFamily="18" charset="0"/>
              </a:defRPr>
            </a:lvl1pPr>
            <a:lvl2pPr marL="1219108" lvl="1" indent="-507962">
              <a:spcBef>
                <a:spcPts val="0"/>
              </a:spcBef>
              <a:spcAft>
                <a:spcPts val="0"/>
              </a:spcAft>
              <a:buSzPts val="2400"/>
              <a:buChar char="○"/>
              <a:defRPr/>
            </a:lvl2pPr>
            <a:lvl3pPr marL="1828664" lvl="2" indent="-507962">
              <a:spcBef>
                <a:spcPts val="0"/>
              </a:spcBef>
              <a:spcAft>
                <a:spcPts val="0"/>
              </a:spcAft>
              <a:buSzPts val="2400"/>
              <a:buChar char="◉"/>
              <a:defRPr/>
            </a:lvl3pPr>
            <a:lvl4pPr marL="2438218" lvl="3" indent="-507962">
              <a:spcBef>
                <a:spcPts val="0"/>
              </a:spcBef>
              <a:spcAft>
                <a:spcPts val="0"/>
              </a:spcAft>
              <a:buSzPts val="2400"/>
              <a:buChar char="●"/>
              <a:defRPr sz="3200"/>
            </a:lvl4pPr>
            <a:lvl5pPr marL="3047772" lvl="4" indent="-507962">
              <a:spcBef>
                <a:spcPts val="0"/>
              </a:spcBef>
              <a:spcAft>
                <a:spcPts val="0"/>
              </a:spcAft>
              <a:buSzPts val="2400"/>
              <a:buChar char="○"/>
              <a:defRPr sz="3200"/>
            </a:lvl5pPr>
            <a:lvl6pPr marL="3657325" lvl="5" indent="-507962">
              <a:spcBef>
                <a:spcPts val="0"/>
              </a:spcBef>
              <a:spcAft>
                <a:spcPts val="0"/>
              </a:spcAft>
              <a:buSzPts val="2400"/>
              <a:buChar char="■"/>
              <a:defRPr sz="3200"/>
            </a:lvl6pPr>
            <a:lvl7pPr marL="4266880" lvl="6" indent="-507962">
              <a:spcBef>
                <a:spcPts val="0"/>
              </a:spcBef>
              <a:spcAft>
                <a:spcPts val="0"/>
              </a:spcAft>
              <a:buSzPts val="2400"/>
              <a:buChar char="●"/>
              <a:defRPr sz="3200"/>
            </a:lvl7pPr>
            <a:lvl8pPr marL="4876435" lvl="7" indent="-507962">
              <a:spcBef>
                <a:spcPts val="0"/>
              </a:spcBef>
              <a:spcAft>
                <a:spcPts val="0"/>
              </a:spcAft>
              <a:buSzPts val="2400"/>
              <a:buChar char="○"/>
              <a:defRPr sz="3200"/>
            </a:lvl8pPr>
            <a:lvl9pPr marL="5485988" lvl="8" indent="-507962">
              <a:spcBef>
                <a:spcPts val="0"/>
              </a:spcBef>
              <a:spcAft>
                <a:spcPts val="0"/>
              </a:spcAft>
              <a:buSzPts val="2400"/>
              <a:buChar char="■"/>
              <a:defRPr sz="3200"/>
            </a:lvl9pPr>
          </a:lstStyle>
          <a:p>
            <a:endParaRPr dirty="0"/>
          </a:p>
        </p:txBody>
      </p:sp>
    </p:spTree>
    <p:extLst>
      <p:ext uri="{BB962C8B-B14F-4D97-AF65-F5344CB8AC3E}">
        <p14:creationId xmlns:p14="http://schemas.microsoft.com/office/powerpoint/2010/main" val="417839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872791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3" r:id="rId3"/>
    <p:sldLayoutId id="2147483716" r:id="rId4"/>
    <p:sldLayoutId id="2147483707" r:id="rId5"/>
    <p:sldLayoutId id="2147483715" r:id="rId6"/>
    <p:sldLayoutId id="2147483742" r:id="rId7"/>
    <p:sldLayoutId id="2147483743" r:id="rId8"/>
    <p:sldLayoutId id="2147483744" r:id="rId9"/>
    <p:sldLayoutId id="2147483745" r:id="rId10"/>
  </p:sldLayoutIdLst>
  <p:hf sldNum="0" hd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TW"/>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0A8AA987-0439-9A03-8C2E-419340FE0C09}"/>
              </a:ext>
            </a:extLst>
          </p:cNvPr>
          <p:cNvPicPr>
            <a:picLocks noChangeAspect="1"/>
          </p:cNvPicPr>
          <p:nvPr userDrawn="1"/>
        </p:nvPicPr>
        <p:blipFill rotWithShape="1">
          <a:blip r:embed="rId2"/>
          <a:srcRect t="1053"/>
          <a:stretch/>
        </p:blipFill>
        <p:spPr>
          <a:xfrm>
            <a:off x="0" y="0"/>
            <a:ext cx="5465365" cy="3866510"/>
          </a:xfrm>
          <a:prstGeom prst="rect">
            <a:avLst/>
          </a:prstGeom>
        </p:spPr>
      </p:pic>
      <p:pic>
        <p:nvPicPr>
          <p:cNvPr id="8" name="圖片 7">
            <a:extLst>
              <a:ext uri="{FF2B5EF4-FFF2-40B4-BE49-F238E27FC236}">
                <a16:creationId xmlns:a16="http://schemas.microsoft.com/office/drawing/2014/main" id="{824336A6-98E2-AE39-FB94-E8D0D00FF216}"/>
              </a:ext>
            </a:extLst>
          </p:cNvPr>
          <p:cNvPicPr>
            <a:picLocks noChangeAspect="1"/>
          </p:cNvPicPr>
          <p:nvPr userDrawn="1"/>
        </p:nvPicPr>
        <p:blipFill rotWithShape="1">
          <a:blip r:embed="rId3"/>
          <a:srcRect b="2261"/>
          <a:stretch/>
        </p:blipFill>
        <p:spPr>
          <a:xfrm>
            <a:off x="4957717" y="2894101"/>
            <a:ext cx="4186283" cy="2249400"/>
          </a:xfrm>
          <a:prstGeom prst="rect">
            <a:avLst/>
          </a:prstGeom>
        </p:spPr>
      </p:pic>
    </p:spTree>
    <p:extLst>
      <p:ext uri="{BB962C8B-B14F-4D97-AF65-F5344CB8AC3E}">
        <p14:creationId xmlns:p14="http://schemas.microsoft.com/office/powerpoint/2010/main" val="1849272816"/>
      </p:ext>
    </p:extLst>
  </p:cSld>
  <p:clrMap bg1="lt1" tx1="dk1" bg2="lt2" tx2="dk2" accent1="accent1" accent2="accent2" accent3="accent3" accent4="accent4" accent5="accent5" accent6="accent6" hlink="hlink" folHlink="folHlink"/>
  <p:hf sldNum="0" hd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TW"/>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3/15/2023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pic>
        <p:nvPicPr>
          <p:cNvPr id="7" name="圖片 6">
            <a:extLst>
              <a:ext uri="{FF2B5EF4-FFF2-40B4-BE49-F238E27FC236}">
                <a16:creationId xmlns:a16="http://schemas.microsoft.com/office/drawing/2014/main" id="{6985567F-5979-1AEF-1D0F-C54265128298}"/>
              </a:ext>
            </a:extLst>
          </p:cNvPr>
          <p:cNvPicPr>
            <a:picLocks noChangeAspect="1"/>
          </p:cNvPicPr>
          <p:nvPr userDrawn="1"/>
        </p:nvPicPr>
        <p:blipFill rotWithShape="1">
          <a:blip r:embed="rId4"/>
          <a:srcRect l="5441" t="10756"/>
          <a:stretch/>
        </p:blipFill>
        <p:spPr>
          <a:xfrm>
            <a:off x="0" y="0"/>
            <a:ext cx="5168000" cy="3487368"/>
          </a:xfrm>
          <a:prstGeom prst="rect">
            <a:avLst/>
          </a:prstGeom>
        </p:spPr>
      </p:pic>
      <p:pic>
        <p:nvPicPr>
          <p:cNvPr id="8" name="圖片 7">
            <a:extLst>
              <a:ext uri="{FF2B5EF4-FFF2-40B4-BE49-F238E27FC236}">
                <a16:creationId xmlns:a16="http://schemas.microsoft.com/office/drawing/2014/main" id="{D4355E40-79FB-2DBE-9893-59676B9D5F6B}"/>
              </a:ext>
            </a:extLst>
          </p:cNvPr>
          <p:cNvPicPr>
            <a:picLocks noChangeAspect="1"/>
          </p:cNvPicPr>
          <p:nvPr userDrawn="1"/>
        </p:nvPicPr>
        <p:blipFill rotWithShape="1">
          <a:blip r:embed="rId5"/>
          <a:srcRect r="10410" b="11629"/>
          <a:stretch/>
        </p:blipFill>
        <p:spPr>
          <a:xfrm>
            <a:off x="5393509" y="3109691"/>
            <a:ext cx="3750492" cy="2033809"/>
          </a:xfrm>
          <a:prstGeom prst="rect">
            <a:avLst/>
          </a:prstGeom>
        </p:spPr>
      </p:pic>
    </p:spTree>
    <p:extLst>
      <p:ext uri="{BB962C8B-B14F-4D97-AF65-F5344CB8AC3E}">
        <p14:creationId xmlns:p14="http://schemas.microsoft.com/office/powerpoint/2010/main" val="1999156011"/>
      </p:ext>
    </p:extLst>
  </p:cSld>
  <p:clrMap bg1="lt1" tx1="dk1" bg2="lt2" tx2="dk2" accent1="accent1" accent2="accent2" accent3="accent3" accent4="accent4" accent5="accent5" accent6="accent6" hlink="hlink" folHlink="folHlink"/>
  <p:sldLayoutIdLst>
    <p:sldLayoutId id="2147483718" r:id="rId1"/>
    <p:sldLayoutId id="2147483729" r:id="rId2"/>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8" name="標題 1">
            <a:extLst>
              <a:ext uri="{FF2B5EF4-FFF2-40B4-BE49-F238E27FC236}">
                <a16:creationId xmlns:a16="http://schemas.microsoft.com/office/drawing/2014/main" id="{D3992CDA-5CD4-E13B-5ADE-DD51B6AFA87A}"/>
              </a:ext>
            </a:extLst>
          </p:cNvPr>
          <p:cNvSpPr>
            <a:spLocks noGrp="1"/>
          </p:cNvSpPr>
          <p:nvPr>
            <p:ph type="title"/>
          </p:nvPr>
        </p:nvSpPr>
        <p:spPr/>
        <p:txBody>
          <a:bodyPr/>
          <a:lstStyle/>
          <a:p>
            <a:r>
              <a:rPr lang="en-US" altLang="zh-TW" sz="3733" dirty="0">
                <a:effectLst>
                  <a:outerShdw blurRad="38100" dist="38100" dir="2700000" algn="tl">
                    <a:srgbClr val="000000">
                      <a:alpha val="43137"/>
                    </a:srgbClr>
                  </a:outerShdw>
                </a:effectLst>
              </a:rPr>
              <a:t>A Novel Multi-Hop Routing Protocol for D2D</a:t>
            </a:r>
            <a:br>
              <a:rPr lang="en-US" altLang="zh-TW" sz="3733" dirty="0">
                <a:effectLst>
                  <a:outerShdw blurRad="38100" dist="38100" dir="2700000" algn="tl">
                    <a:srgbClr val="000000">
                      <a:alpha val="43137"/>
                    </a:srgbClr>
                  </a:outerShdw>
                </a:effectLst>
              </a:rPr>
            </a:br>
            <a:r>
              <a:rPr lang="en-US" altLang="zh-TW" sz="3733" dirty="0">
                <a:effectLst>
                  <a:outerShdw blurRad="38100" dist="38100" dir="2700000" algn="tl">
                    <a:srgbClr val="000000">
                      <a:alpha val="43137"/>
                    </a:srgbClr>
                  </a:outerShdw>
                </a:effectLst>
              </a:rPr>
              <a:t>Communications in 5G</a:t>
            </a:r>
            <a:endParaRPr lang="zh-TW" altLang="en-US" sz="3733" dirty="0">
              <a:effectLst>
                <a:outerShdw blurRad="38100" dist="38100" dir="2700000" algn="tl">
                  <a:srgbClr val="000000">
                    <a:alpha val="43137"/>
                  </a:srgbClr>
                </a:outerShdw>
              </a:effectLst>
            </a:endParaRPr>
          </a:p>
        </p:txBody>
      </p:sp>
      <p:sp>
        <p:nvSpPr>
          <p:cNvPr id="9" name="文字版面配置區 8">
            <a:extLst>
              <a:ext uri="{FF2B5EF4-FFF2-40B4-BE49-F238E27FC236}">
                <a16:creationId xmlns:a16="http://schemas.microsoft.com/office/drawing/2014/main" id="{E0374BB5-590D-1494-A704-F4D8C5A99942}"/>
              </a:ext>
            </a:extLst>
          </p:cNvPr>
          <p:cNvSpPr>
            <a:spLocks noGrp="1"/>
          </p:cNvSpPr>
          <p:nvPr>
            <p:ph type="body" idx="1"/>
          </p:nvPr>
        </p:nvSpPr>
        <p:spPr>
          <a:xfrm>
            <a:off x="331159" y="2571750"/>
            <a:ext cx="8481685" cy="973130"/>
          </a:xfrm>
        </p:spPr>
        <p:txBody>
          <a:bodyPr anchor="ctr"/>
          <a:lstStyle/>
          <a:p>
            <a:pPr>
              <a:lnSpc>
                <a:spcPts val="2267"/>
              </a:lnSpc>
            </a:pPr>
            <a:r>
              <a:rPr lang="en-US" altLang="zh-TW" sz="2400" dirty="0"/>
              <a:t>AHMED, Rana E. </a:t>
            </a:r>
          </a:p>
          <a:p>
            <a:pPr>
              <a:lnSpc>
                <a:spcPts val="2267"/>
              </a:lnSpc>
            </a:pPr>
            <a:r>
              <a:rPr lang="en-US" altLang="zh-TW" sz="2400" dirty="0"/>
              <a:t>Carleton University, Canada</a:t>
            </a:r>
            <a:endParaRPr lang="zh-TW" altLang="en-US" sz="2400" dirty="0"/>
          </a:p>
        </p:txBody>
      </p:sp>
      <p:sp>
        <p:nvSpPr>
          <p:cNvPr id="10" name="文字版面配置區 9">
            <a:extLst>
              <a:ext uri="{FF2B5EF4-FFF2-40B4-BE49-F238E27FC236}">
                <a16:creationId xmlns:a16="http://schemas.microsoft.com/office/drawing/2014/main" id="{FBA65822-33D7-2BD2-FAB0-8B72B72EECA6}"/>
              </a:ext>
            </a:extLst>
          </p:cNvPr>
          <p:cNvSpPr>
            <a:spLocks noGrp="1"/>
          </p:cNvSpPr>
          <p:nvPr>
            <p:ph type="body" idx="10"/>
          </p:nvPr>
        </p:nvSpPr>
        <p:spPr/>
        <p:txBody>
          <a:bodyPr/>
          <a:lstStyle/>
          <a:p>
            <a:r>
              <a:rPr lang="en-US" altLang="zh-TW" sz="2400" dirty="0"/>
              <a:t>In: 2021 IEEE 11th Annual Computing and Communication Workshop and Conference (CCWC). IEEE, 2021. p. 0627-0630.</a:t>
            </a:r>
            <a:endParaRPr lang="zh-TW"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p:txBody>
          <a:bodyPr/>
          <a:lstStyle/>
          <a:p>
            <a:r>
              <a:rPr lang="en-US" altLang="zh-TW" dirty="0"/>
              <a:t>The proposed </a:t>
            </a:r>
            <a:r>
              <a:rPr lang="en-US" altLang="zh-TW" dirty="0" err="1"/>
              <a:t>protocal</a:t>
            </a:r>
            <a:endParaRPr lang="en-US" altLang="zh-TW" dirty="0"/>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664118" y="788023"/>
            <a:ext cx="7948939" cy="3980622"/>
          </a:xfrm>
        </p:spPr>
        <p:txBody>
          <a:bodyPr anchor="t"/>
          <a:lstStyle/>
          <a:p>
            <a:pPr marL="0" indent="-457189">
              <a:lnSpc>
                <a:spcPts val="3000"/>
              </a:lnSpc>
              <a:buSzPct val="100000"/>
              <a:buFont typeface="Wingdings" panose="05000000000000000000" pitchFamily="2" charset="2"/>
              <a:buChar char="Ø"/>
            </a:pPr>
            <a:r>
              <a:rPr lang="en-US" altLang="zh-TW" sz="2000" dirty="0"/>
              <a:t>The source node, S, prepares a RREQ,  and broadcasts to all of its immediate neighbors.</a:t>
            </a:r>
          </a:p>
          <a:p>
            <a:pPr marL="0" indent="-457189">
              <a:lnSpc>
                <a:spcPts val="3000"/>
              </a:lnSpc>
              <a:buSzPct val="100000"/>
              <a:buFont typeface="Wingdings" panose="05000000000000000000" pitchFamily="2" charset="2"/>
              <a:buChar char="Ø"/>
            </a:pPr>
            <a:r>
              <a:rPr lang="en-US" altLang="zh-TW" sz="2000" dirty="0"/>
              <a:t>Destination node replies back with </a:t>
            </a:r>
            <a:r>
              <a:rPr lang="en-US" altLang="zh-TW" sz="2000" b="1" dirty="0">
                <a:solidFill>
                  <a:srgbClr val="FF0000"/>
                </a:solidFill>
              </a:rPr>
              <a:t>RREP</a:t>
            </a:r>
            <a:r>
              <a:rPr lang="en-US" altLang="zh-TW" sz="2000" dirty="0"/>
              <a:t> in some situation. </a:t>
            </a:r>
          </a:p>
          <a:p>
            <a:pPr marL="0" indent="0">
              <a:lnSpc>
                <a:spcPts val="3000"/>
              </a:lnSpc>
              <a:buSzPct val="100000"/>
              <a:buNone/>
            </a:pPr>
            <a:r>
              <a:rPr lang="en-US" altLang="zh-TW" sz="2000" dirty="0"/>
              <a:t>     Destination node is:</a:t>
            </a:r>
          </a:p>
          <a:p>
            <a:pPr marL="0" indent="0">
              <a:lnSpc>
                <a:spcPts val="3000"/>
              </a:lnSpc>
              <a:buSzPct val="100000"/>
              <a:buNone/>
            </a:pPr>
            <a:r>
              <a:rPr lang="zh-TW" altLang="en-US" sz="2000" dirty="0"/>
              <a:t>     </a:t>
            </a:r>
            <a:r>
              <a:rPr lang="en-US" altLang="zh-TW" sz="2000" dirty="0"/>
              <a:t>1.</a:t>
            </a:r>
            <a:r>
              <a:rPr lang="zh-TW" altLang="en-US" sz="2000" dirty="0"/>
              <a:t> </a:t>
            </a:r>
            <a:r>
              <a:rPr lang="en-US" altLang="zh-TW" sz="2000" dirty="0"/>
              <a:t>one of the immediate </a:t>
            </a:r>
            <a:r>
              <a:rPr lang="en-US" altLang="zh-TW" sz="2000" dirty="0">
                <a:solidFill>
                  <a:srgbClr val="0000FF"/>
                </a:solidFill>
              </a:rPr>
              <a:t>neighbor of the source node S</a:t>
            </a:r>
          </a:p>
          <a:p>
            <a:pPr marL="0" indent="0">
              <a:lnSpc>
                <a:spcPts val="3000"/>
              </a:lnSpc>
              <a:buSzPct val="100000"/>
              <a:buNone/>
            </a:pPr>
            <a:r>
              <a:rPr lang="zh-TW" altLang="en-US" sz="2000" dirty="0"/>
              <a:t>     </a:t>
            </a:r>
            <a:r>
              <a:rPr lang="en-US" altLang="zh-TW" sz="2000" dirty="0"/>
              <a:t>2. one of </a:t>
            </a:r>
            <a:r>
              <a:rPr lang="en-US" altLang="zh-TW" sz="2000" dirty="0">
                <a:solidFill>
                  <a:srgbClr val="0000FF"/>
                </a:solidFill>
              </a:rPr>
              <a:t>the neighbors of an immediate neighbor</a:t>
            </a:r>
          </a:p>
          <a:p>
            <a:pPr marL="342900" indent="-342900">
              <a:lnSpc>
                <a:spcPts val="3000"/>
              </a:lnSpc>
              <a:buSzPct val="100000"/>
              <a:buFont typeface="Wingdings" panose="05000000000000000000" pitchFamily="2" charset="2"/>
              <a:buChar char="Ø"/>
            </a:pPr>
            <a:r>
              <a:rPr lang="en-US" altLang="zh-TW" sz="2000" dirty="0"/>
              <a:t>If the base station has the updated </a:t>
            </a:r>
            <a:r>
              <a:rPr lang="en-US" altLang="zh-TW" sz="2000" dirty="0">
                <a:solidFill>
                  <a:srgbClr val="0000FF"/>
                </a:solidFill>
              </a:rPr>
              <a:t>routing information</a:t>
            </a:r>
            <a:r>
              <a:rPr lang="en-US" altLang="zh-TW" sz="2000" dirty="0"/>
              <a:t>, then it replies back with an </a:t>
            </a:r>
            <a:r>
              <a:rPr lang="en-US" altLang="zh-TW" sz="2000" b="1" dirty="0">
                <a:solidFill>
                  <a:srgbClr val="FF0000"/>
                </a:solidFill>
              </a:rPr>
              <a:t>RREP</a:t>
            </a:r>
            <a:r>
              <a:rPr lang="en-US" altLang="zh-TW" sz="2000" dirty="0"/>
              <a:t> packet</a:t>
            </a:r>
            <a:endParaRPr lang="zh-TW" altLang="en-US" sz="2000" dirty="0"/>
          </a:p>
        </p:txBody>
      </p:sp>
    </p:spTree>
    <p:extLst>
      <p:ext uri="{BB962C8B-B14F-4D97-AF65-F5344CB8AC3E}">
        <p14:creationId xmlns:p14="http://schemas.microsoft.com/office/powerpoint/2010/main" val="3281266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p:txBody>
          <a:bodyPr/>
          <a:lstStyle/>
          <a:p>
            <a:r>
              <a:rPr lang="en-US" altLang="zh-TW" dirty="0"/>
              <a:t>The proposed </a:t>
            </a:r>
            <a:r>
              <a:rPr lang="en-US" altLang="zh-TW" dirty="0" err="1"/>
              <a:t>protocal</a:t>
            </a:r>
            <a:endParaRPr lang="en-US" altLang="zh-TW" dirty="0"/>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664119" y="788023"/>
            <a:ext cx="7713656" cy="4082373"/>
          </a:xfrm>
        </p:spPr>
        <p:txBody>
          <a:bodyPr anchor="ctr"/>
          <a:lstStyle/>
          <a:p>
            <a:pPr marL="354013" indent="-354013">
              <a:lnSpc>
                <a:spcPts val="3000"/>
              </a:lnSpc>
              <a:buSzPct val="100000"/>
              <a:buFont typeface="Wingdings" panose="05000000000000000000" pitchFamily="2" charset="2"/>
              <a:buChar char="Ø"/>
            </a:pPr>
            <a:r>
              <a:rPr lang="en-US" altLang="zh-TW" sz="2000" dirty="0"/>
              <a:t>On receiving the RREQ packet, an </a:t>
            </a:r>
            <a:r>
              <a:rPr lang="en-US" altLang="zh-TW" sz="2000" dirty="0">
                <a:solidFill>
                  <a:srgbClr val="0000FF"/>
                </a:solidFill>
              </a:rPr>
              <a:t>active node X broadcasts </a:t>
            </a:r>
            <a:r>
              <a:rPr lang="en-US" altLang="zh-TW" sz="2000" dirty="0" err="1"/>
              <a:t>broadcasts</a:t>
            </a:r>
            <a:r>
              <a:rPr lang="en-US" altLang="zh-TW" sz="2000" dirty="0"/>
              <a:t> the packet. (Same as DSR)</a:t>
            </a:r>
          </a:p>
          <a:p>
            <a:pPr marL="354013" indent="-354013">
              <a:lnSpc>
                <a:spcPts val="3000"/>
              </a:lnSpc>
              <a:buSzPct val="100000"/>
              <a:buFont typeface="Wingdings" panose="05000000000000000000" pitchFamily="2" charset="2"/>
              <a:buChar char="Ø"/>
            </a:pPr>
            <a:r>
              <a:rPr lang="en-US" altLang="zh-TW" sz="2000" dirty="0"/>
              <a:t>The </a:t>
            </a:r>
            <a:r>
              <a:rPr lang="en-US" altLang="zh-TW" sz="2000" dirty="0">
                <a:solidFill>
                  <a:srgbClr val="0000FF"/>
                </a:solidFill>
              </a:rPr>
              <a:t>destination node </a:t>
            </a:r>
            <a:r>
              <a:rPr lang="en-US" altLang="zh-TW" sz="2000" dirty="0"/>
              <a:t>prepares a </a:t>
            </a:r>
            <a:r>
              <a:rPr lang="en-US" altLang="zh-TW" sz="2000" b="1" dirty="0">
                <a:solidFill>
                  <a:srgbClr val="FF0000"/>
                </a:solidFill>
              </a:rPr>
              <a:t>Route Reply Packet (RREP), </a:t>
            </a:r>
            <a:r>
              <a:rPr lang="en-US" altLang="zh-TW" sz="2000" dirty="0"/>
              <a:t>with the path information, and sends the RREP packet to node S.</a:t>
            </a:r>
          </a:p>
          <a:p>
            <a:pPr marL="354013" indent="-354013">
              <a:lnSpc>
                <a:spcPts val="3000"/>
              </a:lnSpc>
              <a:buSzPct val="100000"/>
              <a:buFont typeface="Wingdings" panose="05000000000000000000" pitchFamily="2" charset="2"/>
              <a:buChar char="Ø"/>
            </a:pPr>
            <a:r>
              <a:rPr lang="en-US" altLang="zh-TW" sz="2000" dirty="0"/>
              <a:t>All the </a:t>
            </a:r>
            <a:r>
              <a:rPr lang="en-US" altLang="zh-TW" sz="2000" dirty="0">
                <a:solidFill>
                  <a:srgbClr val="0000FF"/>
                </a:solidFill>
              </a:rPr>
              <a:t>intermediate nodes </a:t>
            </a:r>
            <a:r>
              <a:rPr lang="en-US" altLang="zh-TW" sz="2000" dirty="0"/>
              <a:t>relaying the </a:t>
            </a:r>
            <a:r>
              <a:rPr lang="en-US" altLang="zh-TW" sz="2000" b="1" dirty="0">
                <a:solidFill>
                  <a:srgbClr val="FF0000"/>
                </a:solidFill>
              </a:rPr>
              <a:t>RREP </a:t>
            </a:r>
            <a:r>
              <a:rPr lang="en-US" altLang="zh-TW" sz="2000" dirty="0"/>
              <a:t>packet also cache the routing information for future use.</a:t>
            </a:r>
          </a:p>
          <a:p>
            <a:pPr marL="354013" indent="-354013">
              <a:lnSpc>
                <a:spcPts val="3000"/>
              </a:lnSpc>
              <a:buSzPct val="100000"/>
              <a:buFont typeface="Wingdings" panose="05000000000000000000" pitchFamily="2" charset="2"/>
              <a:buChar char="Ø"/>
            </a:pPr>
            <a:r>
              <a:rPr lang="en-US" altLang="zh-TW" sz="2000" dirty="0"/>
              <a:t>The source node, S, relays the </a:t>
            </a:r>
            <a:r>
              <a:rPr lang="en-US" altLang="zh-TW" sz="2000" dirty="0">
                <a:solidFill>
                  <a:srgbClr val="0000FF"/>
                </a:solidFill>
              </a:rPr>
              <a:t>routing information </a:t>
            </a:r>
            <a:r>
              <a:rPr lang="en-US" altLang="zh-TW" sz="2000" dirty="0"/>
              <a:t>gathered from the discovery process to the </a:t>
            </a:r>
            <a:r>
              <a:rPr lang="en-US" altLang="zh-TW" sz="2000" dirty="0">
                <a:solidFill>
                  <a:srgbClr val="0000FF"/>
                </a:solidFill>
              </a:rPr>
              <a:t>BS</a:t>
            </a:r>
            <a:r>
              <a:rPr lang="en-US" altLang="zh-TW" sz="2000" dirty="0"/>
              <a:t>.</a:t>
            </a:r>
            <a:endParaRPr lang="zh-TW" altLang="en-US" sz="2000" dirty="0"/>
          </a:p>
        </p:txBody>
      </p:sp>
    </p:spTree>
    <p:extLst>
      <p:ext uri="{BB962C8B-B14F-4D97-AF65-F5344CB8AC3E}">
        <p14:creationId xmlns:p14="http://schemas.microsoft.com/office/powerpoint/2010/main" val="113501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p:txBody>
          <a:bodyPr/>
          <a:lstStyle/>
          <a:p>
            <a:r>
              <a:rPr lang="en-US" altLang="zh-TW" dirty="0"/>
              <a:t>Simulation Results</a:t>
            </a:r>
          </a:p>
        </p:txBody>
      </p:sp>
      <p:pic>
        <p:nvPicPr>
          <p:cNvPr id="3" name="圖片 2">
            <a:extLst>
              <a:ext uri="{FF2B5EF4-FFF2-40B4-BE49-F238E27FC236}">
                <a16:creationId xmlns:a16="http://schemas.microsoft.com/office/drawing/2014/main" id="{F87545DF-2DD7-F4F0-B9D1-5B196B0BC165}"/>
              </a:ext>
            </a:extLst>
          </p:cNvPr>
          <p:cNvPicPr>
            <a:picLocks noChangeAspect="1"/>
          </p:cNvPicPr>
          <p:nvPr/>
        </p:nvPicPr>
        <p:blipFill>
          <a:blip r:embed="rId3"/>
          <a:stretch>
            <a:fillRect/>
          </a:stretch>
        </p:blipFill>
        <p:spPr>
          <a:xfrm>
            <a:off x="140869" y="1140316"/>
            <a:ext cx="4811313" cy="2605773"/>
          </a:xfrm>
          <a:prstGeom prst="rect">
            <a:avLst/>
          </a:prstGeom>
        </p:spPr>
      </p:pic>
      <p:pic>
        <p:nvPicPr>
          <p:cNvPr id="7" name="圖片 6">
            <a:extLst>
              <a:ext uri="{FF2B5EF4-FFF2-40B4-BE49-F238E27FC236}">
                <a16:creationId xmlns:a16="http://schemas.microsoft.com/office/drawing/2014/main" id="{2BD26D3F-2201-6D09-EA64-0CCAC63F299F}"/>
              </a:ext>
            </a:extLst>
          </p:cNvPr>
          <p:cNvPicPr>
            <a:picLocks noChangeAspect="1"/>
          </p:cNvPicPr>
          <p:nvPr/>
        </p:nvPicPr>
        <p:blipFill rotWithShape="1">
          <a:blip r:embed="rId4"/>
          <a:srcRect r="3637"/>
          <a:stretch/>
        </p:blipFill>
        <p:spPr>
          <a:xfrm>
            <a:off x="4617316" y="1415407"/>
            <a:ext cx="4516283" cy="2598645"/>
          </a:xfrm>
          <a:prstGeom prst="rect">
            <a:avLst/>
          </a:prstGeom>
        </p:spPr>
      </p:pic>
      <p:pic>
        <p:nvPicPr>
          <p:cNvPr id="9" name="圖片 8">
            <a:extLst>
              <a:ext uri="{FF2B5EF4-FFF2-40B4-BE49-F238E27FC236}">
                <a16:creationId xmlns:a16="http://schemas.microsoft.com/office/drawing/2014/main" id="{AE32C076-888F-BD95-BC1F-1A11FA5D0759}"/>
              </a:ext>
            </a:extLst>
          </p:cNvPr>
          <p:cNvPicPr>
            <a:picLocks noChangeAspect="1"/>
          </p:cNvPicPr>
          <p:nvPr/>
        </p:nvPicPr>
        <p:blipFill>
          <a:blip r:embed="rId5"/>
          <a:stretch>
            <a:fillRect/>
          </a:stretch>
        </p:blipFill>
        <p:spPr>
          <a:xfrm>
            <a:off x="4617316" y="3852888"/>
            <a:ext cx="4326194" cy="872509"/>
          </a:xfrm>
          <a:prstGeom prst="rect">
            <a:avLst/>
          </a:prstGeom>
        </p:spPr>
      </p:pic>
    </p:spTree>
    <p:extLst>
      <p:ext uri="{BB962C8B-B14F-4D97-AF65-F5344CB8AC3E}">
        <p14:creationId xmlns:p14="http://schemas.microsoft.com/office/powerpoint/2010/main" val="156023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p:txBody>
          <a:bodyPr/>
          <a:lstStyle/>
          <a:p>
            <a:r>
              <a:rPr lang="en-US" altLang="zh-TW" dirty="0"/>
              <a:t>Simulation Results</a:t>
            </a:r>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664119" y="788023"/>
            <a:ext cx="7713656" cy="4082373"/>
          </a:xfrm>
        </p:spPr>
        <p:txBody>
          <a:bodyPr anchor="ctr"/>
          <a:lstStyle/>
          <a:p>
            <a:pPr marL="354013" indent="-354013">
              <a:lnSpc>
                <a:spcPts val="3000"/>
              </a:lnSpc>
              <a:buSzPct val="100000"/>
              <a:buFont typeface="Wingdings" panose="05000000000000000000" pitchFamily="2" charset="2"/>
              <a:buChar char="Ø"/>
            </a:pPr>
            <a:r>
              <a:rPr lang="en-US" altLang="zh-TW" sz="2000" dirty="0"/>
              <a:t>The following </a:t>
            </a:r>
            <a:r>
              <a:rPr lang="en-US" altLang="zh-TW" sz="2000" b="1" dirty="0">
                <a:solidFill>
                  <a:srgbClr val="FF0000"/>
                </a:solidFill>
              </a:rPr>
              <a:t>performance metrics </a:t>
            </a:r>
            <a:r>
              <a:rPr lang="en-US" altLang="zh-TW" sz="2000" dirty="0"/>
              <a:t>were studied</a:t>
            </a:r>
            <a:r>
              <a:rPr lang="zh-TW" altLang="en-US" sz="2000" dirty="0"/>
              <a:t> </a:t>
            </a:r>
            <a:r>
              <a:rPr lang="en-US" altLang="zh-TW" sz="2000" dirty="0"/>
              <a:t>through simulation:</a:t>
            </a:r>
          </a:p>
          <a:p>
            <a:pPr marL="628650" indent="-628650">
              <a:lnSpc>
                <a:spcPts val="3000"/>
              </a:lnSpc>
              <a:buSzPct val="100000"/>
              <a:buNone/>
            </a:pPr>
            <a:r>
              <a:rPr lang="zh-TW" altLang="en-US" sz="2000" dirty="0"/>
              <a:t>      </a:t>
            </a:r>
            <a:r>
              <a:rPr lang="en-US" altLang="zh-TW" sz="2000" dirty="0"/>
              <a:t>1. Average number of RREQ broadcast messages </a:t>
            </a:r>
            <a:r>
              <a:rPr lang="en-US" altLang="zh-TW" sz="2000" dirty="0">
                <a:solidFill>
                  <a:srgbClr val="0000FF"/>
                </a:solidFill>
              </a:rPr>
              <a:t>in the entire D2D network</a:t>
            </a:r>
            <a:r>
              <a:rPr lang="en-US" altLang="zh-TW" sz="2000" dirty="0"/>
              <a:t> per routing request session.</a:t>
            </a:r>
          </a:p>
          <a:p>
            <a:pPr marL="628650" indent="-628650">
              <a:lnSpc>
                <a:spcPts val="3000"/>
              </a:lnSpc>
              <a:buSzPct val="100000"/>
              <a:buNone/>
            </a:pPr>
            <a:r>
              <a:rPr lang="zh-TW" altLang="en-US" sz="2000" dirty="0"/>
              <a:t>      </a:t>
            </a:r>
            <a:r>
              <a:rPr lang="en-US" altLang="zh-TW" sz="2000" dirty="0"/>
              <a:t>2. Average number of RREQ messages </a:t>
            </a:r>
            <a:r>
              <a:rPr lang="en-US" altLang="zh-TW" sz="2000" dirty="0">
                <a:solidFill>
                  <a:srgbClr val="0000FF"/>
                </a:solidFill>
              </a:rPr>
              <a:t>sent to the base station </a:t>
            </a:r>
            <a:r>
              <a:rPr lang="en-US" altLang="zh-TW" sz="2000" dirty="0"/>
              <a:t>per routing request session.</a:t>
            </a:r>
          </a:p>
          <a:p>
            <a:pPr marL="0" indent="0">
              <a:lnSpc>
                <a:spcPts val="3000"/>
              </a:lnSpc>
              <a:buSzPct val="100000"/>
              <a:buNone/>
            </a:pPr>
            <a:r>
              <a:rPr lang="en-US" altLang="zh-TW" sz="2000" dirty="0"/>
              <a:t>      3. D2D Routing success probability.</a:t>
            </a:r>
            <a:endParaRPr lang="zh-TW" altLang="en-US" sz="2000" dirty="0"/>
          </a:p>
        </p:txBody>
      </p:sp>
    </p:spTree>
    <p:extLst>
      <p:ext uri="{BB962C8B-B14F-4D97-AF65-F5344CB8AC3E}">
        <p14:creationId xmlns:p14="http://schemas.microsoft.com/office/powerpoint/2010/main" val="2966045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p:txBody>
          <a:bodyPr/>
          <a:lstStyle/>
          <a:p>
            <a:r>
              <a:rPr lang="en-US" altLang="zh-TW" dirty="0"/>
              <a:t>Comparison and Discussion</a:t>
            </a:r>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410857" y="1417289"/>
            <a:ext cx="4881275" cy="1783726"/>
          </a:xfrm>
        </p:spPr>
        <p:txBody>
          <a:bodyPr anchor="ctr"/>
          <a:lstStyle/>
          <a:p>
            <a:pPr marL="354013" indent="-354013">
              <a:lnSpc>
                <a:spcPts val="3000"/>
              </a:lnSpc>
              <a:buSzPct val="100000"/>
              <a:buFont typeface="Wingdings" panose="05000000000000000000" pitchFamily="2" charset="2"/>
              <a:buChar char="Ø"/>
            </a:pPr>
            <a:r>
              <a:rPr lang="en-US" altLang="zh-TW" sz="2000" dirty="0"/>
              <a:t>The simulation results for the average number of </a:t>
            </a:r>
            <a:r>
              <a:rPr lang="en-US" altLang="zh-TW" sz="2000" dirty="0">
                <a:solidFill>
                  <a:srgbClr val="0000FF"/>
                </a:solidFill>
              </a:rPr>
              <a:t>RREQ messages generated in the D2D communication </a:t>
            </a:r>
            <a:r>
              <a:rPr lang="en-US" altLang="zh-TW" sz="2000" dirty="0"/>
              <a:t>in response to a single request from a source node.</a:t>
            </a:r>
            <a:endParaRPr lang="zh-TW" altLang="en-US" sz="2000" dirty="0"/>
          </a:p>
        </p:txBody>
      </p:sp>
      <p:pic>
        <p:nvPicPr>
          <p:cNvPr id="3" name="圖片 2">
            <a:extLst>
              <a:ext uri="{FF2B5EF4-FFF2-40B4-BE49-F238E27FC236}">
                <a16:creationId xmlns:a16="http://schemas.microsoft.com/office/drawing/2014/main" id="{002ABCDC-3068-55E3-FE60-F233DEA2125C}"/>
              </a:ext>
            </a:extLst>
          </p:cNvPr>
          <p:cNvPicPr>
            <a:picLocks noChangeAspect="1"/>
          </p:cNvPicPr>
          <p:nvPr/>
        </p:nvPicPr>
        <p:blipFill>
          <a:blip r:embed="rId3"/>
          <a:stretch>
            <a:fillRect/>
          </a:stretch>
        </p:blipFill>
        <p:spPr>
          <a:xfrm>
            <a:off x="5056157" y="966780"/>
            <a:ext cx="3920694" cy="3746165"/>
          </a:xfrm>
          <a:prstGeom prst="rect">
            <a:avLst/>
          </a:prstGeom>
        </p:spPr>
      </p:pic>
    </p:spTree>
    <p:extLst>
      <p:ext uri="{BB962C8B-B14F-4D97-AF65-F5344CB8AC3E}">
        <p14:creationId xmlns:p14="http://schemas.microsoft.com/office/powerpoint/2010/main" val="1479795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p:txBody>
          <a:bodyPr/>
          <a:lstStyle/>
          <a:p>
            <a:r>
              <a:rPr lang="en-US" altLang="zh-TW" dirty="0"/>
              <a:t>Comparison and Discussion</a:t>
            </a:r>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410857" y="1417289"/>
            <a:ext cx="4881275" cy="1783726"/>
          </a:xfrm>
        </p:spPr>
        <p:txBody>
          <a:bodyPr anchor="ctr"/>
          <a:lstStyle/>
          <a:p>
            <a:pPr marL="354013" indent="-354013">
              <a:lnSpc>
                <a:spcPts val="3000"/>
              </a:lnSpc>
              <a:buSzPct val="100000"/>
              <a:buFont typeface="Wingdings" panose="05000000000000000000" pitchFamily="2" charset="2"/>
              <a:buChar char="Ø"/>
            </a:pPr>
            <a:r>
              <a:rPr lang="en-US" altLang="zh-TW" sz="2000" dirty="0"/>
              <a:t>The simulation results for the average</a:t>
            </a:r>
            <a:r>
              <a:rPr lang="zh-TW" altLang="en-US" sz="2000" dirty="0"/>
              <a:t> </a:t>
            </a:r>
            <a:r>
              <a:rPr lang="en-US" altLang="zh-TW" sz="2000" dirty="0"/>
              <a:t>number of </a:t>
            </a:r>
            <a:r>
              <a:rPr lang="en-US" altLang="zh-TW" sz="2000" dirty="0">
                <a:solidFill>
                  <a:srgbClr val="0000FF"/>
                </a:solidFill>
              </a:rPr>
              <a:t>RREQ messages sent to the Base Station (BS)</a:t>
            </a:r>
            <a:r>
              <a:rPr lang="zh-TW" altLang="en-US" sz="2000" dirty="0"/>
              <a:t> </a:t>
            </a:r>
            <a:r>
              <a:rPr lang="en-US" altLang="zh-TW" sz="2000" dirty="0"/>
              <a:t>in response to a single request from a source node.</a:t>
            </a:r>
            <a:endParaRPr lang="zh-TW" altLang="en-US" sz="2000" dirty="0"/>
          </a:p>
        </p:txBody>
      </p:sp>
      <p:pic>
        <p:nvPicPr>
          <p:cNvPr id="6" name="圖片 5">
            <a:extLst>
              <a:ext uri="{FF2B5EF4-FFF2-40B4-BE49-F238E27FC236}">
                <a16:creationId xmlns:a16="http://schemas.microsoft.com/office/drawing/2014/main" id="{F4C439B0-3EDB-1490-7A93-10E032923A7A}"/>
              </a:ext>
            </a:extLst>
          </p:cNvPr>
          <p:cNvPicPr>
            <a:picLocks noChangeAspect="1"/>
          </p:cNvPicPr>
          <p:nvPr/>
        </p:nvPicPr>
        <p:blipFill rotWithShape="1">
          <a:blip r:embed="rId3"/>
          <a:srcRect l="3159"/>
          <a:stretch/>
        </p:blipFill>
        <p:spPr>
          <a:xfrm>
            <a:off x="5083575" y="898756"/>
            <a:ext cx="4060425" cy="3683220"/>
          </a:xfrm>
          <a:prstGeom prst="rect">
            <a:avLst/>
          </a:prstGeom>
        </p:spPr>
      </p:pic>
    </p:spTree>
    <p:extLst>
      <p:ext uri="{BB962C8B-B14F-4D97-AF65-F5344CB8AC3E}">
        <p14:creationId xmlns:p14="http://schemas.microsoft.com/office/powerpoint/2010/main" val="375843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p:txBody>
          <a:bodyPr/>
          <a:lstStyle/>
          <a:p>
            <a:r>
              <a:rPr lang="en-US" altLang="zh-TW" dirty="0"/>
              <a:t>Comparison and Discussion</a:t>
            </a:r>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410857" y="1561307"/>
            <a:ext cx="4881275" cy="3309088"/>
          </a:xfrm>
        </p:spPr>
        <p:txBody>
          <a:bodyPr anchor="ctr"/>
          <a:lstStyle/>
          <a:p>
            <a:pPr marL="354013" indent="-354013">
              <a:lnSpc>
                <a:spcPts val="3000"/>
              </a:lnSpc>
              <a:buSzPct val="100000"/>
              <a:buFont typeface="Wingdings" panose="05000000000000000000" pitchFamily="2" charset="2"/>
              <a:buChar char="Ø"/>
            </a:pPr>
            <a:r>
              <a:rPr lang="en-US" altLang="zh-TW" sz="2000" dirty="0"/>
              <a:t>The simulation results for the</a:t>
            </a:r>
            <a:r>
              <a:rPr lang="zh-TW" altLang="en-US" sz="2000" dirty="0"/>
              <a:t> </a:t>
            </a:r>
            <a:r>
              <a:rPr lang="en-US" altLang="zh-TW" sz="2000" dirty="0">
                <a:solidFill>
                  <a:srgbClr val="0000FF"/>
                </a:solidFill>
              </a:rPr>
              <a:t>probability that a D2D routing request</a:t>
            </a:r>
            <a:r>
              <a:rPr lang="en-US" altLang="zh-TW" sz="2000" dirty="0"/>
              <a:t> results in eventual</a:t>
            </a:r>
            <a:r>
              <a:rPr lang="zh-TW" altLang="en-US" sz="2000" dirty="0"/>
              <a:t> </a:t>
            </a:r>
            <a:r>
              <a:rPr lang="en-US" altLang="zh-TW" sz="2000" dirty="0"/>
              <a:t>success.</a:t>
            </a:r>
          </a:p>
          <a:p>
            <a:pPr marL="354013" indent="-354013">
              <a:lnSpc>
                <a:spcPts val="3000"/>
              </a:lnSpc>
              <a:buSzPct val="100000"/>
              <a:buFont typeface="Wingdings" panose="05000000000000000000" pitchFamily="2" charset="2"/>
              <a:buChar char="Ø"/>
            </a:pPr>
            <a:r>
              <a:rPr lang="en-US" altLang="zh-TW" sz="2000" dirty="0">
                <a:solidFill>
                  <a:srgbClr val="0000FF"/>
                </a:solidFill>
              </a:rPr>
              <a:t>More active nodes </a:t>
            </a:r>
            <a:r>
              <a:rPr lang="en-US" altLang="zh-TW" sz="2000" dirty="0"/>
              <a:t>in a cell will result in </a:t>
            </a:r>
            <a:r>
              <a:rPr lang="en-US" altLang="zh-TW" sz="2000" dirty="0">
                <a:solidFill>
                  <a:srgbClr val="0000FF"/>
                </a:solidFill>
              </a:rPr>
              <a:t>higher</a:t>
            </a:r>
            <a:r>
              <a:rPr lang="zh-TW" altLang="en-US" sz="2000" dirty="0">
                <a:solidFill>
                  <a:srgbClr val="0000FF"/>
                </a:solidFill>
              </a:rPr>
              <a:t> </a:t>
            </a:r>
            <a:r>
              <a:rPr lang="en-US" altLang="zh-TW" sz="2000" dirty="0">
                <a:solidFill>
                  <a:srgbClr val="0000FF"/>
                </a:solidFill>
              </a:rPr>
              <a:t>success probability</a:t>
            </a:r>
            <a:r>
              <a:rPr lang="en-US" altLang="zh-TW" sz="2000" dirty="0"/>
              <a:t>.</a:t>
            </a:r>
          </a:p>
          <a:p>
            <a:pPr marL="354013" indent="-354013">
              <a:lnSpc>
                <a:spcPts val="3000"/>
              </a:lnSpc>
              <a:buSzPct val="100000"/>
              <a:buFont typeface="Wingdings" panose="05000000000000000000" pitchFamily="2" charset="2"/>
              <a:buChar char="Ø"/>
            </a:pPr>
            <a:r>
              <a:rPr lang="en-US" altLang="zh-TW" sz="2000" dirty="0"/>
              <a:t>Only a few nodes in the cell, most probably, will be located at far distances from each other, resulting in </a:t>
            </a:r>
            <a:r>
              <a:rPr lang="en-US" altLang="zh-TW" sz="2000" dirty="0">
                <a:solidFill>
                  <a:srgbClr val="0000FF"/>
                </a:solidFill>
              </a:rPr>
              <a:t>coverage</a:t>
            </a:r>
            <a:r>
              <a:rPr lang="en-US" altLang="zh-TW" sz="2000" dirty="0"/>
              <a:t> and poor </a:t>
            </a:r>
            <a:r>
              <a:rPr lang="en-US" altLang="zh-TW" sz="2000" dirty="0">
                <a:solidFill>
                  <a:srgbClr val="0000FF"/>
                </a:solidFill>
              </a:rPr>
              <a:t>SINR issues</a:t>
            </a:r>
            <a:r>
              <a:rPr lang="en-US" altLang="zh-TW" sz="2000" dirty="0"/>
              <a:t>.</a:t>
            </a:r>
          </a:p>
          <a:p>
            <a:pPr marL="354013" indent="-354013">
              <a:lnSpc>
                <a:spcPts val="3000"/>
              </a:lnSpc>
              <a:buSzPct val="100000"/>
              <a:buFont typeface="Wingdings" panose="05000000000000000000" pitchFamily="2" charset="2"/>
              <a:buChar char="Ø"/>
            </a:pPr>
            <a:endParaRPr lang="en-US" altLang="zh-TW" sz="2000" dirty="0"/>
          </a:p>
          <a:p>
            <a:pPr marL="354013" indent="-354013">
              <a:lnSpc>
                <a:spcPts val="3000"/>
              </a:lnSpc>
              <a:buSzPct val="100000"/>
              <a:buFont typeface="Wingdings" panose="05000000000000000000" pitchFamily="2" charset="2"/>
              <a:buChar char="Ø"/>
            </a:pPr>
            <a:endParaRPr lang="zh-TW" altLang="en-US" sz="2000" dirty="0"/>
          </a:p>
        </p:txBody>
      </p:sp>
      <p:pic>
        <p:nvPicPr>
          <p:cNvPr id="3" name="圖片 2">
            <a:extLst>
              <a:ext uri="{FF2B5EF4-FFF2-40B4-BE49-F238E27FC236}">
                <a16:creationId xmlns:a16="http://schemas.microsoft.com/office/drawing/2014/main" id="{C0A047C5-4146-2150-C282-99F56DBCF8E6}"/>
              </a:ext>
            </a:extLst>
          </p:cNvPr>
          <p:cNvPicPr>
            <a:picLocks noChangeAspect="1"/>
          </p:cNvPicPr>
          <p:nvPr/>
        </p:nvPicPr>
        <p:blipFill>
          <a:blip r:embed="rId3"/>
          <a:stretch>
            <a:fillRect/>
          </a:stretch>
        </p:blipFill>
        <p:spPr>
          <a:xfrm>
            <a:off x="5097344" y="1031024"/>
            <a:ext cx="4046656" cy="3309088"/>
          </a:xfrm>
          <a:prstGeom prst="rect">
            <a:avLst/>
          </a:prstGeom>
        </p:spPr>
      </p:pic>
    </p:spTree>
    <p:extLst>
      <p:ext uri="{BB962C8B-B14F-4D97-AF65-F5344CB8AC3E}">
        <p14:creationId xmlns:p14="http://schemas.microsoft.com/office/powerpoint/2010/main" val="1232879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p:txBody>
          <a:bodyPr/>
          <a:lstStyle/>
          <a:p>
            <a:r>
              <a:rPr lang="en-US" altLang="zh-TW" dirty="0"/>
              <a:t>Simulation Results</a:t>
            </a:r>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664119" y="788023"/>
            <a:ext cx="7713656" cy="4082373"/>
          </a:xfrm>
        </p:spPr>
        <p:txBody>
          <a:bodyPr anchor="ctr"/>
          <a:lstStyle/>
          <a:p>
            <a:pPr marL="354013" indent="-354013">
              <a:lnSpc>
                <a:spcPts val="3000"/>
              </a:lnSpc>
              <a:buSzPct val="100000"/>
              <a:buFont typeface="Wingdings" panose="05000000000000000000" pitchFamily="2" charset="2"/>
              <a:buChar char="Ø"/>
            </a:pPr>
            <a:r>
              <a:rPr lang="en-US" altLang="zh-TW" sz="2000" dirty="0"/>
              <a:t>Design of a </a:t>
            </a:r>
            <a:r>
              <a:rPr lang="en-US" altLang="zh-TW" sz="2000" b="1" dirty="0">
                <a:solidFill>
                  <a:srgbClr val="FF0000"/>
                </a:solidFill>
              </a:rPr>
              <a:t>multi-hop routing protocol </a:t>
            </a:r>
            <a:r>
              <a:rPr lang="en-US" altLang="zh-TW" sz="2000" dirty="0"/>
              <a:t>in D2D</a:t>
            </a:r>
            <a:r>
              <a:rPr lang="zh-TW" altLang="en-US" sz="2000" dirty="0"/>
              <a:t> </a:t>
            </a:r>
            <a:r>
              <a:rPr lang="en-US" altLang="zh-TW" sz="2000" dirty="0"/>
              <a:t>communication that provides both </a:t>
            </a:r>
            <a:r>
              <a:rPr lang="en-US" altLang="zh-TW" sz="2000" dirty="0">
                <a:solidFill>
                  <a:srgbClr val="0000FF"/>
                </a:solidFill>
              </a:rPr>
              <a:t>energy efficiency </a:t>
            </a:r>
            <a:r>
              <a:rPr lang="en-US" altLang="zh-TW" sz="2000" dirty="0"/>
              <a:t>for</a:t>
            </a:r>
            <a:r>
              <a:rPr lang="zh-TW" altLang="en-US" sz="2000" dirty="0"/>
              <a:t> </a:t>
            </a:r>
            <a:r>
              <a:rPr lang="en-US" altLang="zh-TW" sz="2000" dirty="0"/>
              <a:t>the devices and </a:t>
            </a:r>
            <a:r>
              <a:rPr lang="en-US" altLang="zh-TW" sz="2000" dirty="0">
                <a:solidFill>
                  <a:srgbClr val="0000FF"/>
                </a:solidFill>
              </a:rPr>
              <a:t>fast route finding</a:t>
            </a:r>
            <a:r>
              <a:rPr lang="en-US" altLang="zh-TW" sz="2000" dirty="0"/>
              <a:t>.</a:t>
            </a:r>
          </a:p>
          <a:p>
            <a:pPr marL="354013" indent="-354013">
              <a:lnSpc>
                <a:spcPts val="3000"/>
              </a:lnSpc>
              <a:buSzPct val="100000"/>
              <a:buFont typeface="Wingdings" panose="05000000000000000000" pitchFamily="2" charset="2"/>
              <a:buChar char="Ø"/>
            </a:pPr>
            <a:r>
              <a:rPr lang="en-US" altLang="zh-TW" sz="2000" dirty="0"/>
              <a:t>The protocol uses the </a:t>
            </a:r>
            <a:r>
              <a:rPr lang="en-US" altLang="zh-TW" sz="2000" dirty="0">
                <a:solidFill>
                  <a:srgbClr val="0000FF"/>
                </a:solidFill>
              </a:rPr>
              <a:t>base station to store</a:t>
            </a:r>
            <a:r>
              <a:rPr lang="zh-TW" altLang="en-US" sz="2000" dirty="0">
                <a:solidFill>
                  <a:srgbClr val="0000FF"/>
                </a:solidFill>
              </a:rPr>
              <a:t> </a:t>
            </a:r>
            <a:r>
              <a:rPr lang="en-US" altLang="zh-TW" sz="2000" dirty="0">
                <a:solidFill>
                  <a:srgbClr val="0000FF"/>
                </a:solidFill>
              </a:rPr>
              <a:t>the </a:t>
            </a:r>
            <a:r>
              <a:rPr lang="en-US" altLang="zh-TW" sz="2000" dirty="0">
                <a:solidFill>
                  <a:srgbClr val="FF0000"/>
                </a:solidFill>
              </a:rPr>
              <a:t>routing information</a:t>
            </a:r>
            <a:r>
              <a:rPr lang="en-US" altLang="zh-TW" sz="2000" dirty="0"/>
              <a:t>. This storage can speed up the</a:t>
            </a:r>
            <a:r>
              <a:rPr lang="zh-TW" altLang="en-US" sz="2000" dirty="0"/>
              <a:t> </a:t>
            </a:r>
            <a:r>
              <a:rPr lang="en-US" altLang="zh-TW" sz="2000" dirty="0"/>
              <a:t>route discovery process in many cases.</a:t>
            </a:r>
            <a:endParaRPr lang="zh-TW" altLang="en-US" sz="2000" dirty="0"/>
          </a:p>
        </p:txBody>
      </p:sp>
    </p:spTree>
    <p:extLst>
      <p:ext uri="{BB962C8B-B14F-4D97-AF65-F5344CB8AC3E}">
        <p14:creationId xmlns:p14="http://schemas.microsoft.com/office/powerpoint/2010/main" val="1114949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5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rgbClr val="CFD8DC"/>
        </a:solidFill>
        <a:effectLst/>
      </p:bgPr>
    </p:bg>
    <p:spTree>
      <p:nvGrpSpPr>
        <p:cNvPr id="1" name="Shape 709"/>
        <p:cNvGrpSpPr/>
        <p:nvPr/>
      </p:nvGrpSpPr>
      <p:grpSpPr>
        <a:xfrm>
          <a:off x="0" y="0"/>
          <a:ext cx="0" cy="0"/>
          <a:chOff x="0" y="0"/>
          <a:chExt cx="0" cy="0"/>
        </a:xfrm>
      </p:grpSpPr>
      <p:sp>
        <p:nvSpPr>
          <p:cNvPr id="711" name="Google Shape;711;p48"/>
          <p:cNvSpPr txBox="1"/>
          <p:nvPr/>
        </p:nvSpPr>
        <p:spPr>
          <a:xfrm>
            <a:off x="6909033" y="-345450"/>
            <a:ext cx="3456000" cy="2034400"/>
          </a:xfrm>
          <a:prstGeom prst="rect">
            <a:avLst/>
          </a:prstGeom>
          <a:noFill/>
          <a:ln>
            <a:noFill/>
          </a:ln>
        </p:spPr>
        <p:txBody>
          <a:bodyPr spcFirstLastPara="1" wrap="square" lIns="121900" tIns="121900" rIns="121900" bIns="121900" anchor="t" anchorCtr="0">
            <a:noAutofit/>
          </a:bodyPr>
          <a:lstStyle/>
          <a:p>
            <a:pPr>
              <a:buSzPts val="1100"/>
            </a:pPr>
            <a:r>
              <a:rPr lang="en" sz="1200" b="1">
                <a:solidFill>
                  <a:srgbClr val="263238"/>
                </a:solidFill>
                <a:latin typeface="Source Sans Pro"/>
                <a:ea typeface="Source Sans Pro"/>
                <a:cs typeface="Source Sans Pro"/>
                <a:sym typeface="Source Sans Pro"/>
              </a:rPr>
              <a:t>SlidesCarnival icons are editable shapes</a:t>
            </a:r>
            <a:r>
              <a:rPr lang="en" sz="1200">
                <a:solidFill>
                  <a:srgbClr val="263238"/>
                </a:solidFill>
                <a:latin typeface="Source Sans Pro"/>
                <a:ea typeface="Source Sans Pro"/>
                <a:cs typeface="Source Sans Pro"/>
                <a:sym typeface="Source Sans Pro"/>
              </a:rPr>
              <a:t>. </a:t>
            </a:r>
            <a:endParaRPr sz="1200">
              <a:solidFill>
                <a:srgbClr val="263238"/>
              </a:solidFill>
              <a:latin typeface="Source Sans Pro"/>
              <a:ea typeface="Source Sans Pro"/>
              <a:cs typeface="Source Sans Pro"/>
              <a:sym typeface="Source Sans Pro"/>
            </a:endParaRPr>
          </a:p>
          <a:p>
            <a:pPr>
              <a:buSzPts val="1100"/>
            </a:pPr>
            <a:endParaRPr sz="1200">
              <a:solidFill>
                <a:srgbClr val="263238"/>
              </a:solidFill>
              <a:latin typeface="Source Sans Pro"/>
              <a:ea typeface="Source Sans Pro"/>
              <a:cs typeface="Source Sans Pro"/>
              <a:sym typeface="Source Sans Pro"/>
            </a:endParaRPr>
          </a:p>
          <a:p>
            <a:pPr>
              <a:buSzPts val="1100"/>
            </a:pPr>
            <a:r>
              <a:rPr lang="en" sz="1200">
                <a:solidFill>
                  <a:srgbClr val="263238"/>
                </a:solidFill>
                <a:latin typeface="Source Sans Pro"/>
                <a:ea typeface="Source Sans Pro"/>
                <a:cs typeface="Source Sans Pro"/>
                <a:sym typeface="Source Sans Pro"/>
              </a:rPr>
              <a:t>This means that you can:</a:t>
            </a:r>
            <a:endParaRPr sz="1200">
              <a:solidFill>
                <a:srgbClr val="263238"/>
              </a:solidFill>
              <a:latin typeface="Source Sans Pro"/>
              <a:ea typeface="Source Sans Pro"/>
              <a:cs typeface="Source Sans Pro"/>
              <a:sym typeface="Source Sans Pro"/>
            </a:endParaRPr>
          </a:p>
          <a:p>
            <a:pPr marL="609555" indent="-380973">
              <a:buClr>
                <a:srgbClr val="263238"/>
              </a:buClr>
              <a:buSzPts val="900"/>
              <a:buFont typeface="Source Sans Pro"/>
              <a:buChar char="●"/>
            </a:pPr>
            <a:r>
              <a:rPr lang="en" sz="1200">
                <a:solidFill>
                  <a:srgbClr val="263238"/>
                </a:solidFill>
                <a:latin typeface="Source Sans Pro"/>
                <a:ea typeface="Source Sans Pro"/>
                <a:cs typeface="Source Sans Pro"/>
                <a:sym typeface="Source Sans Pro"/>
              </a:rPr>
              <a:t>Resize them without losing quality.</a:t>
            </a:r>
            <a:endParaRPr sz="1200">
              <a:solidFill>
                <a:srgbClr val="263238"/>
              </a:solidFill>
              <a:latin typeface="Source Sans Pro"/>
              <a:ea typeface="Source Sans Pro"/>
              <a:cs typeface="Source Sans Pro"/>
              <a:sym typeface="Source Sans Pro"/>
            </a:endParaRPr>
          </a:p>
          <a:p>
            <a:pPr marL="609555" indent="-380973">
              <a:buClr>
                <a:srgbClr val="263238"/>
              </a:buClr>
              <a:buSzPts val="900"/>
              <a:buFont typeface="Source Sans Pro"/>
              <a:buChar char="●"/>
            </a:pPr>
            <a:r>
              <a:rPr lang="en" sz="1200">
                <a:solidFill>
                  <a:srgbClr val="263238"/>
                </a:solidFill>
                <a:latin typeface="Source Sans Pro"/>
                <a:ea typeface="Source Sans Pro"/>
                <a:cs typeface="Source Sans Pro"/>
                <a:sym typeface="Source Sans Pro"/>
              </a:rPr>
              <a:t>Change line color, width and style.</a:t>
            </a:r>
            <a:endParaRPr sz="1200">
              <a:solidFill>
                <a:srgbClr val="263238"/>
              </a:solidFill>
              <a:latin typeface="Source Sans Pro"/>
              <a:ea typeface="Source Sans Pro"/>
              <a:cs typeface="Source Sans Pro"/>
              <a:sym typeface="Source Sans Pro"/>
            </a:endParaRPr>
          </a:p>
          <a:p>
            <a:endParaRPr sz="1200">
              <a:solidFill>
                <a:srgbClr val="263238"/>
              </a:solidFill>
              <a:latin typeface="Source Sans Pro"/>
              <a:ea typeface="Source Sans Pro"/>
              <a:cs typeface="Source Sans Pro"/>
              <a:sym typeface="Source Sans Pro"/>
            </a:endParaRPr>
          </a:p>
          <a:p>
            <a:r>
              <a:rPr lang="en" sz="1200">
                <a:solidFill>
                  <a:srgbClr val="263238"/>
                </a:solidFill>
                <a:latin typeface="Source Sans Pro"/>
                <a:ea typeface="Source Sans Pro"/>
                <a:cs typeface="Source Sans Pro"/>
                <a:sym typeface="Source Sans Pro"/>
              </a:rPr>
              <a:t>Isn’t that nice? :)</a:t>
            </a:r>
            <a:endParaRPr sz="1200">
              <a:solidFill>
                <a:srgbClr val="263238"/>
              </a:solidFill>
              <a:latin typeface="Source Sans Pro"/>
              <a:ea typeface="Source Sans Pro"/>
              <a:cs typeface="Source Sans Pro"/>
              <a:sym typeface="Source Sans Pro"/>
            </a:endParaRPr>
          </a:p>
          <a:p>
            <a:endParaRPr sz="1200">
              <a:solidFill>
                <a:srgbClr val="263238"/>
              </a:solidFill>
              <a:latin typeface="Source Sans Pro"/>
              <a:ea typeface="Source Sans Pro"/>
              <a:cs typeface="Source Sans Pro"/>
              <a:sym typeface="Source Sans Pro"/>
            </a:endParaRPr>
          </a:p>
          <a:p>
            <a:r>
              <a:rPr lang="en" sz="1200">
                <a:solidFill>
                  <a:srgbClr val="263238"/>
                </a:solidFill>
                <a:latin typeface="Source Sans Pro"/>
                <a:ea typeface="Source Sans Pro"/>
                <a:cs typeface="Source Sans Pro"/>
                <a:sym typeface="Source Sans Pro"/>
              </a:rPr>
              <a:t>Examples:</a:t>
            </a:r>
            <a:endParaRPr sz="1200">
              <a:solidFill>
                <a:srgbClr val="263238"/>
              </a:solidFill>
              <a:latin typeface="Source Sans Pro"/>
              <a:ea typeface="Source Sans Pro"/>
              <a:cs typeface="Source Sans Pro"/>
              <a:sym typeface="Source Sans Pro"/>
            </a:endParaRPr>
          </a:p>
          <a:p>
            <a:pPr>
              <a:buSzPts val="1100"/>
            </a:pPr>
            <a:endParaRPr sz="1200">
              <a:solidFill>
                <a:srgbClr val="263238"/>
              </a:solidFill>
              <a:latin typeface="Source Sans Pro"/>
              <a:ea typeface="Source Sans Pro"/>
              <a:cs typeface="Source Sans Pro"/>
              <a:sym typeface="Source Sans Pro"/>
            </a:endParaRPr>
          </a:p>
          <a:p>
            <a:endParaRPr sz="1200">
              <a:solidFill>
                <a:srgbClr val="263238"/>
              </a:solidFill>
              <a:latin typeface="Source Sans Pro"/>
              <a:ea typeface="Source Sans Pro"/>
              <a:cs typeface="Source Sans Pro"/>
              <a:sym typeface="Source Sans Pro"/>
            </a:endParaRPr>
          </a:p>
        </p:txBody>
      </p:sp>
      <p:grpSp>
        <p:nvGrpSpPr>
          <p:cNvPr id="712" name="Google Shape;712;p48"/>
          <p:cNvGrpSpPr/>
          <p:nvPr/>
        </p:nvGrpSpPr>
        <p:grpSpPr>
          <a:xfrm>
            <a:off x="-957400" y="-317523"/>
            <a:ext cx="457204" cy="596391"/>
            <a:chOff x="590250" y="244200"/>
            <a:chExt cx="407975" cy="532175"/>
          </a:xfrm>
        </p:grpSpPr>
        <p:sp>
          <p:nvSpPr>
            <p:cNvPr id="713" name="Google Shape;713;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14" name="Google Shape;714;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15" name="Google Shape;715;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16" name="Google Shape;716;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17" name="Google Shape;717;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18" name="Google Shape;718;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19" name="Google Shape;719;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20" name="Google Shape;720;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21" name="Google Shape;721;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22" name="Google Shape;722;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23" name="Google Shape;723;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24" name="Google Shape;724;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25" name="Google Shape;725;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26" name="Google Shape;726;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727" name="Google Shape;727;p48"/>
          <p:cNvGrpSpPr/>
          <p:nvPr/>
        </p:nvGrpSpPr>
        <p:grpSpPr>
          <a:xfrm>
            <a:off x="-220478" y="-229494"/>
            <a:ext cx="496793" cy="413525"/>
            <a:chOff x="1247825" y="322750"/>
            <a:chExt cx="443300" cy="369000"/>
          </a:xfrm>
        </p:grpSpPr>
        <p:sp>
          <p:nvSpPr>
            <p:cNvPr id="728" name="Google Shape;728;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29" name="Google Shape;729;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30" name="Google Shape;730;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31" name="Google Shape;731;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32" name="Google Shape;732;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733" name="Google Shape;733;p48"/>
          <p:cNvGrpSpPr/>
          <p:nvPr/>
        </p:nvGrpSpPr>
        <p:grpSpPr>
          <a:xfrm>
            <a:off x="543759" y="-231538"/>
            <a:ext cx="474939" cy="417616"/>
            <a:chOff x="1929775" y="320925"/>
            <a:chExt cx="423800" cy="372650"/>
          </a:xfrm>
        </p:grpSpPr>
        <p:sp>
          <p:nvSpPr>
            <p:cNvPr id="734" name="Google Shape;734;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35" name="Google Shape;735;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36" name="Google Shape;736;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37" name="Google Shape;737;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38" name="Google Shape;738;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sp>
        <p:nvSpPr>
          <p:cNvPr id="739" name="Google Shape;739;p48"/>
          <p:cNvSpPr/>
          <p:nvPr/>
        </p:nvSpPr>
        <p:spPr>
          <a:xfrm>
            <a:off x="1340171" y="-246535"/>
            <a:ext cx="388956" cy="447652"/>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40" name="Google Shape;740;p48"/>
          <p:cNvSpPr/>
          <p:nvPr/>
        </p:nvSpPr>
        <p:spPr>
          <a:xfrm>
            <a:off x="2120131" y="-245157"/>
            <a:ext cx="335724" cy="444905"/>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nvGrpSpPr>
          <p:cNvPr id="741" name="Google Shape;741;p48"/>
          <p:cNvGrpSpPr/>
          <p:nvPr/>
        </p:nvGrpSpPr>
        <p:grpSpPr>
          <a:xfrm>
            <a:off x="3569962" y="-278625"/>
            <a:ext cx="449023" cy="511780"/>
            <a:chOff x="4630125" y="278900"/>
            <a:chExt cx="400675" cy="456675"/>
          </a:xfrm>
        </p:grpSpPr>
        <p:sp>
          <p:nvSpPr>
            <p:cNvPr id="742" name="Google Shape;742;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43" name="Google Shape;743;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44" name="Google Shape;744;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45" name="Google Shape;745;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sp>
        <p:nvSpPr>
          <p:cNvPr id="746" name="Google Shape;746;p48"/>
          <p:cNvSpPr/>
          <p:nvPr/>
        </p:nvSpPr>
        <p:spPr>
          <a:xfrm>
            <a:off x="4290750" y="-247207"/>
            <a:ext cx="514527" cy="44899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nvGrpSpPr>
          <p:cNvPr id="747" name="Google Shape;747;p48"/>
          <p:cNvGrpSpPr/>
          <p:nvPr/>
        </p:nvGrpSpPr>
        <p:grpSpPr>
          <a:xfrm>
            <a:off x="-950569" y="450106"/>
            <a:ext cx="457177" cy="557504"/>
            <a:chOff x="596350" y="929175"/>
            <a:chExt cx="407950" cy="497475"/>
          </a:xfrm>
        </p:grpSpPr>
        <p:sp>
          <p:nvSpPr>
            <p:cNvPr id="748" name="Google Shape;748;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49" name="Google Shape;749;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50" name="Google Shape;750;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51" name="Google Shape;751;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52" name="Google Shape;752;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53" name="Google Shape;753;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54" name="Google Shape;754;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755" name="Google Shape;755;p48"/>
          <p:cNvGrpSpPr/>
          <p:nvPr/>
        </p:nvGrpSpPr>
        <p:grpSpPr>
          <a:xfrm>
            <a:off x="548522" y="531336"/>
            <a:ext cx="465413" cy="398511"/>
            <a:chOff x="1934025" y="1001650"/>
            <a:chExt cx="415300" cy="355600"/>
          </a:xfrm>
        </p:grpSpPr>
        <p:sp>
          <p:nvSpPr>
            <p:cNvPr id="756" name="Google Shape;756;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57" name="Google Shape;757;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58" name="Google Shape;758;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59" name="Google Shape;759;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sp>
        <p:nvSpPr>
          <p:cNvPr id="760" name="Google Shape;760;p48"/>
          <p:cNvSpPr/>
          <p:nvPr/>
        </p:nvSpPr>
        <p:spPr>
          <a:xfrm>
            <a:off x="1300610" y="497930"/>
            <a:ext cx="468103" cy="4653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61" name="Google Shape;761;p48"/>
          <p:cNvSpPr/>
          <p:nvPr/>
        </p:nvSpPr>
        <p:spPr>
          <a:xfrm>
            <a:off x="2054612" y="521123"/>
            <a:ext cx="466757" cy="418991"/>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62" name="Google Shape;762;p48"/>
          <p:cNvSpPr/>
          <p:nvPr/>
        </p:nvSpPr>
        <p:spPr>
          <a:xfrm>
            <a:off x="2814774" y="524543"/>
            <a:ext cx="453113" cy="412153"/>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63" name="Google Shape;763;p48"/>
          <p:cNvSpPr/>
          <p:nvPr/>
        </p:nvSpPr>
        <p:spPr>
          <a:xfrm>
            <a:off x="3583130" y="528633"/>
            <a:ext cx="423081" cy="40397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nvGrpSpPr>
          <p:cNvPr id="764" name="Google Shape;764;p48"/>
          <p:cNvGrpSpPr/>
          <p:nvPr/>
        </p:nvGrpSpPr>
        <p:grpSpPr>
          <a:xfrm>
            <a:off x="4314383" y="501303"/>
            <a:ext cx="466757" cy="467431"/>
            <a:chOff x="5294400" y="974850"/>
            <a:chExt cx="416500" cy="417100"/>
          </a:xfrm>
        </p:grpSpPr>
        <p:sp>
          <p:nvSpPr>
            <p:cNvPr id="765" name="Google Shape;765;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66" name="Google Shape;766;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767" name="Google Shape;767;p48"/>
          <p:cNvGrpSpPr/>
          <p:nvPr/>
        </p:nvGrpSpPr>
        <p:grpSpPr>
          <a:xfrm>
            <a:off x="5011743" y="448772"/>
            <a:ext cx="578656" cy="563639"/>
            <a:chOff x="5916675" y="927975"/>
            <a:chExt cx="516350" cy="502950"/>
          </a:xfrm>
        </p:grpSpPr>
        <p:sp>
          <p:nvSpPr>
            <p:cNvPr id="768" name="Google Shape;768;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69" name="Google Shape;769;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770" name="Google Shape;770;p48"/>
          <p:cNvGrpSpPr/>
          <p:nvPr/>
        </p:nvGrpSpPr>
        <p:grpSpPr>
          <a:xfrm>
            <a:off x="-986062" y="1314648"/>
            <a:ext cx="521335" cy="352113"/>
            <a:chOff x="564675" y="1700625"/>
            <a:chExt cx="465200" cy="314200"/>
          </a:xfrm>
        </p:grpSpPr>
        <p:sp>
          <p:nvSpPr>
            <p:cNvPr id="771" name="Google Shape;771;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72" name="Google Shape;772;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73" name="Google Shape;773;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774" name="Google Shape;774;p48"/>
          <p:cNvGrpSpPr/>
          <p:nvPr/>
        </p:nvGrpSpPr>
        <p:grpSpPr>
          <a:xfrm>
            <a:off x="-232748" y="1228667"/>
            <a:ext cx="521335" cy="510436"/>
            <a:chOff x="1236875" y="1623900"/>
            <a:chExt cx="465200" cy="455475"/>
          </a:xfrm>
        </p:grpSpPr>
        <p:sp>
          <p:nvSpPr>
            <p:cNvPr id="775" name="Google Shape;775;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76" name="Google Shape;776;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77" name="Google Shape;777;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78" name="Google Shape;778;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79" name="Google Shape;779;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80" name="Google Shape;780;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81" name="Google Shape;781;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782" name="Google Shape;782;p48"/>
          <p:cNvGrpSpPr/>
          <p:nvPr/>
        </p:nvGrpSpPr>
        <p:grpSpPr>
          <a:xfrm>
            <a:off x="536930" y="1239597"/>
            <a:ext cx="488612" cy="488583"/>
            <a:chOff x="1923675" y="1633650"/>
            <a:chExt cx="436000" cy="435975"/>
          </a:xfrm>
        </p:grpSpPr>
        <p:sp>
          <p:nvSpPr>
            <p:cNvPr id="783" name="Google Shape;783;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84" name="Google Shape;784;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85" name="Google Shape;785;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86" name="Google Shape;786;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87" name="Google Shape;787;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88" name="Google Shape;788;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789" name="Google Shape;789;p48"/>
          <p:cNvGrpSpPr/>
          <p:nvPr/>
        </p:nvGrpSpPr>
        <p:grpSpPr>
          <a:xfrm>
            <a:off x="1288201" y="1237556"/>
            <a:ext cx="492673" cy="492673"/>
            <a:chOff x="2594050" y="1631825"/>
            <a:chExt cx="439625" cy="439625"/>
          </a:xfrm>
        </p:grpSpPr>
        <p:sp>
          <p:nvSpPr>
            <p:cNvPr id="790" name="Google Shape;790;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91" name="Google Shape;791;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92" name="Google Shape;792;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93" name="Google Shape;793;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sp>
        <p:nvSpPr>
          <p:cNvPr id="794" name="Google Shape;794;p48"/>
          <p:cNvSpPr/>
          <p:nvPr/>
        </p:nvSpPr>
        <p:spPr>
          <a:xfrm>
            <a:off x="2063481" y="1259451"/>
            <a:ext cx="449023"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nvGrpSpPr>
          <p:cNvPr id="795" name="Google Shape;795;p48"/>
          <p:cNvGrpSpPr/>
          <p:nvPr/>
        </p:nvGrpSpPr>
        <p:grpSpPr>
          <a:xfrm>
            <a:off x="2841221" y="1200700"/>
            <a:ext cx="399881" cy="566357"/>
            <a:chOff x="3979850" y="1598950"/>
            <a:chExt cx="356825" cy="505375"/>
          </a:xfrm>
        </p:grpSpPr>
        <p:sp>
          <p:nvSpPr>
            <p:cNvPr id="796" name="Google Shape;796;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797" name="Google Shape;797;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798" name="Google Shape;798;p48"/>
          <p:cNvGrpSpPr/>
          <p:nvPr/>
        </p:nvGrpSpPr>
        <p:grpSpPr>
          <a:xfrm>
            <a:off x="3531073" y="1322163"/>
            <a:ext cx="526799" cy="323452"/>
            <a:chOff x="4595425" y="1707325"/>
            <a:chExt cx="470075" cy="288625"/>
          </a:xfrm>
        </p:grpSpPr>
        <p:sp>
          <p:nvSpPr>
            <p:cNvPr id="799" name="Google Shape;799;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00" name="Google Shape;800;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01" name="Google Shape;801;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02" name="Google Shape;802;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03" name="Google Shape;803;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804" name="Google Shape;804;p48"/>
          <p:cNvGrpSpPr/>
          <p:nvPr/>
        </p:nvGrpSpPr>
        <p:grpSpPr>
          <a:xfrm>
            <a:off x="4309629" y="1243019"/>
            <a:ext cx="476313" cy="481748"/>
            <a:chOff x="5290150" y="1636700"/>
            <a:chExt cx="425025" cy="429875"/>
          </a:xfrm>
        </p:grpSpPr>
        <p:sp>
          <p:nvSpPr>
            <p:cNvPr id="805" name="Google Shape;805;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06" name="Google Shape;806;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807" name="Google Shape;807;p48"/>
          <p:cNvGrpSpPr/>
          <p:nvPr/>
        </p:nvGrpSpPr>
        <p:grpSpPr>
          <a:xfrm>
            <a:off x="5061556" y="1228671"/>
            <a:ext cx="479029" cy="502255"/>
            <a:chOff x="5961125" y="1623900"/>
            <a:chExt cx="427450" cy="448175"/>
          </a:xfrm>
        </p:grpSpPr>
        <p:sp>
          <p:nvSpPr>
            <p:cNvPr id="808" name="Google Shape;808;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09" name="Google Shape;809;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10" name="Google Shape;810;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11" name="Google Shape;811;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12" name="Google Shape;812;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13" name="Google Shape;813;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14" name="Google Shape;814;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815" name="Google Shape;815;p48"/>
          <p:cNvGrpSpPr/>
          <p:nvPr/>
        </p:nvGrpSpPr>
        <p:grpSpPr>
          <a:xfrm>
            <a:off x="5798491" y="1241647"/>
            <a:ext cx="511780" cy="484492"/>
            <a:chOff x="6618700" y="1635475"/>
            <a:chExt cx="456675" cy="432325"/>
          </a:xfrm>
        </p:grpSpPr>
        <p:sp>
          <p:nvSpPr>
            <p:cNvPr id="816" name="Google Shape;816;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17" name="Google Shape;817;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18" name="Google Shape;818;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19" name="Google Shape;819;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20" name="Google Shape;820;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821" name="Google Shape;821;p48"/>
          <p:cNvGrpSpPr/>
          <p:nvPr/>
        </p:nvGrpSpPr>
        <p:grpSpPr>
          <a:xfrm>
            <a:off x="-928066" y="2019520"/>
            <a:ext cx="405345" cy="435351"/>
            <a:chOff x="616425" y="2329600"/>
            <a:chExt cx="361700" cy="388475"/>
          </a:xfrm>
        </p:grpSpPr>
        <p:sp>
          <p:nvSpPr>
            <p:cNvPr id="822" name="Google Shape;822;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23" name="Google Shape;823;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24" name="Google Shape;824;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25" name="Google Shape;825;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26" name="Google Shape;826;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27" name="Google Shape;827;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28" name="Google Shape;828;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29" name="Google Shape;829;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830" name="Google Shape;830;p48"/>
          <p:cNvGrpSpPr/>
          <p:nvPr/>
        </p:nvGrpSpPr>
        <p:grpSpPr>
          <a:xfrm>
            <a:off x="-185655" y="2023611"/>
            <a:ext cx="427172" cy="427172"/>
            <a:chOff x="1278900" y="2333250"/>
            <a:chExt cx="381175" cy="381175"/>
          </a:xfrm>
        </p:grpSpPr>
        <p:sp>
          <p:nvSpPr>
            <p:cNvPr id="831" name="Google Shape;831;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32" name="Google Shape;832;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33" name="Google Shape;833;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34" name="Google Shape;834;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835" name="Google Shape;835;p48"/>
          <p:cNvGrpSpPr/>
          <p:nvPr/>
        </p:nvGrpSpPr>
        <p:grpSpPr>
          <a:xfrm>
            <a:off x="567642" y="2023615"/>
            <a:ext cx="427199" cy="427172"/>
            <a:chOff x="1951075" y="2333250"/>
            <a:chExt cx="381200" cy="381175"/>
          </a:xfrm>
        </p:grpSpPr>
        <p:sp>
          <p:nvSpPr>
            <p:cNvPr id="836" name="Google Shape;836;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37" name="Google Shape;837;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38" name="Google Shape;838;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39" name="Google Shape;839;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840" name="Google Shape;840;p48"/>
          <p:cNvGrpSpPr/>
          <p:nvPr/>
        </p:nvGrpSpPr>
        <p:grpSpPr>
          <a:xfrm>
            <a:off x="1320950" y="2023615"/>
            <a:ext cx="427172" cy="427172"/>
            <a:chOff x="2623275" y="2333250"/>
            <a:chExt cx="381175" cy="381175"/>
          </a:xfrm>
        </p:grpSpPr>
        <p:sp>
          <p:nvSpPr>
            <p:cNvPr id="841" name="Google Shape;841;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42" name="Google Shape;842;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43" name="Google Shape;843;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44" name="Google Shape;844;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845" name="Google Shape;845;p48"/>
          <p:cNvGrpSpPr/>
          <p:nvPr/>
        </p:nvGrpSpPr>
        <p:grpSpPr>
          <a:xfrm>
            <a:off x="2173891" y="1949933"/>
            <a:ext cx="227916" cy="569103"/>
            <a:chOff x="3384375" y="2267500"/>
            <a:chExt cx="203375" cy="507825"/>
          </a:xfrm>
        </p:grpSpPr>
        <p:sp>
          <p:nvSpPr>
            <p:cNvPr id="846" name="Google Shape;846;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47" name="Google Shape;847;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848" name="Google Shape;848;p48"/>
          <p:cNvGrpSpPr/>
          <p:nvPr/>
        </p:nvGrpSpPr>
        <p:grpSpPr>
          <a:xfrm>
            <a:off x="3700966" y="2022243"/>
            <a:ext cx="186983" cy="424452"/>
            <a:chOff x="4747025" y="2332025"/>
            <a:chExt cx="166850" cy="378750"/>
          </a:xfrm>
        </p:grpSpPr>
        <p:sp>
          <p:nvSpPr>
            <p:cNvPr id="849" name="Google Shape;849;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50" name="Google Shape;850;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851" name="Google Shape;851;p48"/>
          <p:cNvGrpSpPr/>
          <p:nvPr/>
        </p:nvGrpSpPr>
        <p:grpSpPr>
          <a:xfrm>
            <a:off x="2936649" y="1974479"/>
            <a:ext cx="193791" cy="563639"/>
            <a:chOff x="4071800" y="2269925"/>
            <a:chExt cx="172925" cy="502950"/>
          </a:xfrm>
        </p:grpSpPr>
        <p:sp>
          <p:nvSpPr>
            <p:cNvPr id="852" name="Google Shape;852;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53" name="Google Shape;853;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sp>
        <p:nvSpPr>
          <p:cNvPr id="854" name="Google Shape;854;p48"/>
          <p:cNvSpPr/>
          <p:nvPr/>
        </p:nvSpPr>
        <p:spPr>
          <a:xfrm>
            <a:off x="4334425" y="2012106"/>
            <a:ext cx="427172" cy="450368"/>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nvGrpSpPr>
          <p:cNvPr id="855" name="Google Shape;855;p48"/>
          <p:cNvGrpSpPr/>
          <p:nvPr/>
        </p:nvGrpSpPr>
        <p:grpSpPr>
          <a:xfrm>
            <a:off x="5074541" y="2020201"/>
            <a:ext cx="461295" cy="434007"/>
            <a:chOff x="5972700" y="2330200"/>
            <a:chExt cx="411625" cy="387275"/>
          </a:xfrm>
        </p:grpSpPr>
        <p:sp>
          <p:nvSpPr>
            <p:cNvPr id="856" name="Google Shape;856;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57" name="Google Shape;857;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858" name="Google Shape;858;p48"/>
          <p:cNvGrpSpPr/>
          <p:nvPr/>
        </p:nvGrpSpPr>
        <p:grpSpPr>
          <a:xfrm>
            <a:off x="-798409" y="2724361"/>
            <a:ext cx="146052" cy="532260"/>
            <a:chOff x="732125" y="2958550"/>
            <a:chExt cx="130325" cy="474950"/>
          </a:xfrm>
        </p:grpSpPr>
        <p:sp>
          <p:nvSpPr>
            <p:cNvPr id="859" name="Google Shape;859;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60" name="Google Shape;860;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61" name="Google Shape;861;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62" name="Google Shape;862;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63" name="Google Shape;863;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64" name="Google Shape;864;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65" name="Google Shape;865;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66" name="Google Shape;866;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sp>
        <p:nvSpPr>
          <p:cNvPr id="867" name="Google Shape;867;p48"/>
          <p:cNvSpPr/>
          <p:nvPr/>
        </p:nvSpPr>
        <p:spPr>
          <a:xfrm>
            <a:off x="557495" y="2703333"/>
            <a:ext cx="447652" cy="574565"/>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68" name="Google Shape;868;p48"/>
          <p:cNvSpPr/>
          <p:nvPr/>
        </p:nvSpPr>
        <p:spPr>
          <a:xfrm>
            <a:off x="-137858" y="2703333"/>
            <a:ext cx="331663" cy="57456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nvGrpSpPr>
          <p:cNvPr id="869" name="Google Shape;869;p48"/>
          <p:cNvGrpSpPr/>
          <p:nvPr/>
        </p:nvGrpSpPr>
        <p:grpSpPr>
          <a:xfrm>
            <a:off x="1275927" y="2741432"/>
            <a:ext cx="517244" cy="489956"/>
            <a:chOff x="2583100" y="2973775"/>
            <a:chExt cx="461550" cy="437200"/>
          </a:xfrm>
        </p:grpSpPr>
        <p:sp>
          <p:nvSpPr>
            <p:cNvPr id="870" name="Google Shape;870;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71" name="Google Shape;871;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sp>
        <p:nvSpPr>
          <p:cNvPr id="872" name="Google Shape;872;p48"/>
          <p:cNvSpPr/>
          <p:nvPr/>
        </p:nvSpPr>
        <p:spPr>
          <a:xfrm>
            <a:off x="3557177" y="2753146"/>
            <a:ext cx="474939" cy="474939"/>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nvGrpSpPr>
          <p:cNvPr id="873" name="Google Shape;873;p48"/>
          <p:cNvGrpSpPr/>
          <p:nvPr/>
        </p:nvGrpSpPr>
        <p:grpSpPr>
          <a:xfrm>
            <a:off x="4261861" y="2778973"/>
            <a:ext cx="580031" cy="431260"/>
            <a:chOff x="5247525" y="3007275"/>
            <a:chExt cx="517575" cy="384825"/>
          </a:xfrm>
        </p:grpSpPr>
        <p:sp>
          <p:nvSpPr>
            <p:cNvPr id="874" name="Google Shape;874;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75" name="Google Shape;875;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876" name="Google Shape;876;p48"/>
          <p:cNvGrpSpPr/>
          <p:nvPr/>
        </p:nvGrpSpPr>
        <p:grpSpPr>
          <a:xfrm>
            <a:off x="2809841" y="2754394"/>
            <a:ext cx="457177" cy="466757"/>
            <a:chOff x="3951850" y="2985350"/>
            <a:chExt cx="407950" cy="416500"/>
          </a:xfrm>
        </p:grpSpPr>
        <p:sp>
          <p:nvSpPr>
            <p:cNvPr id="877" name="Google Shape;877;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78" name="Google Shape;878;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79" name="Google Shape;879;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80" name="Google Shape;880;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881" name="Google Shape;881;p48"/>
          <p:cNvGrpSpPr/>
          <p:nvPr/>
        </p:nvGrpSpPr>
        <p:grpSpPr>
          <a:xfrm>
            <a:off x="-981275" y="3540462"/>
            <a:ext cx="529515" cy="406689"/>
            <a:chOff x="568950" y="3686775"/>
            <a:chExt cx="472500" cy="362900"/>
          </a:xfrm>
        </p:grpSpPr>
        <p:sp>
          <p:nvSpPr>
            <p:cNvPr id="882" name="Google Shape;882;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83" name="Google Shape;883;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84" name="Google Shape;884;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sp>
        <p:nvSpPr>
          <p:cNvPr id="885" name="Google Shape;885;p48"/>
          <p:cNvSpPr/>
          <p:nvPr/>
        </p:nvSpPr>
        <p:spPr>
          <a:xfrm>
            <a:off x="5121194" y="2731331"/>
            <a:ext cx="360295" cy="518617"/>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nvGrpSpPr>
          <p:cNvPr id="886" name="Google Shape;886;p48"/>
          <p:cNvGrpSpPr/>
          <p:nvPr/>
        </p:nvGrpSpPr>
        <p:grpSpPr>
          <a:xfrm>
            <a:off x="-223869" y="3574581"/>
            <a:ext cx="503600" cy="338469"/>
            <a:chOff x="1244800" y="3717225"/>
            <a:chExt cx="449375" cy="302025"/>
          </a:xfrm>
        </p:grpSpPr>
        <p:sp>
          <p:nvSpPr>
            <p:cNvPr id="887" name="Google Shape;887;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88" name="Google Shape;888;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89" name="Google Shape;889;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90" name="Google Shape;890;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91" name="Google Shape;891;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92" name="Google Shape;892;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893" name="Google Shape;893;p48"/>
          <p:cNvGrpSpPr/>
          <p:nvPr/>
        </p:nvGrpSpPr>
        <p:grpSpPr>
          <a:xfrm>
            <a:off x="536259" y="3548648"/>
            <a:ext cx="489956" cy="382820"/>
            <a:chOff x="1923075" y="3694075"/>
            <a:chExt cx="437200" cy="341600"/>
          </a:xfrm>
        </p:grpSpPr>
        <p:sp>
          <p:nvSpPr>
            <p:cNvPr id="894" name="Google Shape;894;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95" name="Google Shape;895;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96" name="Google Shape;896;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97" name="Google Shape;897;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98" name="Google Shape;898;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899" name="Google Shape;899;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00" name="Google Shape;900;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01" name="Google Shape;901;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02" name="Google Shape;902;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903" name="Google Shape;903;p48"/>
          <p:cNvGrpSpPr/>
          <p:nvPr/>
        </p:nvGrpSpPr>
        <p:grpSpPr>
          <a:xfrm>
            <a:off x="1294336" y="3542512"/>
            <a:ext cx="480401" cy="394420"/>
            <a:chOff x="2599525" y="3688600"/>
            <a:chExt cx="428675" cy="351950"/>
          </a:xfrm>
        </p:grpSpPr>
        <p:sp>
          <p:nvSpPr>
            <p:cNvPr id="904" name="Google Shape;904;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05" name="Google Shape;905;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06" name="Google Shape;906;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907" name="Google Shape;907;p48"/>
          <p:cNvGrpSpPr/>
          <p:nvPr/>
        </p:nvGrpSpPr>
        <p:grpSpPr>
          <a:xfrm>
            <a:off x="2070836" y="3515223"/>
            <a:ext cx="444933" cy="438769"/>
            <a:chOff x="3292425" y="3664250"/>
            <a:chExt cx="397025" cy="391525"/>
          </a:xfrm>
        </p:grpSpPr>
        <p:sp>
          <p:nvSpPr>
            <p:cNvPr id="908" name="Google Shape;908;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09" name="Google Shape;909;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10" name="Google Shape;910;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911" name="Google Shape;911;p48"/>
          <p:cNvGrpSpPr/>
          <p:nvPr/>
        </p:nvGrpSpPr>
        <p:grpSpPr>
          <a:xfrm>
            <a:off x="2787989" y="3571850"/>
            <a:ext cx="492703" cy="357577"/>
            <a:chOff x="3932350" y="3714775"/>
            <a:chExt cx="439650" cy="319075"/>
          </a:xfrm>
        </p:grpSpPr>
        <p:sp>
          <p:nvSpPr>
            <p:cNvPr id="912" name="Google Shape;912;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13" name="Google Shape;913;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14" name="Google Shape;914;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15" name="Google Shape;915;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16" name="Google Shape;916;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917" name="Google Shape;917;p48"/>
          <p:cNvGrpSpPr/>
          <p:nvPr/>
        </p:nvGrpSpPr>
        <p:grpSpPr>
          <a:xfrm>
            <a:off x="3541304" y="3571850"/>
            <a:ext cx="492673" cy="357577"/>
            <a:chOff x="4604550" y="3714775"/>
            <a:chExt cx="439625" cy="319075"/>
          </a:xfrm>
        </p:grpSpPr>
        <p:sp>
          <p:nvSpPr>
            <p:cNvPr id="918" name="Google Shape;918;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19" name="Google Shape;919;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920" name="Google Shape;920;p48"/>
          <p:cNvGrpSpPr/>
          <p:nvPr/>
        </p:nvGrpSpPr>
        <p:grpSpPr>
          <a:xfrm>
            <a:off x="4312335" y="3535001"/>
            <a:ext cx="470848" cy="418319"/>
            <a:chOff x="5292575" y="3681900"/>
            <a:chExt cx="420150" cy="373275"/>
          </a:xfrm>
        </p:grpSpPr>
        <p:sp>
          <p:nvSpPr>
            <p:cNvPr id="921" name="Google Shape;921;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22" name="Google Shape;922;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23" name="Google Shape;923;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24" name="Google Shape;924;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25" name="Google Shape;925;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26" name="Google Shape;926;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27" name="Google Shape;927;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928" name="Google Shape;928;p48"/>
          <p:cNvGrpSpPr/>
          <p:nvPr/>
        </p:nvGrpSpPr>
        <p:grpSpPr>
          <a:xfrm>
            <a:off x="5039033" y="3481763"/>
            <a:ext cx="524080" cy="524080"/>
            <a:chOff x="5941025" y="3634400"/>
            <a:chExt cx="467650" cy="467650"/>
          </a:xfrm>
        </p:grpSpPr>
        <p:sp>
          <p:nvSpPr>
            <p:cNvPr id="929" name="Google Shape;929;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30" name="Google Shape;930;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31" name="Google Shape;931;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32" name="Google Shape;932;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33" name="Google Shape;933;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34" name="Google Shape;934;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935" name="Google Shape;935;p48"/>
          <p:cNvGrpSpPr/>
          <p:nvPr/>
        </p:nvGrpSpPr>
        <p:grpSpPr>
          <a:xfrm>
            <a:off x="5825805" y="3515227"/>
            <a:ext cx="457177" cy="457204"/>
            <a:chOff x="6643075" y="3664250"/>
            <a:chExt cx="407950" cy="407975"/>
          </a:xfrm>
        </p:grpSpPr>
        <p:sp>
          <p:nvSpPr>
            <p:cNvPr id="936" name="Google Shape;936;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37" name="Google Shape;937;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938" name="Google Shape;938;p48"/>
          <p:cNvGrpSpPr/>
          <p:nvPr/>
        </p:nvGrpSpPr>
        <p:grpSpPr>
          <a:xfrm>
            <a:off x="-973091" y="4249423"/>
            <a:ext cx="495419" cy="495391"/>
            <a:chOff x="576250" y="4319400"/>
            <a:chExt cx="442075" cy="442050"/>
          </a:xfrm>
        </p:grpSpPr>
        <p:sp>
          <p:nvSpPr>
            <p:cNvPr id="939" name="Google Shape;939;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40" name="Google Shape;940;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41" name="Google Shape;941;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42" name="Google Shape;942;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sp>
        <p:nvSpPr>
          <p:cNvPr id="943" name="Google Shape;943;p48"/>
          <p:cNvSpPr/>
          <p:nvPr/>
        </p:nvSpPr>
        <p:spPr>
          <a:xfrm>
            <a:off x="-240204" y="4345819"/>
            <a:ext cx="536351" cy="302972"/>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44" name="Google Shape;944;p48"/>
          <p:cNvSpPr/>
          <p:nvPr/>
        </p:nvSpPr>
        <p:spPr>
          <a:xfrm>
            <a:off x="2814089" y="4270068"/>
            <a:ext cx="454459" cy="454487"/>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45" name="Google Shape;945;p48"/>
          <p:cNvSpPr/>
          <p:nvPr/>
        </p:nvSpPr>
        <p:spPr>
          <a:xfrm>
            <a:off x="2060751" y="4298729"/>
            <a:ext cx="454459" cy="397164"/>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46" name="Google Shape;946;p48"/>
          <p:cNvSpPr/>
          <p:nvPr/>
        </p:nvSpPr>
        <p:spPr>
          <a:xfrm>
            <a:off x="3565386" y="4268022"/>
            <a:ext cx="458549" cy="458577"/>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nvGrpSpPr>
          <p:cNvPr id="947" name="Google Shape;947;p48"/>
          <p:cNvGrpSpPr/>
          <p:nvPr/>
        </p:nvGrpSpPr>
        <p:grpSpPr>
          <a:xfrm>
            <a:off x="4285049" y="4274675"/>
            <a:ext cx="525424" cy="434007"/>
            <a:chOff x="5268225" y="4341925"/>
            <a:chExt cx="468850" cy="387275"/>
          </a:xfrm>
        </p:grpSpPr>
        <p:sp>
          <p:nvSpPr>
            <p:cNvPr id="948" name="Google Shape;948;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49" name="Google Shape;949;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50" name="Google Shape;950;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51" name="Google Shape;951;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52" name="Google Shape;952;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53" name="Google Shape;953;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54" name="Google Shape;954;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55" name="Google Shape;955;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956" name="Google Shape;956;p48"/>
          <p:cNvGrpSpPr/>
          <p:nvPr/>
        </p:nvGrpSpPr>
        <p:grpSpPr>
          <a:xfrm>
            <a:off x="5064990" y="4261028"/>
            <a:ext cx="472193" cy="472193"/>
            <a:chOff x="5964175" y="4329750"/>
            <a:chExt cx="421350" cy="421350"/>
          </a:xfrm>
        </p:grpSpPr>
        <p:sp>
          <p:nvSpPr>
            <p:cNvPr id="957" name="Google Shape;957;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58" name="Google Shape;958;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959" name="Google Shape;959;p48"/>
          <p:cNvGrpSpPr/>
          <p:nvPr/>
        </p:nvGrpSpPr>
        <p:grpSpPr>
          <a:xfrm>
            <a:off x="-220478" y="5014335"/>
            <a:ext cx="496793" cy="480401"/>
            <a:chOff x="1247825" y="5001950"/>
            <a:chExt cx="443300" cy="428675"/>
          </a:xfrm>
        </p:grpSpPr>
        <p:sp>
          <p:nvSpPr>
            <p:cNvPr id="960" name="Google Shape;960;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61" name="Google Shape;961;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62" name="Google Shape;962;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63" name="Google Shape;963;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64" name="Google Shape;964;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65" name="Google Shape;965;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966" name="Google Shape;966;p48"/>
          <p:cNvGrpSpPr/>
          <p:nvPr/>
        </p:nvGrpSpPr>
        <p:grpSpPr>
          <a:xfrm>
            <a:off x="577183" y="4990432"/>
            <a:ext cx="408091" cy="519989"/>
            <a:chOff x="1959600" y="4980625"/>
            <a:chExt cx="364150" cy="464000"/>
          </a:xfrm>
        </p:grpSpPr>
        <p:sp>
          <p:nvSpPr>
            <p:cNvPr id="967" name="Google Shape;967;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68" name="Google Shape;968;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69" name="Google Shape;969;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70" name="Google Shape;970;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71" name="Google Shape;971;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72" name="Google Shape;972;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73" name="Google Shape;973;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974" name="Google Shape;974;p48"/>
          <p:cNvGrpSpPr/>
          <p:nvPr/>
        </p:nvGrpSpPr>
        <p:grpSpPr>
          <a:xfrm>
            <a:off x="1300498" y="5010251"/>
            <a:ext cx="468103" cy="481076"/>
            <a:chOff x="2605025" y="4998300"/>
            <a:chExt cx="417700" cy="429275"/>
          </a:xfrm>
        </p:grpSpPr>
        <p:sp>
          <p:nvSpPr>
            <p:cNvPr id="975" name="Google Shape;975;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76" name="Google Shape;976;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77" name="Google Shape;977;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978" name="Google Shape;978;p48"/>
          <p:cNvGrpSpPr/>
          <p:nvPr/>
        </p:nvGrpSpPr>
        <p:grpSpPr>
          <a:xfrm>
            <a:off x="2008090" y="5014342"/>
            <a:ext cx="559551" cy="466057"/>
            <a:chOff x="3236425" y="5001950"/>
            <a:chExt cx="499300" cy="415875"/>
          </a:xfrm>
        </p:grpSpPr>
        <p:sp>
          <p:nvSpPr>
            <p:cNvPr id="979" name="Google Shape;979;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80" name="Google Shape;980;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81" name="Google Shape;981;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82" name="Google Shape;982;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83" name="Google Shape;983;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84" name="Google Shape;984;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985" name="Google Shape;985;p48"/>
          <p:cNvGrpSpPr/>
          <p:nvPr/>
        </p:nvGrpSpPr>
        <p:grpSpPr>
          <a:xfrm>
            <a:off x="2828249" y="4990443"/>
            <a:ext cx="425825" cy="507017"/>
            <a:chOff x="3968275" y="4980625"/>
            <a:chExt cx="379975" cy="452425"/>
          </a:xfrm>
        </p:grpSpPr>
        <p:sp>
          <p:nvSpPr>
            <p:cNvPr id="986" name="Google Shape;986;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87" name="Google Shape;987;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88" name="Google Shape;988;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989" name="Google Shape;989;p48"/>
          <p:cNvGrpSpPr/>
          <p:nvPr/>
        </p:nvGrpSpPr>
        <p:grpSpPr>
          <a:xfrm>
            <a:off x="5035625" y="5103713"/>
            <a:ext cx="539097" cy="293447"/>
            <a:chOff x="5937975" y="5081700"/>
            <a:chExt cx="481050" cy="261850"/>
          </a:xfrm>
        </p:grpSpPr>
        <p:sp>
          <p:nvSpPr>
            <p:cNvPr id="990" name="Google Shape;990;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91" name="Google Shape;991;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92" name="Google Shape;992;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993" name="Google Shape;993;p48"/>
          <p:cNvGrpSpPr/>
          <p:nvPr/>
        </p:nvGrpSpPr>
        <p:grpSpPr>
          <a:xfrm>
            <a:off x="5859903" y="5047094"/>
            <a:ext cx="386911" cy="444905"/>
            <a:chOff x="6673500" y="5031175"/>
            <a:chExt cx="345250" cy="397000"/>
          </a:xfrm>
        </p:grpSpPr>
        <p:sp>
          <p:nvSpPr>
            <p:cNvPr id="994" name="Google Shape;994;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95" name="Google Shape;995;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96" name="Google Shape;996;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97" name="Google Shape;997;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998" name="Google Shape;998;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999" name="Google Shape;999;p48"/>
          <p:cNvGrpSpPr/>
          <p:nvPr/>
        </p:nvGrpSpPr>
        <p:grpSpPr>
          <a:xfrm>
            <a:off x="2782551" y="-253383"/>
            <a:ext cx="517244" cy="461295"/>
            <a:chOff x="3927500" y="301425"/>
            <a:chExt cx="461550" cy="411625"/>
          </a:xfrm>
        </p:grpSpPr>
        <p:sp>
          <p:nvSpPr>
            <p:cNvPr id="1000" name="Google Shape;1000;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01" name="Google Shape;1001;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02" name="Google Shape;1002;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03" name="Google Shape;1003;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04" name="Google Shape;1004;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05" name="Google Shape;1005;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06" name="Google Shape;1006;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07" name="Google Shape;1007;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08" name="Google Shape;1008;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09" name="Google Shape;1009;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10" name="Google Shape;1010;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11" name="Google Shape;1011;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12" name="Google Shape;1012;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13" name="Google Shape;1013;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14" name="Google Shape;1014;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15" name="Google Shape;1015;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16" name="Google Shape;1016;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17" name="Google Shape;1017;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18" name="Google Shape;1018;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19" name="Google Shape;1019;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20" name="Google Shape;1020;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21" name="Google Shape;1021;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22" name="Google Shape;1022;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23" name="Google Shape;1023;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24" name="Google Shape;1024;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25" name="Google Shape;1025;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26" name="Google Shape;1026;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1027" name="Google Shape;1027;p48"/>
          <p:cNvGrpSpPr/>
          <p:nvPr/>
        </p:nvGrpSpPr>
        <p:grpSpPr>
          <a:xfrm>
            <a:off x="5832617" y="-244501"/>
            <a:ext cx="443561" cy="443561"/>
            <a:chOff x="6649150" y="309350"/>
            <a:chExt cx="395800" cy="395800"/>
          </a:xfrm>
        </p:grpSpPr>
        <p:sp>
          <p:nvSpPr>
            <p:cNvPr id="1028" name="Google Shape;1028;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29" name="Google Shape;1029;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30" name="Google Shape;1030;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31" name="Google Shape;1031;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32" name="Google Shape;1032;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33" name="Google Shape;1033;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34" name="Google Shape;1034;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35" name="Google Shape;1035;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36" name="Google Shape;1036;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37" name="Google Shape;1037;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38" name="Google Shape;1038;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39" name="Google Shape;1039;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40" name="Google Shape;1040;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41" name="Google Shape;1041;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42" name="Google Shape;1042;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43" name="Google Shape;1043;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44" name="Google Shape;1044;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45" name="Google Shape;1045;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46" name="Google Shape;1046;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47" name="Google Shape;1047;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48" name="Google Shape;1048;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49" name="Google Shape;1049;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50" name="Google Shape;1050;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1051" name="Google Shape;1051;p48"/>
          <p:cNvGrpSpPr/>
          <p:nvPr/>
        </p:nvGrpSpPr>
        <p:grpSpPr>
          <a:xfrm>
            <a:off x="5075885" y="-234273"/>
            <a:ext cx="450396" cy="426497"/>
            <a:chOff x="5973900" y="318475"/>
            <a:chExt cx="401900" cy="380575"/>
          </a:xfrm>
        </p:grpSpPr>
        <p:sp>
          <p:nvSpPr>
            <p:cNvPr id="1052" name="Google Shape;1052;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53" name="Google Shape;1053;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54" name="Google Shape;1054;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55" name="Google Shape;1055;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56" name="Google Shape;1056;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57" name="Google Shape;1057;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58" name="Google Shape;1058;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59" name="Google Shape;1059;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60" name="Google Shape;1060;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61" name="Google Shape;1061;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62" name="Google Shape;1062;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63" name="Google Shape;1063;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64" name="Google Shape;1064;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65" name="Google Shape;1065;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1066" name="Google Shape;1066;p48"/>
          <p:cNvGrpSpPr/>
          <p:nvPr/>
        </p:nvGrpSpPr>
        <p:grpSpPr>
          <a:xfrm>
            <a:off x="-197255" y="450106"/>
            <a:ext cx="457177" cy="557504"/>
            <a:chOff x="1268550" y="929175"/>
            <a:chExt cx="407950" cy="497475"/>
          </a:xfrm>
        </p:grpSpPr>
        <p:sp>
          <p:nvSpPr>
            <p:cNvPr id="1067" name="Google Shape;1067;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68" name="Google Shape;1068;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69" name="Google Shape;1069;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1070" name="Google Shape;1070;p48"/>
          <p:cNvGrpSpPr/>
          <p:nvPr/>
        </p:nvGrpSpPr>
        <p:grpSpPr>
          <a:xfrm>
            <a:off x="5784174" y="471267"/>
            <a:ext cx="540441" cy="518617"/>
            <a:chOff x="6605925" y="948050"/>
            <a:chExt cx="482250" cy="462775"/>
          </a:xfrm>
        </p:grpSpPr>
        <p:sp>
          <p:nvSpPr>
            <p:cNvPr id="1071" name="Google Shape;1071;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72" name="Google Shape;1072;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73" name="Google Shape;1073;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74" name="Google Shape;1074;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75" name="Google Shape;1075;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76" name="Google Shape;1076;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1077" name="Google Shape;1077;p48"/>
          <p:cNvGrpSpPr/>
          <p:nvPr/>
        </p:nvGrpSpPr>
        <p:grpSpPr>
          <a:xfrm>
            <a:off x="5910419" y="2007231"/>
            <a:ext cx="287956" cy="456532"/>
            <a:chOff x="6718575" y="2318625"/>
            <a:chExt cx="256950" cy="407375"/>
          </a:xfrm>
        </p:grpSpPr>
        <p:sp>
          <p:nvSpPr>
            <p:cNvPr id="1078" name="Google Shape;1078;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79" name="Google Shape;1079;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80" name="Google Shape;1080;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81" name="Google Shape;1081;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82" name="Google Shape;1082;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83" name="Google Shape;1083;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84" name="Google Shape;1084;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85" name="Google Shape;1085;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1086" name="Google Shape;1086;p48"/>
          <p:cNvGrpSpPr/>
          <p:nvPr/>
        </p:nvGrpSpPr>
        <p:grpSpPr>
          <a:xfrm>
            <a:off x="2045603" y="2843105"/>
            <a:ext cx="484492" cy="294820"/>
            <a:chOff x="3269900" y="3064500"/>
            <a:chExt cx="432325" cy="263075"/>
          </a:xfrm>
        </p:grpSpPr>
        <p:sp>
          <p:nvSpPr>
            <p:cNvPr id="1087" name="Google Shape;1087;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88" name="Google Shape;1088;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89" name="Google Shape;1089;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1090" name="Google Shape;1090;p48"/>
          <p:cNvGrpSpPr/>
          <p:nvPr/>
        </p:nvGrpSpPr>
        <p:grpSpPr>
          <a:xfrm>
            <a:off x="5877638" y="2753028"/>
            <a:ext cx="353487" cy="496793"/>
            <a:chOff x="6689325" y="2984125"/>
            <a:chExt cx="315425" cy="443300"/>
          </a:xfrm>
        </p:grpSpPr>
        <p:sp>
          <p:nvSpPr>
            <p:cNvPr id="1091" name="Google Shape;1091;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92" name="Google Shape;1092;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93" name="Google Shape;1093;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94" name="Google Shape;1094;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95" name="Google Shape;1095;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1096" name="Google Shape;1096;p48"/>
          <p:cNvGrpSpPr/>
          <p:nvPr/>
        </p:nvGrpSpPr>
        <p:grpSpPr>
          <a:xfrm>
            <a:off x="609260" y="4212591"/>
            <a:ext cx="341888" cy="552713"/>
            <a:chOff x="1988225" y="4286525"/>
            <a:chExt cx="305075" cy="493200"/>
          </a:xfrm>
        </p:grpSpPr>
        <p:sp>
          <p:nvSpPr>
            <p:cNvPr id="1097" name="Google Shape;1097;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98" name="Google Shape;1098;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099" name="Google Shape;1099;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00" name="Google Shape;1100;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01" name="Google Shape;1101;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02" name="Google Shape;1102;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03" name="Google Shape;1103;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1104" name="Google Shape;1104;p48"/>
          <p:cNvGrpSpPr/>
          <p:nvPr/>
        </p:nvGrpSpPr>
        <p:grpSpPr>
          <a:xfrm>
            <a:off x="1334583" y="4251476"/>
            <a:ext cx="412853" cy="522708"/>
            <a:chOff x="2635450" y="4321225"/>
            <a:chExt cx="368400" cy="466425"/>
          </a:xfrm>
        </p:grpSpPr>
        <p:sp>
          <p:nvSpPr>
            <p:cNvPr id="1105" name="Google Shape;1105;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06" name="Google Shape;1106;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07" name="Google Shape;1107;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08" name="Google Shape;1108;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09" name="Google Shape;1109;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10" name="Google Shape;1110;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1111" name="Google Shape;1111;p48"/>
          <p:cNvGrpSpPr/>
          <p:nvPr/>
        </p:nvGrpSpPr>
        <p:grpSpPr>
          <a:xfrm>
            <a:off x="5825805" y="4238503"/>
            <a:ext cx="457177" cy="511780"/>
            <a:chOff x="6643075" y="4309650"/>
            <a:chExt cx="407950" cy="456675"/>
          </a:xfrm>
        </p:grpSpPr>
        <p:sp>
          <p:nvSpPr>
            <p:cNvPr id="1112" name="Google Shape;1112;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13" name="Google Shape;1113;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14" name="Google Shape;1114;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15" name="Google Shape;1115;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16" name="Google Shape;1116;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17" name="Google Shape;1117;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18" name="Google Shape;1118;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19" name="Google Shape;1119;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20" name="Google Shape;1120;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1121" name="Google Shape;1121;p48"/>
          <p:cNvGrpSpPr/>
          <p:nvPr/>
        </p:nvGrpSpPr>
        <p:grpSpPr>
          <a:xfrm>
            <a:off x="4246159" y="4961098"/>
            <a:ext cx="603227" cy="578656"/>
            <a:chOff x="5233525" y="4954450"/>
            <a:chExt cx="538275" cy="516350"/>
          </a:xfrm>
        </p:grpSpPr>
        <p:sp>
          <p:nvSpPr>
            <p:cNvPr id="1122" name="Google Shape;1122;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23" name="Google Shape;1123;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24" name="Google Shape;1124;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25" name="Google Shape;1125;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26" name="Google Shape;1126;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27" name="Google Shape;1127;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28" name="Google Shape;1128;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29" name="Google Shape;1129;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30" name="Google Shape;1130;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31" name="Google Shape;1131;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32" name="Google Shape;1132;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1133" name="Google Shape;1133;p48"/>
          <p:cNvGrpSpPr/>
          <p:nvPr/>
        </p:nvGrpSpPr>
        <p:grpSpPr>
          <a:xfrm>
            <a:off x="3487397" y="4971335"/>
            <a:ext cx="614153" cy="558204"/>
            <a:chOff x="4556450" y="4963575"/>
            <a:chExt cx="548025" cy="498100"/>
          </a:xfrm>
        </p:grpSpPr>
        <p:sp>
          <p:nvSpPr>
            <p:cNvPr id="1134" name="Google Shape;1134;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35" name="Google Shape;1135;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36" name="Google Shape;1136;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37" name="Google Shape;1137;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38" name="Google Shape;1138;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1139" name="Google Shape;1139;p48"/>
          <p:cNvGrpSpPr/>
          <p:nvPr/>
        </p:nvGrpSpPr>
        <p:grpSpPr>
          <a:xfrm>
            <a:off x="-1022902" y="5092107"/>
            <a:ext cx="593673" cy="328244"/>
            <a:chOff x="531800" y="5071350"/>
            <a:chExt cx="529750" cy="292900"/>
          </a:xfrm>
        </p:grpSpPr>
        <p:sp>
          <p:nvSpPr>
            <p:cNvPr id="1140" name="Google Shape;1140;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41" name="Google Shape;1141;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42" name="Google Shape;1142;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43" name="Google Shape;1143;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44" name="Google Shape;1144;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45" name="Google Shape;1145;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sp>
          <p:nvSpPr>
            <p:cNvPr id="1146" name="Google Shape;1146;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solidFill>
                  <a:srgbClr val="FFFFFF"/>
                </a:solidFill>
              </a:endParaRPr>
            </a:p>
          </p:txBody>
        </p:sp>
      </p:grpSp>
      <p:grpSp>
        <p:nvGrpSpPr>
          <p:cNvPr id="1147" name="Google Shape;1147;p48"/>
          <p:cNvGrpSpPr/>
          <p:nvPr/>
        </p:nvGrpSpPr>
        <p:grpSpPr>
          <a:xfrm>
            <a:off x="8236127" y="1642996"/>
            <a:ext cx="578656" cy="563639"/>
            <a:chOff x="5916675" y="927975"/>
            <a:chExt cx="516350" cy="502950"/>
          </a:xfrm>
        </p:grpSpPr>
        <p:sp>
          <p:nvSpPr>
            <p:cNvPr id="1148" name="Google Shape;1148;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149" name="Google Shape;1149;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grpSp>
      <p:grpSp>
        <p:nvGrpSpPr>
          <p:cNvPr id="1150" name="Google Shape;1150;p48"/>
          <p:cNvGrpSpPr/>
          <p:nvPr/>
        </p:nvGrpSpPr>
        <p:grpSpPr>
          <a:xfrm>
            <a:off x="7057501" y="2584199"/>
            <a:ext cx="1439308" cy="1401956"/>
            <a:chOff x="5916675" y="927975"/>
            <a:chExt cx="516350" cy="502950"/>
          </a:xfrm>
        </p:grpSpPr>
        <p:sp>
          <p:nvSpPr>
            <p:cNvPr id="1151" name="Google Shape;115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121900" tIns="121900" rIns="121900" bIns="121900" anchor="ctr" anchorCtr="0">
              <a:noAutofit/>
            </a:bodyPr>
            <a:lstStyle/>
            <a:p>
              <a:endParaRPr sz="1867"/>
            </a:p>
          </p:txBody>
        </p:sp>
        <p:sp>
          <p:nvSpPr>
            <p:cNvPr id="1152" name="Google Shape;115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121900" tIns="121900" rIns="121900" bIns="121900" anchor="ctr" anchorCtr="0">
              <a:noAutofit/>
            </a:bodyPr>
            <a:lstStyle/>
            <a:p>
              <a:endParaRPr sz="1867"/>
            </a:p>
          </p:txBody>
        </p:sp>
      </p:grpSp>
      <p:grpSp>
        <p:nvGrpSpPr>
          <p:cNvPr id="1153" name="Google Shape;1153;p48"/>
          <p:cNvGrpSpPr/>
          <p:nvPr/>
        </p:nvGrpSpPr>
        <p:grpSpPr>
          <a:xfrm>
            <a:off x="7057676" y="1642996"/>
            <a:ext cx="578656" cy="563639"/>
            <a:chOff x="5916675" y="927975"/>
            <a:chExt cx="516350" cy="502950"/>
          </a:xfrm>
        </p:grpSpPr>
        <p:sp>
          <p:nvSpPr>
            <p:cNvPr id="1154" name="Google Shape;115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155" name="Google Shape;115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grpSp>
      <p:sp>
        <p:nvSpPr>
          <p:cNvPr id="1156" name="Google Shape;1156;p48"/>
          <p:cNvSpPr/>
          <p:nvPr/>
        </p:nvSpPr>
        <p:spPr>
          <a:xfrm>
            <a:off x="8492355" y="1958167"/>
            <a:ext cx="536351" cy="302972"/>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157" name="Google Shape;1157;p48"/>
          <p:cNvSpPr/>
          <p:nvPr/>
        </p:nvSpPr>
        <p:spPr>
          <a:xfrm>
            <a:off x="7313903" y="1958167"/>
            <a:ext cx="536351" cy="302972"/>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158" name="Google Shape;1158;p48"/>
          <p:cNvSpPr/>
          <p:nvPr/>
        </p:nvSpPr>
        <p:spPr>
          <a:xfrm>
            <a:off x="7694617" y="3368215"/>
            <a:ext cx="1334081" cy="753593"/>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chemeClr val="accent1"/>
            </a:solidFill>
            <a:prstDash val="dash"/>
            <a:round/>
            <a:headEnd type="none" w="sm" len="sm"/>
            <a:tailEnd type="none" w="sm" len="sm"/>
          </a:ln>
        </p:spPr>
        <p:txBody>
          <a:bodyPr spcFirstLastPara="1" wrap="square" lIns="121900" tIns="121900" rIns="121900" bIns="121900" anchor="ctr" anchorCtr="0">
            <a:noAutofit/>
          </a:bodyPr>
          <a:lstStyle/>
          <a:p>
            <a:endParaRPr sz="1867"/>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06FD98-F209-F995-94FE-C02149A375E5}"/>
              </a:ext>
            </a:extLst>
          </p:cNvPr>
          <p:cNvSpPr>
            <a:spLocks noGrp="1"/>
          </p:cNvSpPr>
          <p:nvPr>
            <p:ph type="title"/>
          </p:nvPr>
        </p:nvSpPr>
        <p:spPr>
          <a:xfrm>
            <a:off x="806075" y="403052"/>
            <a:ext cx="7571700" cy="592068"/>
          </a:xfrm>
          <a:prstGeom prst="rect">
            <a:avLst/>
          </a:prstGeom>
        </p:spPr>
        <p:txBody>
          <a:bodyPr/>
          <a:lstStyle/>
          <a:p>
            <a:r>
              <a:rPr lang="en-US" altLang="zh-TW" dirty="0"/>
              <a:t>Outline</a:t>
            </a:r>
            <a:endParaRPr lang="zh-TW" altLang="en-US" dirty="0"/>
          </a:p>
        </p:txBody>
      </p:sp>
      <p:sp>
        <p:nvSpPr>
          <p:cNvPr id="4" name="文字版面配置區 3">
            <a:extLst>
              <a:ext uri="{FF2B5EF4-FFF2-40B4-BE49-F238E27FC236}">
                <a16:creationId xmlns:a16="http://schemas.microsoft.com/office/drawing/2014/main" id="{53FAA8BA-0ADF-4346-780B-301D293CA3F8}"/>
              </a:ext>
            </a:extLst>
          </p:cNvPr>
          <p:cNvSpPr>
            <a:spLocks noGrp="1"/>
          </p:cNvSpPr>
          <p:nvPr>
            <p:ph type="body" idx="1"/>
          </p:nvPr>
        </p:nvSpPr>
        <p:spPr>
          <a:xfrm>
            <a:off x="644295" y="1250139"/>
            <a:ext cx="7733480" cy="3490309"/>
          </a:xfrm>
        </p:spPr>
        <p:txBody>
          <a:bodyPr anchor="ctr"/>
          <a:lstStyle/>
          <a:p>
            <a:pPr>
              <a:buSzPct val="100000"/>
              <a:buFont typeface="Wingdings" panose="05000000000000000000" pitchFamily="2" charset="2"/>
              <a:buChar char="u"/>
            </a:pPr>
            <a:r>
              <a:rPr lang="en-US" altLang="zh-TW" sz="2200" dirty="0"/>
              <a:t>Abstract</a:t>
            </a:r>
          </a:p>
          <a:p>
            <a:pPr>
              <a:buSzPct val="100000"/>
              <a:buFont typeface="Wingdings" panose="05000000000000000000" pitchFamily="2" charset="2"/>
              <a:buChar char="u"/>
            </a:pPr>
            <a:r>
              <a:rPr lang="en-US" altLang="zh-TW" sz="2200" dirty="0"/>
              <a:t>Section 1: Introduction</a:t>
            </a:r>
            <a:endParaRPr lang="en-US" altLang="zh-TW" sz="2000" dirty="0"/>
          </a:p>
          <a:p>
            <a:pPr>
              <a:buSzPct val="100000"/>
              <a:buFont typeface="Wingdings" panose="05000000000000000000" pitchFamily="2" charset="2"/>
              <a:buChar char="u"/>
            </a:pPr>
            <a:r>
              <a:rPr lang="en-US" altLang="zh-TW" sz="2200" dirty="0"/>
              <a:t>Section 2: Multi-hop routing D2D </a:t>
            </a:r>
          </a:p>
          <a:p>
            <a:pPr>
              <a:buSzPct val="100000"/>
              <a:buFont typeface="Wingdings" panose="05000000000000000000" pitchFamily="2" charset="2"/>
              <a:buChar char="u"/>
            </a:pPr>
            <a:r>
              <a:rPr lang="en-US" altLang="zh-TW" sz="2200" dirty="0"/>
              <a:t>Section 3: The proposed </a:t>
            </a:r>
            <a:r>
              <a:rPr lang="en-US" altLang="zh-TW" sz="2200" dirty="0" err="1"/>
              <a:t>protocal</a:t>
            </a:r>
            <a:endParaRPr lang="en-US" altLang="zh-TW" sz="2200" dirty="0"/>
          </a:p>
          <a:p>
            <a:pPr>
              <a:buSzPct val="100000"/>
              <a:buFont typeface="Wingdings" panose="05000000000000000000" pitchFamily="2" charset="2"/>
              <a:buChar char="u"/>
            </a:pPr>
            <a:r>
              <a:rPr lang="en-US" altLang="zh-TW" sz="2200" dirty="0"/>
              <a:t>Section 4: Conclusion </a:t>
            </a:r>
          </a:p>
          <a:p>
            <a:pPr>
              <a:buSzPct val="100000"/>
              <a:buFont typeface="Wingdings" panose="05000000000000000000" pitchFamily="2" charset="2"/>
              <a:buChar char="u"/>
            </a:pPr>
            <a:endParaRPr lang="en-US" altLang="zh-TW" sz="2200" dirty="0"/>
          </a:p>
        </p:txBody>
      </p:sp>
    </p:spTree>
    <p:extLst>
      <p:ext uri="{BB962C8B-B14F-4D97-AF65-F5344CB8AC3E}">
        <p14:creationId xmlns:p14="http://schemas.microsoft.com/office/powerpoint/2010/main" val="3741507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162"/>
        <p:cNvGrpSpPr/>
        <p:nvPr/>
      </p:nvGrpSpPr>
      <p:grpSpPr>
        <a:xfrm>
          <a:off x="0" y="0"/>
          <a:ext cx="0" cy="0"/>
          <a:chOff x="0" y="0"/>
          <a:chExt cx="0" cy="0"/>
        </a:xfrm>
      </p:grpSpPr>
      <p:grpSp>
        <p:nvGrpSpPr>
          <p:cNvPr id="1163" name="Google Shape;1163;p49"/>
          <p:cNvGrpSpPr/>
          <p:nvPr/>
        </p:nvGrpSpPr>
        <p:grpSpPr>
          <a:xfrm>
            <a:off x="2554531" y="1209599"/>
            <a:ext cx="594292" cy="594337"/>
            <a:chOff x="3706812" y="1035050"/>
            <a:chExt cx="4792662" cy="4787899"/>
          </a:xfrm>
        </p:grpSpPr>
        <p:sp>
          <p:nvSpPr>
            <p:cNvPr id="1164" name="Google Shape;1164;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65" name="Google Shape;1165;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66" name="Google Shape;1166;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67" name="Google Shape;1167;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68" name="Google Shape;1168;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69" name="Google Shape;1169;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170" name="Google Shape;1170;p49"/>
          <p:cNvGrpSpPr/>
          <p:nvPr/>
        </p:nvGrpSpPr>
        <p:grpSpPr>
          <a:xfrm>
            <a:off x="848535" y="1209639"/>
            <a:ext cx="591108" cy="593916"/>
            <a:chOff x="1400175" y="1220787"/>
            <a:chExt cx="4473575" cy="4476750"/>
          </a:xfrm>
        </p:grpSpPr>
        <p:sp>
          <p:nvSpPr>
            <p:cNvPr id="1171" name="Google Shape;1171;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72" name="Google Shape;1172;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73" name="Google Shape;1173;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74" name="Google Shape;1174;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175" name="Google Shape;1175;p49"/>
          <p:cNvGrpSpPr/>
          <p:nvPr/>
        </p:nvGrpSpPr>
        <p:grpSpPr>
          <a:xfrm>
            <a:off x="-6601" y="1209654"/>
            <a:ext cx="594727" cy="593953"/>
            <a:chOff x="1649412" y="927100"/>
            <a:chExt cx="5011737" cy="5016500"/>
          </a:xfrm>
        </p:grpSpPr>
        <p:sp>
          <p:nvSpPr>
            <p:cNvPr id="1176" name="Google Shape;1176;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77" name="Google Shape;1177;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78" name="Google Shape;1178;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179" name="Google Shape;1179;p49"/>
          <p:cNvGrpSpPr/>
          <p:nvPr/>
        </p:nvGrpSpPr>
        <p:grpSpPr>
          <a:xfrm>
            <a:off x="1700544" y="1209995"/>
            <a:ext cx="593161" cy="593716"/>
            <a:chOff x="1301750" y="920750"/>
            <a:chExt cx="5095875" cy="5100637"/>
          </a:xfrm>
        </p:grpSpPr>
        <p:sp>
          <p:nvSpPr>
            <p:cNvPr id="1180" name="Google Shape;1180;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81" name="Google Shape;1181;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82" name="Google Shape;1182;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83" name="Google Shape;1183;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84" name="Google Shape;1184;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185" name="Google Shape;1185;p49"/>
          <p:cNvGrpSpPr/>
          <p:nvPr/>
        </p:nvGrpSpPr>
        <p:grpSpPr>
          <a:xfrm>
            <a:off x="4264773" y="1209876"/>
            <a:ext cx="594161" cy="594121"/>
            <a:chOff x="5732756" y="2682276"/>
            <a:chExt cx="719905" cy="719856"/>
          </a:xfrm>
        </p:grpSpPr>
        <p:sp>
          <p:nvSpPr>
            <p:cNvPr id="1186" name="Google Shape;1186;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87" name="Google Shape;1187;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88" name="Google Shape;1188;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189" name="Google Shape;1189;p49"/>
          <p:cNvGrpSpPr/>
          <p:nvPr/>
        </p:nvGrpSpPr>
        <p:grpSpPr>
          <a:xfrm>
            <a:off x="5119862" y="1209855"/>
            <a:ext cx="594169" cy="594139"/>
            <a:chOff x="6768809" y="2682265"/>
            <a:chExt cx="719915" cy="719877"/>
          </a:xfrm>
        </p:grpSpPr>
        <p:sp>
          <p:nvSpPr>
            <p:cNvPr id="1190" name="Google Shape;1190;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91" name="Google Shape;1191;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92" name="Google Shape;1192;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93" name="Google Shape;1193;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194" name="Google Shape;1194;p49"/>
          <p:cNvGrpSpPr/>
          <p:nvPr/>
        </p:nvGrpSpPr>
        <p:grpSpPr>
          <a:xfrm>
            <a:off x="5974958" y="1209907"/>
            <a:ext cx="594337" cy="594060"/>
            <a:chOff x="7804870" y="2682313"/>
            <a:chExt cx="720118" cy="719782"/>
          </a:xfrm>
        </p:grpSpPr>
        <p:sp>
          <p:nvSpPr>
            <p:cNvPr id="1195" name="Google Shape;1195;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96" name="Google Shape;1196;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97" name="Google Shape;1197;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98" name="Google Shape;1198;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199" name="Google Shape;1199;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200" name="Google Shape;1200;p49"/>
          <p:cNvGrpSpPr/>
          <p:nvPr/>
        </p:nvGrpSpPr>
        <p:grpSpPr>
          <a:xfrm>
            <a:off x="6830221" y="1209595"/>
            <a:ext cx="595057" cy="594676"/>
            <a:chOff x="8841135" y="2681940"/>
            <a:chExt cx="720990" cy="720527"/>
          </a:xfrm>
        </p:grpSpPr>
        <p:sp>
          <p:nvSpPr>
            <p:cNvPr id="1201" name="Google Shape;1201;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02" name="Google Shape;1202;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03" name="Google Shape;1203;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04" name="Google Shape;1204;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05" name="Google Shape;1205;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06" name="Google Shape;1206;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207" name="Google Shape;1207;p49"/>
          <p:cNvGrpSpPr/>
          <p:nvPr/>
        </p:nvGrpSpPr>
        <p:grpSpPr>
          <a:xfrm>
            <a:off x="3408873" y="1209493"/>
            <a:ext cx="593680" cy="593680"/>
            <a:chOff x="4103687" y="1439862"/>
            <a:chExt cx="3986212" cy="3986211"/>
          </a:xfrm>
        </p:grpSpPr>
        <p:sp>
          <p:nvSpPr>
            <p:cNvPr id="1208" name="Google Shape;1208;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09" name="Google Shape;1209;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210" name="Google Shape;1210;p49"/>
          <p:cNvGrpSpPr/>
          <p:nvPr/>
        </p:nvGrpSpPr>
        <p:grpSpPr>
          <a:xfrm>
            <a:off x="7686205" y="1209913"/>
            <a:ext cx="594404" cy="594047"/>
            <a:chOff x="9878272" y="2682320"/>
            <a:chExt cx="720199" cy="719767"/>
          </a:xfrm>
        </p:grpSpPr>
        <p:sp>
          <p:nvSpPr>
            <p:cNvPr id="1211" name="Google Shape;1211;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12" name="Google Shape;1212;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13" name="Google Shape;1213;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214" name="Google Shape;1214;p49"/>
          <p:cNvGrpSpPr/>
          <p:nvPr/>
        </p:nvGrpSpPr>
        <p:grpSpPr>
          <a:xfrm>
            <a:off x="8541524" y="1209799"/>
            <a:ext cx="594267" cy="594268"/>
            <a:chOff x="10914618" y="2682187"/>
            <a:chExt cx="720033" cy="720033"/>
          </a:xfrm>
        </p:grpSpPr>
        <p:sp>
          <p:nvSpPr>
            <p:cNvPr id="1215" name="Google Shape;1215;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16" name="Google Shape;1216;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17" name="Google Shape;1217;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18" name="Google Shape;1218;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19" name="Google Shape;1219;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20" name="Google Shape;1220;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221" name="Google Shape;1221;p49"/>
          <p:cNvGrpSpPr/>
          <p:nvPr/>
        </p:nvGrpSpPr>
        <p:grpSpPr>
          <a:xfrm>
            <a:off x="839566" y="266826"/>
            <a:ext cx="482028" cy="594421"/>
            <a:chOff x="1582665" y="1011072"/>
            <a:chExt cx="584040" cy="720220"/>
          </a:xfrm>
        </p:grpSpPr>
        <p:sp>
          <p:nvSpPr>
            <p:cNvPr id="1222" name="Google Shape;1222;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23" name="Google Shape;1223;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24" name="Google Shape;1224;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25" name="Google Shape;1225;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26" name="Google Shape;1226;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227" name="Google Shape;1227;p49"/>
          <p:cNvGrpSpPr/>
          <p:nvPr/>
        </p:nvGrpSpPr>
        <p:grpSpPr>
          <a:xfrm>
            <a:off x="1641411" y="266857"/>
            <a:ext cx="505975" cy="594395"/>
            <a:chOff x="2554206" y="1011105"/>
            <a:chExt cx="613055" cy="720187"/>
          </a:xfrm>
        </p:grpSpPr>
        <p:sp>
          <p:nvSpPr>
            <p:cNvPr id="1228" name="Google Shape;1228;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29" name="Google Shape;1229;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30" name="Google Shape;1230;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231" name="Google Shape;1231;p49"/>
          <p:cNvGrpSpPr/>
          <p:nvPr/>
        </p:nvGrpSpPr>
        <p:grpSpPr>
          <a:xfrm>
            <a:off x="7705646" y="205990"/>
            <a:ext cx="614273" cy="655273"/>
            <a:chOff x="9901824" y="937343"/>
            <a:chExt cx="744273" cy="793950"/>
          </a:xfrm>
        </p:grpSpPr>
        <p:grpSp>
          <p:nvGrpSpPr>
            <p:cNvPr id="1232" name="Google Shape;1232;p49"/>
            <p:cNvGrpSpPr/>
            <p:nvPr/>
          </p:nvGrpSpPr>
          <p:grpSpPr>
            <a:xfrm>
              <a:off x="9901824" y="937343"/>
              <a:ext cx="744273" cy="793950"/>
              <a:chOff x="9901824" y="937343"/>
              <a:chExt cx="744273" cy="793950"/>
            </a:xfrm>
          </p:grpSpPr>
          <p:sp>
            <p:nvSpPr>
              <p:cNvPr id="1233" name="Google Shape;1233;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34" name="Google Shape;1234;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35" name="Google Shape;1235;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36" name="Google Shape;1236;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37" name="Google Shape;1237;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38" name="Google Shape;1238;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39" name="Google Shape;1239;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40" name="Google Shape;1240;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41" name="Google Shape;1241;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42" name="Google Shape;1242;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sp>
          <p:nvSpPr>
            <p:cNvPr id="1243" name="Google Shape;1243;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44" name="Google Shape;1244;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45" name="Google Shape;1245;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46" name="Google Shape;1246;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47" name="Google Shape;1247;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48" name="Google Shape;1248;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249" name="Google Shape;1249;p49"/>
          <p:cNvGrpSpPr/>
          <p:nvPr/>
        </p:nvGrpSpPr>
        <p:grpSpPr>
          <a:xfrm>
            <a:off x="2467192" y="267088"/>
            <a:ext cx="493157" cy="594172"/>
            <a:chOff x="3554761" y="1011374"/>
            <a:chExt cx="597525" cy="719918"/>
          </a:xfrm>
        </p:grpSpPr>
        <p:sp>
          <p:nvSpPr>
            <p:cNvPr id="1250" name="Google Shape;1250;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51" name="Google Shape;1251;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52" name="Google Shape;1252;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53" name="Google Shape;1253;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254" name="Google Shape;1254;p49"/>
          <p:cNvGrpSpPr/>
          <p:nvPr/>
        </p:nvGrpSpPr>
        <p:grpSpPr>
          <a:xfrm>
            <a:off x="3280174" y="266808"/>
            <a:ext cx="494340" cy="594455"/>
            <a:chOff x="4539787" y="1011032"/>
            <a:chExt cx="598958" cy="720261"/>
          </a:xfrm>
        </p:grpSpPr>
        <p:sp>
          <p:nvSpPr>
            <p:cNvPr id="1255" name="Google Shape;1255;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56" name="Google Shape;1256;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57" name="Google Shape;1257;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58" name="Google Shape;1258;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59" name="Google Shape;1259;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260" name="Google Shape;1260;p49"/>
          <p:cNvGrpSpPr/>
          <p:nvPr/>
        </p:nvGrpSpPr>
        <p:grpSpPr>
          <a:xfrm>
            <a:off x="4094331" y="266949"/>
            <a:ext cx="489223" cy="594311"/>
            <a:chOff x="5526246" y="1011207"/>
            <a:chExt cx="592758" cy="720086"/>
          </a:xfrm>
        </p:grpSpPr>
        <p:sp>
          <p:nvSpPr>
            <p:cNvPr id="1261" name="Google Shape;1261;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62" name="Google Shape;1262;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63" name="Google Shape;1263;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64" name="Google Shape;1264;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65" name="Google Shape;1265;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66" name="Google Shape;1266;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267" name="Google Shape;1267;p49"/>
          <p:cNvGrpSpPr/>
          <p:nvPr/>
        </p:nvGrpSpPr>
        <p:grpSpPr>
          <a:xfrm>
            <a:off x="34025" y="266931"/>
            <a:ext cx="485727" cy="594320"/>
            <a:chOff x="606645" y="1011196"/>
            <a:chExt cx="588520" cy="720096"/>
          </a:xfrm>
        </p:grpSpPr>
        <p:sp>
          <p:nvSpPr>
            <p:cNvPr id="1268" name="Google Shape;1268;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69" name="Google Shape;1269;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70" name="Google Shape;1270;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71" name="Google Shape;1271;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272" name="Google Shape;1272;p49"/>
          <p:cNvGrpSpPr/>
          <p:nvPr/>
        </p:nvGrpSpPr>
        <p:grpSpPr>
          <a:xfrm>
            <a:off x="8639734" y="266909"/>
            <a:ext cx="397873" cy="594351"/>
            <a:chOff x="11033597" y="1011159"/>
            <a:chExt cx="482075" cy="720133"/>
          </a:xfrm>
        </p:grpSpPr>
        <p:sp>
          <p:nvSpPr>
            <p:cNvPr id="1273" name="Google Shape;1273;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74" name="Google Shape;1274;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75" name="Google Shape;1275;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76" name="Google Shape;1276;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277" name="Google Shape;1277;p49"/>
          <p:cNvGrpSpPr/>
          <p:nvPr/>
        </p:nvGrpSpPr>
        <p:grpSpPr>
          <a:xfrm>
            <a:off x="6771556" y="205990"/>
            <a:ext cx="614273" cy="655273"/>
            <a:chOff x="8770051" y="937343"/>
            <a:chExt cx="744273" cy="793950"/>
          </a:xfrm>
        </p:grpSpPr>
        <p:sp>
          <p:nvSpPr>
            <p:cNvPr id="1278" name="Google Shape;1278;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1279" name="Google Shape;1279;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1280" name="Google Shape;1280;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1281" name="Google Shape;1281;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1282" name="Google Shape;1282;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grpSp>
          <p:nvGrpSpPr>
            <p:cNvPr id="1283" name="Google Shape;1283;p49"/>
            <p:cNvGrpSpPr/>
            <p:nvPr/>
          </p:nvGrpSpPr>
          <p:grpSpPr>
            <a:xfrm>
              <a:off x="8770051" y="937343"/>
              <a:ext cx="744273" cy="793950"/>
              <a:chOff x="6565437" y="1588001"/>
              <a:chExt cx="744273" cy="793950"/>
            </a:xfrm>
          </p:grpSpPr>
          <p:sp>
            <p:nvSpPr>
              <p:cNvPr id="1284" name="Google Shape;1284;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85" name="Google Shape;1285;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86" name="Google Shape;1286;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87" name="Google Shape;1287;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88" name="Google Shape;1288;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89" name="Google Shape;1289;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90" name="Google Shape;1290;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91" name="Google Shape;1291;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92" name="Google Shape;1292;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293" name="Google Shape;1293;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grpSp>
        <p:nvGrpSpPr>
          <p:cNvPr id="1294" name="Google Shape;1294;p49"/>
          <p:cNvGrpSpPr/>
          <p:nvPr/>
        </p:nvGrpSpPr>
        <p:grpSpPr>
          <a:xfrm>
            <a:off x="4903374" y="205990"/>
            <a:ext cx="614273" cy="655273"/>
            <a:chOff x="6506504" y="937343"/>
            <a:chExt cx="744273" cy="793950"/>
          </a:xfrm>
        </p:grpSpPr>
        <p:sp>
          <p:nvSpPr>
            <p:cNvPr id="1295" name="Google Shape;1295;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1296" name="Google Shape;1296;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1297" name="Google Shape;1297;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grpSp>
          <p:nvGrpSpPr>
            <p:cNvPr id="1298" name="Google Shape;1298;p49"/>
            <p:cNvGrpSpPr/>
            <p:nvPr/>
          </p:nvGrpSpPr>
          <p:grpSpPr>
            <a:xfrm>
              <a:off x="6506504" y="937343"/>
              <a:ext cx="744273" cy="793950"/>
              <a:chOff x="6565437" y="1588001"/>
              <a:chExt cx="744273" cy="793950"/>
            </a:xfrm>
          </p:grpSpPr>
          <p:sp>
            <p:nvSpPr>
              <p:cNvPr id="1299" name="Google Shape;1299;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00" name="Google Shape;1300;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01" name="Google Shape;1301;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02" name="Google Shape;1302;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03" name="Google Shape;1303;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04" name="Google Shape;1304;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05" name="Google Shape;1305;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06" name="Google Shape;1306;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07" name="Google Shape;1307;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08" name="Google Shape;1308;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grpSp>
        <p:nvGrpSpPr>
          <p:cNvPr id="1309" name="Google Shape;1309;p49"/>
          <p:cNvGrpSpPr/>
          <p:nvPr/>
        </p:nvGrpSpPr>
        <p:grpSpPr>
          <a:xfrm>
            <a:off x="5837465" y="205990"/>
            <a:ext cx="614273" cy="655273"/>
            <a:chOff x="7638277" y="937343"/>
            <a:chExt cx="744273" cy="793950"/>
          </a:xfrm>
        </p:grpSpPr>
        <p:sp>
          <p:nvSpPr>
            <p:cNvPr id="1310" name="Google Shape;1310;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1311" name="Google Shape;1311;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1312" name="Google Shape;1312;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1313" name="Google Shape;1313;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grpSp>
          <p:nvGrpSpPr>
            <p:cNvPr id="1314" name="Google Shape;1314;p49"/>
            <p:cNvGrpSpPr/>
            <p:nvPr/>
          </p:nvGrpSpPr>
          <p:grpSpPr>
            <a:xfrm>
              <a:off x="7638277" y="937343"/>
              <a:ext cx="744273" cy="793950"/>
              <a:chOff x="6565437" y="1588001"/>
              <a:chExt cx="744273" cy="793950"/>
            </a:xfrm>
          </p:grpSpPr>
          <p:sp>
            <p:nvSpPr>
              <p:cNvPr id="1315" name="Google Shape;1315;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16" name="Google Shape;1316;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17" name="Google Shape;1317;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18" name="Google Shape;1318;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19" name="Google Shape;1319;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20" name="Google Shape;1320;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21" name="Google Shape;1321;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22" name="Google Shape;1322;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23" name="Google Shape;1323;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24" name="Google Shape;1324;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grpSp>
        <p:nvGrpSpPr>
          <p:cNvPr id="1325" name="Google Shape;1325;p49"/>
          <p:cNvGrpSpPr/>
          <p:nvPr/>
        </p:nvGrpSpPr>
        <p:grpSpPr>
          <a:xfrm>
            <a:off x="2557609" y="3125381"/>
            <a:ext cx="594372" cy="534352"/>
            <a:chOff x="3778727" y="4460423"/>
            <a:chExt cx="720160" cy="647438"/>
          </a:xfrm>
        </p:grpSpPr>
        <p:sp>
          <p:nvSpPr>
            <p:cNvPr id="1326" name="Google Shape;1326;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27" name="Google Shape;1327;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28" name="Google Shape;1328;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29" name="Google Shape;1329;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30" name="Google Shape;1330;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31" name="Google Shape;1331;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32" name="Google Shape;1332;p49"/>
            <p:cNvSpPr/>
            <p:nvPr/>
          </p:nvSpPr>
          <p:spPr>
            <a:xfrm>
              <a:off x="3778727" y="4460423"/>
              <a:ext cx="719100" cy="79200"/>
            </a:xfrm>
            <a:prstGeom prst="ellipse">
              <a:avLst/>
            </a:pr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333" name="Google Shape;1333;p49"/>
          <p:cNvGrpSpPr/>
          <p:nvPr/>
        </p:nvGrpSpPr>
        <p:grpSpPr>
          <a:xfrm>
            <a:off x="-6556" y="3105488"/>
            <a:ext cx="594240" cy="574151"/>
            <a:chOff x="557494" y="4436312"/>
            <a:chExt cx="720000" cy="695660"/>
          </a:xfrm>
        </p:grpSpPr>
        <p:sp>
          <p:nvSpPr>
            <p:cNvPr id="1334" name="Google Shape;1334;p49"/>
            <p:cNvSpPr/>
            <p:nvPr/>
          </p:nvSpPr>
          <p:spPr>
            <a:xfrm>
              <a:off x="557494" y="4436312"/>
              <a:ext cx="720000" cy="144600"/>
            </a:xfrm>
            <a:prstGeom prst="ellipse">
              <a:avLst/>
            </a:pr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35" name="Google Shape;1335;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36" name="Google Shape;1336;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37" name="Google Shape;1337;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338" name="Google Shape;1338;p49"/>
          <p:cNvGrpSpPr/>
          <p:nvPr/>
        </p:nvGrpSpPr>
        <p:grpSpPr>
          <a:xfrm>
            <a:off x="4267086" y="3095362"/>
            <a:ext cx="594444" cy="594389"/>
            <a:chOff x="5926265" y="4424051"/>
            <a:chExt cx="720246" cy="720181"/>
          </a:xfrm>
        </p:grpSpPr>
        <p:sp>
          <p:nvSpPr>
            <p:cNvPr id="1339" name="Google Shape;1339;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40" name="Google Shape;1340;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41" name="Google Shape;1341;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42" name="Google Shape;1342;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343" name="Google Shape;1343;p49"/>
          <p:cNvGrpSpPr/>
          <p:nvPr/>
        </p:nvGrpSpPr>
        <p:grpSpPr>
          <a:xfrm>
            <a:off x="848089" y="3121434"/>
            <a:ext cx="594240" cy="542245"/>
            <a:chOff x="1631150" y="4455641"/>
            <a:chExt cx="720000" cy="657002"/>
          </a:xfrm>
        </p:grpSpPr>
        <p:sp>
          <p:nvSpPr>
            <p:cNvPr id="1344" name="Google Shape;1344;p49"/>
            <p:cNvSpPr/>
            <p:nvPr/>
          </p:nvSpPr>
          <p:spPr>
            <a:xfrm>
              <a:off x="1631150" y="4455641"/>
              <a:ext cx="720000" cy="107700"/>
            </a:xfrm>
            <a:prstGeom prst="ellipse">
              <a:avLst/>
            </a:pr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45" name="Google Shape;1345;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46" name="Google Shape;1346;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47" name="Google Shape;1347;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48" name="Google Shape;1348;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349" name="Google Shape;1349;p49"/>
          <p:cNvGrpSpPr/>
          <p:nvPr/>
        </p:nvGrpSpPr>
        <p:grpSpPr>
          <a:xfrm>
            <a:off x="1702793" y="3120668"/>
            <a:ext cx="594240" cy="543804"/>
            <a:chOff x="2704878" y="4454697"/>
            <a:chExt cx="720000" cy="658889"/>
          </a:xfrm>
        </p:grpSpPr>
        <p:sp>
          <p:nvSpPr>
            <p:cNvPr id="1350" name="Google Shape;1350;p49"/>
            <p:cNvSpPr/>
            <p:nvPr/>
          </p:nvSpPr>
          <p:spPr>
            <a:xfrm>
              <a:off x="2704878" y="4454697"/>
              <a:ext cx="720000" cy="86400"/>
            </a:xfrm>
            <a:prstGeom prst="ellipse">
              <a:avLst/>
            </a:pr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51" name="Google Shape;1351;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52" name="Google Shape;1352;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53" name="Google Shape;1353;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54" name="Google Shape;1354;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55" name="Google Shape;1355;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356" name="Google Shape;1356;p49"/>
          <p:cNvGrpSpPr/>
          <p:nvPr/>
        </p:nvGrpSpPr>
        <p:grpSpPr>
          <a:xfrm>
            <a:off x="3412501" y="3123280"/>
            <a:ext cx="594065" cy="538580"/>
            <a:chOff x="4852681" y="4457861"/>
            <a:chExt cx="719788" cy="652561"/>
          </a:xfrm>
        </p:grpSpPr>
        <p:sp>
          <p:nvSpPr>
            <p:cNvPr id="1357" name="Google Shape;1357;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58" name="Google Shape;1358;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59" name="Google Shape;1359;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360" name="Google Shape;1360;p49"/>
          <p:cNvGrpSpPr/>
          <p:nvPr/>
        </p:nvGrpSpPr>
        <p:grpSpPr>
          <a:xfrm>
            <a:off x="5122046" y="3110528"/>
            <a:ext cx="594425" cy="564084"/>
            <a:chOff x="7000306" y="4442411"/>
            <a:chExt cx="720224" cy="683463"/>
          </a:xfrm>
        </p:grpSpPr>
        <p:sp>
          <p:nvSpPr>
            <p:cNvPr id="1361" name="Google Shape;1361;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62" name="Google Shape;1362;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63" name="Google Shape;1363;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64" name="Google Shape;1364;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65" name="Google Shape;1365;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366" name="Google Shape;1366;p49"/>
          <p:cNvGrpSpPr/>
          <p:nvPr/>
        </p:nvGrpSpPr>
        <p:grpSpPr>
          <a:xfrm>
            <a:off x="5976993" y="3107578"/>
            <a:ext cx="594372" cy="569957"/>
            <a:chOff x="8074325" y="4438852"/>
            <a:chExt cx="720160" cy="690579"/>
          </a:xfrm>
        </p:grpSpPr>
        <p:sp>
          <p:nvSpPr>
            <p:cNvPr id="1367" name="Google Shape;1367;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68" name="Google Shape;1368;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69" name="Google Shape;1369;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70" name="Google Shape;1370;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71" name="Google Shape;1371;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72" name="Google Shape;1372;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373" name="Google Shape;1373;p49"/>
          <p:cNvGrpSpPr/>
          <p:nvPr/>
        </p:nvGrpSpPr>
        <p:grpSpPr>
          <a:xfrm>
            <a:off x="7686785" y="3126188"/>
            <a:ext cx="594172" cy="532753"/>
            <a:chOff x="9878975" y="4425243"/>
            <a:chExt cx="719918" cy="645502"/>
          </a:xfrm>
        </p:grpSpPr>
        <p:sp>
          <p:nvSpPr>
            <p:cNvPr id="1374" name="Google Shape;1374;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75" name="Google Shape;1375;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76" name="Google Shape;1376;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377" name="Google Shape;1377;p49"/>
          <p:cNvGrpSpPr/>
          <p:nvPr/>
        </p:nvGrpSpPr>
        <p:grpSpPr>
          <a:xfrm>
            <a:off x="8541475" y="3111247"/>
            <a:ext cx="594380" cy="562619"/>
            <a:chOff x="10914544" y="4407150"/>
            <a:chExt cx="720170" cy="681687"/>
          </a:xfrm>
        </p:grpSpPr>
        <p:sp>
          <p:nvSpPr>
            <p:cNvPr id="1378" name="Google Shape;1378;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79" name="Google Shape;1379;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80" name="Google Shape;1380;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81" name="Google Shape;1381;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382" name="Google Shape;1382;p49"/>
          <p:cNvGrpSpPr/>
          <p:nvPr/>
        </p:nvGrpSpPr>
        <p:grpSpPr>
          <a:xfrm>
            <a:off x="6831862" y="3122079"/>
            <a:ext cx="594407" cy="540980"/>
            <a:chOff x="8843122" y="4420259"/>
            <a:chExt cx="720202" cy="655469"/>
          </a:xfrm>
        </p:grpSpPr>
        <p:sp>
          <p:nvSpPr>
            <p:cNvPr id="1383" name="Google Shape;1383;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84" name="Google Shape;1384;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85" name="Google Shape;1385;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86" name="Google Shape;1386;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87" name="Google Shape;1387;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88" name="Google Shape;1388;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389" name="Google Shape;1389;p49"/>
          <p:cNvGrpSpPr/>
          <p:nvPr/>
        </p:nvGrpSpPr>
        <p:grpSpPr>
          <a:xfrm>
            <a:off x="2569012" y="2186827"/>
            <a:ext cx="594416" cy="526025"/>
            <a:chOff x="1510757" y="3225422"/>
            <a:chExt cx="720214" cy="637347"/>
          </a:xfrm>
        </p:grpSpPr>
        <p:sp>
          <p:nvSpPr>
            <p:cNvPr id="1390" name="Google Shape;1390;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91" name="Google Shape;1391;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92" name="Google Shape;1392;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93" name="Google Shape;1393;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94" name="Google Shape;1394;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95" name="Google Shape;1395;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96" name="Google Shape;1396;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397" name="Google Shape;1397;p49"/>
          <p:cNvGrpSpPr/>
          <p:nvPr/>
        </p:nvGrpSpPr>
        <p:grpSpPr>
          <a:xfrm>
            <a:off x="3490879" y="2210187"/>
            <a:ext cx="594356" cy="479305"/>
            <a:chOff x="2595501" y="3253725"/>
            <a:chExt cx="720141" cy="580739"/>
          </a:xfrm>
        </p:grpSpPr>
        <p:sp>
          <p:nvSpPr>
            <p:cNvPr id="1398" name="Google Shape;1398;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399" name="Google Shape;1399;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00" name="Google Shape;1400;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01" name="Google Shape;1401;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402" name="Google Shape;1402;p49"/>
          <p:cNvGrpSpPr/>
          <p:nvPr/>
        </p:nvGrpSpPr>
        <p:grpSpPr>
          <a:xfrm>
            <a:off x="5334441" y="2152808"/>
            <a:ext cx="591839" cy="594055"/>
            <a:chOff x="4764809" y="3184208"/>
            <a:chExt cx="717090" cy="719775"/>
          </a:xfrm>
        </p:grpSpPr>
        <p:sp>
          <p:nvSpPr>
            <p:cNvPr id="1403" name="Google Shape;1403;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04" name="Google Shape;1404;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05" name="Google Shape;1405;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406" name="Google Shape;1406;p49"/>
          <p:cNvGrpSpPr/>
          <p:nvPr/>
        </p:nvGrpSpPr>
        <p:grpSpPr>
          <a:xfrm>
            <a:off x="4412670" y="2191418"/>
            <a:ext cx="594329" cy="516816"/>
            <a:chOff x="3680173" y="3231000"/>
            <a:chExt cx="720106" cy="626190"/>
          </a:xfrm>
        </p:grpSpPr>
        <p:sp>
          <p:nvSpPr>
            <p:cNvPr id="1407" name="Google Shape;1407;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08" name="Google Shape;1408;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09" name="Google Shape;1409;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410" name="Google Shape;1410;p49"/>
          <p:cNvGrpSpPr/>
          <p:nvPr/>
        </p:nvGrpSpPr>
        <p:grpSpPr>
          <a:xfrm>
            <a:off x="7175454" y="2152746"/>
            <a:ext cx="591044" cy="594160"/>
            <a:chOff x="6931035" y="3184144"/>
            <a:chExt cx="716128" cy="719903"/>
          </a:xfrm>
        </p:grpSpPr>
        <p:sp>
          <p:nvSpPr>
            <p:cNvPr id="1411" name="Google Shape;1411;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12" name="Google Shape;1412;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13" name="Google Shape;1413;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14" name="Google Shape;1414;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415" name="Google Shape;1415;p49"/>
          <p:cNvGrpSpPr/>
          <p:nvPr/>
        </p:nvGrpSpPr>
        <p:grpSpPr>
          <a:xfrm>
            <a:off x="6253717" y="2152691"/>
            <a:ext cx="594303" cy="594287"/>
            <a:chOff x="5846429" y="3184067"/>
            <a:chExt cx="720076" cy="720055"/>
          </a:xfrm>
        </p:grpSpPr>
        <p:sp>
          <p:nvSpPr>
            <p:cNvPr id="1416" name="Google Shape;1416;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17" name="Google Shape;1417;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18" name="Google Shape;1418;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19" name="Google Shape;1419;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420" name="Google Shape;1420;p49"/>
          <p:cNvGrpSpPr/>
          <p:nvPr/>
        </p:nvGrpSpPr>
        <p:grpSpPr>
          <a:xfrm>
            <a:off x="1836653" y="2152623"/>
            <a:ext cx="404932" cy="594433"/>
            <a:chOff x="655600" y="3183978"/>
            <a:chExt cx="490627" cy="720234"/>
          </a:xfrm>
        </p:grpSpPr>
        <p:sp>
          <p:nvSpPr>
            <p:cNvPr id="1421" name="Google Shape;1421;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22" name="Google Shape;1422;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23" name="Google Shape;1423;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24" name="Google Shape;1424;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25" name="Google Shape;1425;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426" name="Google Shape;1426;p49"/>
          <p:cNvGrpSpPr/>
          <p:nvPr/>
        </p:nvGrpSpPr>
        <p:grpSpPr>
          <a:xfrm>
            <a:off x="8093939" y="2152762"/>
            <a:ext cx="253047" cy="594123"/>
            <a:chOff x="8011692" y="3184166"/>
            <a:chExt cx="306600" cy="719859"/>
          </a:xfrm>
        </p:grpSpPr>
        <p:sp>
          <p:nvSpPr>
            <p:cNvPr id="1427" name="Google Shape;1427;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28" name="Google Shape;1428;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29" name="Google Shape;1429;p49"/>
            <p:cNvSpPr txBox="1"/>
            <p:nvPr/>
          </p:nvSpPr>
          <p:spPr>
            <a:xfrm>
              <a:off x="8011692" y="3395332"/>
              <a:ext cx="306600" cy="157200"/>
            </a:xfrm>
            <a:prstGeom prst="rect">
              <a:avLst/>
            </a:pr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30" name="Google Shape;1430;p49"/>
            <p:cNvSpPr txBox="1"/>
            <p:nvPr/>
          </p:nvSpPr>
          <p:spPr>
            <a:xfrm>
              <a:off x="8011692" y="3231683"/>
              <a:ext cx="306600" cy="159300"/>
            </a:xfrm>
            <a:prstGeom prst="rect">
              <a:avLst/>
            </a:pr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31" name="Google Shape;1431;p49"/>
            <p:cNvSpPr txBox="1"/>
            <p:nvPr/>
          </p:nvSpPr>
          <p:spPr>
            <a:xfrm>
              <a:off x="8011692" y="3718293"/>
              <a:ext cx="306600" cy="159300"/>
            </a:xfrm>
            <a:prstGeom prst="rect">
              <a:avLst/>
            </a:pr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32" name="Google Shape;1432;p49"/>
            <p:cNvSpPr txBox="1"/>
            <p:nvPr/>
          </p:nvSpPr>
          <p:spPr>
            <a:xfrm>
              <a:off x="8011692" y="3556812"/>
              <a:ext cx="306600" cy="157200"/>
            </a:xfrm>
            <a:prstGeom prst="rect">
              <a:avLst/>
            </a:pr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433" name="Google Shape;1433;p49"/>
          <p:cNvGrpSpPr/>
          <p:nvPr/>
        </p:nvGrpSpPr>
        <p:grpSpPr>
          <a:xfrm>
            <a:off x="8673653" y="2152432"/>
            <a:ext cx="328265" cy="594021"/>
            <a:chOff x="4556125" y="630237"/>
            <a:chExt cx="3081338" cy="5568950"/>
          </a:xfrm>
        </p:grpSpPr>
        <p:sp>
          <p:nvSpPr>
            <p:cNvPr id="1434" name="Google Shape;1434;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35" name="Google Shape;1435;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36" name="Google Shape;1436;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37" name="Google Shape;1437;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38" name="Google Shape;1438;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39" name="Google Shape;1439;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40" name="Google Shape;1440;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441" name="Google Shape;1441;p49"/>
          <p:cNvGrpSpPr/>
          <p:nvPr/>
        </p:nvGrpSpPr>
        <p:grpSpPr>
          <a:xfrm>
            <a:off x="915004" y="2152708"/>
            <a:ext cx="594357" cy="594263"/>
            <a:chOff x="1674084" y="3214987"/>
            <a:chExt cx="720142" cy="720027"/>
          </a:xfrm>
        </p:grpSpPr>
        <p:sp>
          <p:nvSpPr>
            <p:cNvPr id="1442" name="Google Shape;1442;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43" name="Google Shape;1443;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44" name="Google Shape;1444;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45" name="Google Shape;1445;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46" name="Google Shape;1446;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47" name="Google Shape;1447;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48" name="Google Shape;1448;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49" name="Google Shape;1449;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50" name="Google Shape;1450;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51" name="Google Shape;1451;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52" name="Google Shape;1452;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53" name="Google Shape;1453;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454" name="Google Shape;1454;p49"/>
          <p:cNvGrpSpPr/>
          <p:nvPr/>
        </p:nvGrpSpPr>
        <p:grpSpPr>
          <a:xfrm>
            <a:off x="-6541" y="2152651"/>
            <a:ext cx="594105" cy="594364"/>
            <a:chOff x="557511" y="3214925"/>
            <a:chExt cx="719836" cy="720150"/>
          </a:xfrm>
        </p:grpSpPr>
        <p:sp>
          <p:nvSpPr>
            <p:cNvPr id="1455" name="Google Shape;1455;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56" name="Google Shape;1456;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57" name="Google Shape;1457;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58" name="Google Shape;1458;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459" name="Google Shape;1459;p49"/>
          <p:cNvGrpSpPr/>
          <p:nvPr/>
        </p:nvGrpSpPr>
        <p:grpSpPr>
          <a:xfrm>
            <a:off x="-81358" y="4067761"/>
            <a:ext cx="594540" cy="534031"/>
            <a:chOff x="1147762" y="1131887"/>
            <a:chExt cx="5137150" cy="4619626"/>
          </a:xfrm>
        </p:grpSpPr>
        <p:sp>
          <p:nvSpPr>
            <p:cNvPr id="1460" name="Google Shape;1460;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61" name="Google Shape;1461;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62" name="Google Shape;1462;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463" name="Google Shape;1463;p49"/>
          <p:cNvGrpSpPr/>
          <p:nvPr/>
        </p:nvGrpSpPr>
        <p:grpSpPr>
          <a:xfrm>
            <a:off x="981754" y="4059308"/>
            <a:ext cx="594535" cy="551044"/>
            <a:chOff x="1570037" y="1341437"/>
            <a:chExt cx="4943475" cy="4576762"/>
          </a:xfrm>
        </p:grpSpPr>
        <p:sp>
          <p:nvSpPr>
            <p:cNvPr id="1464" name="Google Shape;1464;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65" name="Google Shape;1465;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66" name="Google Shape;1466;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67" name="Google Shape;1467;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68" name="Google Shape;1468;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69" name="Google Shape;1469;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470" name="Google Shape;1470;p49"/>
          <p:cNvGrpSpPr/>
          <p:nvPr/>
        </p:nvGrpSpPr>
        <p:grpSpPr>
          <a:xfrm>
            <a:off x="4295508" y="4038111"/>
            <a:ext cx="588443" cy="594295"/>
            <a:chOff x="5770007" y="5489899"/>
            <a:chExt cx="712976" cy="720067"/>
          </a:xfrm>
        </p:grpSpPr>
        <p:sp>
          <p:nvSpPr>
            <p:cNvPr id="1471" name="Google Shape;1471;p49"/>
            <p:cNvSpPr/>
            <p:nvPr/>
          </p:nvSpPr>
          <p:spPr>
            <a:xfrm>
              <a:off x="6229483" y="5489899"/>
              <a:ext cx="253500" cy="255300"/>
            </a:xfrm>
            <a:prstGeom prst="ellipse">
              <a:avLst/>
            </a:pr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72" name="Google Shape;1472;p49"/>
            <p:cNvSpPr/>
            <p:nvPr/>
          </p:nvSpPr>
          <p:spPr>
            <a:xfrm>
              <a:off x="5770007" y="5489899"/>
              <a:ext cx="252900" cy="255300"/>
            </a:xfrm>
            <a:prstGeom prst="ellipse">
              <a:avLst/>
            </a:pr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73" name="Google Shape;1473;p49"/>
            <p:cNvSpPr/>
            <p:nvPr/>
          </p:nvSpPr>
          <p:spPr>
            <a:xfrm>
              <a:off x="6229483" y="5954666"/>
              <a:ext cx="253500" cy="255300"/>
            </a:xfrm>
            <a:prstGeom prst="ellipse">
              <a:avLst/>
            </a:pr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74" name="Google Shape;1474;p49"/>
            <p:cNvSpPr/>
            <p:nvPr/>
          </p:nvSpPr>
          <p:spPr>
            <a:xfrm>
              <a:off x="5770007" y="5954666"/>
              <a:ext cx="252900" cy="255300"/>
            </a:xfrm>
            <a:prstGeom prst="ellipse">
              <a:avLst/>
            </a:pr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75" name="Google Shape;1475;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76" name="Google Shape;1476;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77" name="Google Shape;1477;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78" name="Google Shape;1478;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479" name="Google Shape;1479;p49"/>
          <p:cNvGrpSpPr/>
          <p:nvPr/>
        </p:nvGrpSpPr>
        <p:grpSpPr>
          <a:xfrm>
            <a:off x="5352573" y="4068058"/>
            <a:ext cx="594201" cy="534432"/>
            <a:chOff x="7050768" y="5526199"/>
            <a:chExt cx="719953" cy="647534"/>
          </a:xfrm>
        </p:grpSpPr>
        <p:sp>
          <p:nvSpPr>
            <p:cNvPr id="1480" name="Google Shape;1480;p49"/>
            <p:cNvSpPr/>
            <p:nvPr/>
          </p:nvSpPr>
          <p:spPr>
            <a:xfrm>
              <a:off x="7465241" y="5526199"/>
              <a:ext cx="168000" cy="168900"/>
            </a:xfrm>
            <a:prstGeom prst="ellipse">
              <a:avLst/>
            </a:pr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81" name="Google Shape;1481;p49"/>
            <p:cNvSpPr/>
            <p:nvPr/>
          </p:nvSpPr>
          <p:spPr>
            <a:xfrm>
              <a:off x="7189726" y="5526199"/>
              <a:ext cx="168000" cy="168900"/>
            </a:xfrm>
            <a:prstGeom prst="ellipse">
              <a:avLst/>
            </a:pr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82" name="Google Shape;1482;p49"/>
            <p:cNvSpPr/>
            <p:nvPr/>
          </p:nvSpPr>
          <p:spPr>
            <a:xfrm>
              <a:off x="7465241" y="6004833"/>
              <a:ext cx="168000" cy="168900"/>
            </a:xfrm>
            <a:prstGeom prst="ellipse">
              <a:avLst/>
            </a:pr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83" name="Google Shape;1483;p49"/>
            <p:cNvSpPr/>
            <p:nvPr/>
          </p:nvSpPr>
          <p:spPr>
            <a:xfrm>
              <a:off x="7602721" y="5765701"/>
              <a:ext cx="168000" cy="168300"/>
            </a:xfrm>
            <a:prstGeom prst="ellipse">
              <a:avLst/>
            </a:pr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84" name="Google Shape;1484;p49"/>
            <p:cNvSpPr/>
            <p:nvPr/>
          </p:nvSpPr>
          <p:spPr>
            <a:xfrm>
              <a:off x="7050768" y="5765701"/>
              <a:ext cx="168600" cy="168300"/>
            </a:xfrm>
            <a:prstGeom prst="ellipse">
              <a:avLst/>
            </a:prstGeom>
            <a:solidFill>
              <a:schemeClr val="accent6"/>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85" name="Google Shape;1485;p49"/>
            <p:cNvSpPr/>
            <p:nvPr/>
          </p:nvSpPr>
          <p:spPr>
            <a:xfrm>
              <a:off x="7189726" y="6004833"/>
              <a:ext cx="168000" cy="168900"/>
            </a:xfrm>
            <a:prstGeom prst="ellipse">
              <a:avLst/>
            </a:prstGeom>
            <a:solidFill>
              <a:schemeClr val="accent5"/>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86" name="Google Shape;1486;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87" name="Google Shape;1487;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88" name="Google Shape;1488;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89" name="Google Shape;1489;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90" name="Google Shape;1490;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91" name="Google Shape;1491;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492" name="Google Shape;1492;p49"/>
          <p:cNvGrpSpPr/>
          <p:nvPr/>
        </p:nvGrpSpPr>
        <p:grpSpPr>
          <a:xfrm>
            <a:off x="7478596" y="4068163"/>
            <a:ext cx="594241" cy="534201"/>
            <a:chOff x="9626723" y="5526313"/>
            <a:chExt cx="720002" cy="647256"/>
          </a:xfrm>
        </p:grpSpPr>
        <p:sp>
          <p:nvSpPr>
            <p:cNvPr id="1493" name="Google Shape;1493;p49"/>
            <p:cNvSpPr/>
            <p:nvPr/>
          </p:nvSpPr>
          <p:spPr>
            <a:xfrm>
              <a:off x="10040990" y="5526313"/>
              <a:ext cx="168000" cy="168300"/>
            </a:xfrm>
            <a:prstGeom prst="ellipse">
              <a:avLst/>
            </a:pr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94" name="Google Shape;1494;p49"/>
            <p:cNvSpPr/>
            <p:nvPr/>
          </p:nvSpPr>
          <p:spPr>
            <a:xfrm>
              <a:off x="9765139" y="5526313"/>
              <a:ext cx="168300" cy="168300"/>
            </a:xfrm>
            <a:prstGeom prst="ellipse">
              <a:avLst/>
            </a:pr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95" name="Google Shape;1495;p49"/>
            <p:cNvSpPr/>
            <p:nvPr/>
          </p:nvSpPr>
          <p:spPr>
            <a:xfrm>
              <a:off x="10040990" y="6005269"/>
              <a:ext cx="168000" cy="168300"/>
            </a:xfrm>
            <a:prstGeom prst="ellipse">
              <a:avLst/>
            </a:pr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96" name="Google Shape;1496;p49"/>
            <p:cNvSpPr/>
            <p:nvPr/>
          </p:nvSpPr>
          <p:spPr>
            <a:xfrm>
              <a:off x="10178425" y="5765496"/>
              <a:ext cx="168300" cy="168900"/>
            </a:xfrm>
            <a:prstGeom prst="ellipse">
              <a:avLst/>
            </a:pr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97" name="Google Shape;1497;p49"/>
            <p:cNvSpPr/>
            <p:nvPr/>
          </p:nvSpPr>
          <p:spPr>
            <a:xfrm>
              <a:off x="9626723" y="5765496"/>
              <a:ext cx="168000" cy="168900"/>
            </a:xfrm>
            <a:prstGeom prst="ellipse">
              <a:avLst/>
            </a:prstGeom>
            <a:solidFill>
              <a:schemeClr val="accent6"/>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98" name="Google Shape;1498;p49"/>
            <p:cNvSpPr/>
            <p:nvPr/>
          </p:nvSpPr>
          <p:spPr>
            <a:xfrm>
              <a:off x="9765139" y="6005269"/>
              <a:ext cx="168300" cy="168300"/>
            </a:xfrm>
            <a:prstGeom prst="ellipse">
              <a:avLst/>
            </a:prstGeom>
            <a:solidFill>
              <a:schemeClr val="accent5"/>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499" name="Google Shape;1499;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00" name="Google Shape;1500;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01" name="Google Shape;1501;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02" name="Google Shape;1502;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03" name="Google Shape;1503;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04" name="Google Shape;1504;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505" name="Google Shape;1505;p49"/>
          <p:cNvGrpSpPr/>
          <p:nvPr/>
        </p:nvGrpSpPr>
        <p:grpSpPr>
          <a:xfrm>
            <a:off x="8541582" y="4038080"/>
            <a:ext cx="594111" cy="594324"/>
            <a:chOff x="10914672" y="5489861"/>
            <a:chExt cx="719842" cy="720102"/>
          </a:xfrm>
        </p:grpSpPr>
        <p:sp>
          <p:nvSpPr>
            <p:cNvPr id="1506" name="Google Shape;1506;p49"/>
            <p:cNvSpPr/>
            <p:nvPr/>
          </p:nvSpPr>
          <p:spPr>
            <a:xfrm>
              <a:off x="11420014" y="5489861"/>
              <a:ext cx="214500" cy="215100"/>
            </a:xfrm>
            <a:prstGeom prst="ellipse">
              <a:avLst/>
            </a:pr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07" name="Google Shape;1507;p49"/>
            <p:cNvSpPr/>
            <p:nvPr/>
          </p:nvSpPr>
          <p:spPr>
            <a:xfrm>
              <a:off x="11420014" y="5994863"/>
              <a:ext cx="214500" cy="215100"/>
            </a:xfrm>
            <a:prstGeom prst="ellipse">
              <a:avLst/>
            </a:pr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08" name="Google Shape;1508;p49"/>
            <p:cNvSpPr/>
            <p:nvPr/>
          </p:nvSpPr>
          <p:spPr>
            <a:xfrm>
              <a:off x="10914672" y="5489861"/>
              <a:ext cx="214500" cy="215100"/>
            </a:xfrm>
            <a:prstGeom prst="ellipse">
              <a:avLst/>
            </a:pr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09" name="Google Shape;1509;p49"/>
            <p:cNvSpPr/>
            <p:nvPr/>
          </p:nvSpPr>
          <p:spPr>
            <a:xfrm>
              <a:off x="10914672" y="5994863"/>
              <a:ext cx="214500" cy="215100"/>
            </a:xfrm>
            <a:prstGeom prst="ellipse">
              <a:avLst/>
            </a:pr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10" name="Google Shape;1510;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11" name="Google Shape;1511;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12" name="Google Shape;1512;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13" name="Google Shape;1513;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14" name="Google Shape;1514;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15" name="Google Shape;1515;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16" name="Google Shape;1516;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17" name="Google Shape;1517;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518" name="Google Shape;1518;p49"/>
          <p:cNvGrpSpPr/>
          <p:nvPr/>
        </p:nvGrpSpPr>
        <p:grpSpPr>
          <a:xfrm>
            <a:off x="6415526" y="4051765"/>
            <a:ext cx="594428" cy="566996"/>
            <a:chOff x="8338678" y="5506443"/>
            <a:chExt cx="720227" cy="686988"/>
          </a:xfrm>
        </p:grpSpPr>
        <p:sp>
          <p:nvSpPr>
            <p:cNvPr id="1519" name="Google Shape;1519;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20" name="Google Shape;1520;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21" name="Google Shape;1521;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22" name="Google Shape;1522;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23" name="Google Shape;1523;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24" name="Google Shape;1524;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525" name="Google Shape;1525;p49"/>
          <p:cNvGrpSpPr/>
          <p:nvPr/>
        </p:nvGrpSpPr>
        <p:grpSpPr>
          <a:xfrm>
            <a:off x="2044391" y="4124552"/>
            <a:ext cx="1782432" cy="421380"/>
            <a:chOff x="3042485" y="5594633"/>
            <a:chExt cx="2159652" cy="510557"/>
          </a:xfrm>
        </p:grpSpPr>
        <p:sp>
          <p:nvSpPr>
            <p:cNvPr id="1526" name="Google Shape;1526;p49"/>
            <p:cNvSpPr/>
            <p:nvPr/>
          </p:nvSpPr>
          <p:spPr>
            <a:xfrm>
              <a:off x="3042485" y="5869690"/>
              <a:ext cx="235200" cy="235500"/>
            </a:xfrm>
            <a:prstGeom prst="ellipse">
              <a:avLst/>
            </a:prstGeom>
            <a:solidFill>
              <a:srgbClr val="F1C23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27" name="Google Shape;1527;p49"/>
            <p:cNvSpPr/>
            <p:nvPr/>
          </p:nvSpPr>
          <p:spPr>
            <a:xfrm>
              <a:off x="3317231" y="5594633"/>
              <a:ext cx="235200" cy="235500"/>
            </a:xfrm>
            <a:prstGeom prst="ellipse">
              <a:avLst/>
            </a:prstGeom>
            <a:solidFill>
              <a:srgbClr val="E69138"/>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28" name="Google Shape;1528;p49"/>
            <p:cNvSpPr/>
            <p:nvPr/>
          </p:nvSpPr>
          <p:spPr>
            <a:xfrm>
              <a:off x="3591976" y="5869690"/>
              <a:ext cx="236100" cy="235500"/>
            </a:xfrm>
            <a:prstGeom prst="ellipse">
              <a:avLst/>
            </a:prstGeom>
            <a:solidFill>
              <a:srgbClr val="CC0000"/>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29" name="Google Shape;1529;p49"/>
            <p:cNvSpPr/>
            <p:nvPr/>
          </p:nvSpPr>
          <p:spPr>
            <a:xfrm>
              <a:off x="3866722" y="5594633"/>
              <a:ext cx="236100" cy="235500"/>
            </a:xfrm>
            <a:prstGeom prst="ellipse">
              <a:avLst/>
            </a:prstGeom>
            <a:solidFill>
              <a:srgbClr val="A64D79"/>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30" name="Google Shape;1530;p49"/>
            <p:cNvSpPr/>
            <p:nvPr/>
          </p:nvSpPr>
          <p:spPr>
            <a:xfrm>
              <a:off x="4141467" y="5869690"/>
              <a:ext cx="236100" cy="235500"/>
            </a:xfrm>
            <a:prstGeom prst="ellipse">
              <a:avLst/>
            </a:prstGeom>
            <a:solidFill>
              <a:srgbClr val="674EA7"/>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31" name="Google Shape;1531;p49"/>
            <p:cNvSpPr/>
            <p:nvPr/>
          </p:nvSpPr>
          <p:spPr>
            <a:xfrm>
              <a:off x="4417146" y="5594633"/>
              <a:ext cx="235200" cy="235500"/>
            </a:xfrm>
            <a:prstGeom prst="ellipse">
              <a:avLst/>
            </a:prstGeom>
            <a:solidFill>
              <a:srgbClr val="3C78D8"/>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32" name="Google Shape;1532;p49"/>
            <p:cNvSpPr/>
            <p:nvPr/>
          </p:nvSpPr>
          <p:spPr>
            <a:xfrm>
              <a:off x="4691892" y="5869690"/>
              <a:ext cx="235500" cy="235500"/>
            </a:xfrm>
            <a:prstGeom prst="ellipse">
              <a:avLst/>
            </a:prstGeom>
            <a:solidFill>
              <a:srgbClr val="45818E"/>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33" name="Google Shape;1533;p49"/>
            <p:cNvSpPr/>
            <p:nvPr/>
          </p:nvSpPr>
          <p:spPr>
            <a:xfrm>
              <a:off x="4966637" y="5594633"/>
              <a:ext cx="235500" cy="235500"/>
            </a:xfrm>
            <a:prstGeom prst="ellipse">
              <a:avLst/>
            </a:prstGeom>
            <a:solidFill>
              <a:srgbClr val="6AA84F"/>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34" name="Google Shape;1534;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35" name="Google Shape;1535;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36" name="Google Shape;1536;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37" name="Google Shape;1537;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38" name="Google Shape;1538;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39" name="Google Shape;1539;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40" name="Google Shape;1540;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541" name="Google Shape;1541;p49"/>
          <p:cNvGrpSpPr/>
          <p:nvPr/>
        </p:nvGrpSpPr>
        <p:grpSpPr>
          <a:xfrm>
            <a:off x="981587" y="4982602"/>
            <a:ext cx="594319" cy="590601"/>
            <a:chOff x="1879183" y="4379878"/>
            <a:chExt cx="445738" cy="442950"/>
          </a:xfrm>
        </p:grpSpPr>
        <p:sp>
          <p:nvSpPr>
            <p:cNvPr id="1542" name="Google Shape;1542;p49"/>
            <p:cNvSpPr/>
            <p:nvPr/>
          </p:nvSpPr>
          <p:spPr>
            <a:xfrm>
              <a:off x="1879183" y="4379878"/>
              <a:ext cx="445738" cy="303917"/>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43" name="Google Shape;1543;p49"/>
            <p:cNvSpPr/>
            <p:nvPr/>
          </p:nvSpPr>
          <p:spPr>
            <a:xfrm>
              <a:off x="1879183" y="4683795"/>
              <a:ext cx="262365" cy="72893"/>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44" name="Google Shape;1544;p49"/>
            <p:cNvSpPr/>
            <p:nvPr/>
          </p:nvSpPr>
          <p:spPr>
            <a:xfrm>
              <a:off x="1977511" y="4711043"/>
              <a:ext cx="164036" cy="45646"/>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45" name="Google Shape;1545;p49"/>
            <p:cNvSpPr/>
            <p:nvPr/>
          </p:nvSpPr>
          <p:spPr>
            <a:xfrm>
              <a:off x="1977511" y="4756688"/>
              <a:ext cx="82018" cy="66140"/>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546" name="Google Shape;1546;p49"/>
          <p:cNvGrpSpPr/>
          <p:nvPr/>
        </p:nvGrpSpPr>
        <p:grpSpPr>
          <a:xfrm>
            <a:off x="7526722" y="4980709"/>
            <a:ext cx="497404" cy="594388"/>
            <a:chOff x="8095060" y="5664590"/>
            <a:chExt cx="497404" cy="594389"/>
          </a:xfrm>
        </p:grpSpPr>
        <p:grpSp>
          <p:nvGrpSpPr>
            <p:cNvPr id="1547" name="Google Shape;1547;p49"/>
            <p:cNvGrpSpPr/>
            <p:nvPr/>
          </p:nvGrpSpPr>
          <p:grpSpPr>
            <a:xfrm>
              <a:off x="8095060" y="5969027"/>
              <a:ext cx="497404" cy="289951"/>
              <a:chOff x="8095060" y="5969027"/>
              <a:chExt cx="497404" cy="289951"/>
            </a:xfrm>
          </p:grpSpPr>
          <p:sp>
            <p:nvSpPr>
              <p:cNvPr id="1548" name="Google Shape;1548;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49" name="Google Shape;1549;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50" name="Google Shape;1550;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551" name="Google Shape;1551;p49"/>
            <p:cNvGrpSpPr/>
            <p:nvPr/>
          </p:nvGrpSpPr>
          <p:grpSpPr>
            <a:xfrm>
              <a:off x="8095060" y="5867832"/>
              <a:ext cx="497404" cy="289312"/>
              <a:chOff x="8095060" y="5867832"/>
              <a:chExt cx="497404" cy="289312"/>
            </a:xfrm>
          </p:grpSpPr>
          <p:sp>
            <p:nvSpPr>
              <p:cNvPr id="1552" name="Google Shape;1552;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53" name="Google Shape;1553;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54" name="Google Shape;1554;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555" name="Google Shape;1555;p49"/>
            <p:cNvGrpSpPr/>
            <p:nvPr/>
          </p:nvGrpSpPr>
          <p:grpSpPr>
            <a:xfrm>
              <a:off x="8095060" y="5765998"/>
              <a:ext cx="497404" cy="289312"/>
              <a:chOff x="8095060" y="5765998"/>
              <a:chExt cx="497404" cy="289312"/>
            </a:xfrm>
          </p:grpSpPr>
          <p:sp>
            <p:nvSpPr>
              <p:cNvPr id="1556" name="Google Shape;1556;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57" name="Google Shape;1557;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58" name="Google Shape;1558;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559" name="Google Shape;1559;p49"/>
            <p:cNvGrpSpPr/>
            <p:nvPr/>
          </p:nvGrpSpPr>
          <p:grpSpPr>
            <a:xfrm>
              <a:off x="8095060" y="5664590"/>
              <a:ext cx="497404" cy="290164"/>
              <a:chOff x="8095060" y="5664590"/>
              <a:chExt cx="497404" cy="290164"/>
            </a:xfrm>
          </p:grpSpPr>
          <p:sp>
            <p:nvSpPr>
              <p:cNvPr id="1560" name="Google Shape;1560;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61" name="Google Shape;1561;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62" name="Google Shape;1562;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grpSp>
        <p:nvGrpSpPr>
          <p:cNvPr id="1563" name="Google Shape;1563;p49"/>
          <p:cNvGrpSpPr/>
          <p:nvPr/>
        </p:nvGrpSpPr>
        <p:grpSpPr>
          <a:xfrm>
            <a:off x="2303778" y="4980746"/>
            <a:ext cx="742884" cy="594313"/>
            <a:chOff x="4607809" y="5664627"/>
            <a:chExt cx="742883" cy="594312"/>
          </a:xfrm>
        </p:grpSpPr>
        <p:sp>
          <p:nvSpPr>
            <p:cNvPr id="1564" name="Google Shape;1564;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65" name="Google Shape;1565;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66" name="Google Shape;1566;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67" name="Google Shape;1567;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68" name="Google Shape;1568;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69" name="Google Shape;1569;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70" name="Google Shape;1570;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571" name="Google Shape;1571;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572" name="Google Shape;1572;p49"/>
          <p:cNvGrpSpPr/>
          <p:nvPr/>
        </p:nvGrpSpPr>
        <p:grpSpPr>
          <a:xfrm>
            <a:off x="3774535" y="4980810"/>
            <a:ext cx="1439820" cy="594160"/>
            <a:chOff x="2571250" y="5664711"/>
            <a:chExt cx="1439820" cy="594160"/>
          </a:xfrm>
        </p:grpSpPr>
        <p:sp>
          <p:nvSpPr>
            <p:cNvPr id="1573" name="Google Shape;1573;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74" name="Google Shape;1574;p49"/>
            <p:cNvSpPr/>
            <p:nvPr/>
          </p:nvSpPr>
          <p:spPr>
            <a:xfrm>
              <a:off x="2765747" y="5713810"/>
              <a:ext cx="150600" cy="151500"/>
            </a:xfrm>
            <a:prstGeom prst="ellipse">
              <a:avLst/>
            </a:prstGeom>
            <a:solidFill>
              <a:srgbClr val="B45F06"/>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75" name="Google Shape;1575;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76" name="Google Shape;1576;p49"/>
            <p:cNvSpPr/>
            <p:nvPr/>
          </p:nvSpPr>
          <p:spPr>
            <a:xfrm>
              <a:off x="2945363" y="5746957"/>
              <a:ext cx="151200" cy="151800"/>
            </a:xfrm>
            <a:prstGeom prst="ellipse">
              <a:avLst/>
            </a:prstGeom>
            <a:solidFill>
              <a:srgbClr val="BF9000"/>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77" name="Google Shape;1577;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78" name="Google Shape;1578;p49"/>
            <p:cNvSpPr/>
            <p:nvPr/>
          </p:nvSpPr>
          <p:spPr>
            <a:xfrm>
              <a:off x="3125392" y="5770782"/>
              <a:ext cx="151200" cy="151800"/>
            </a:xfrm>
            <a:prstGeom prst="ellipse">
              <a:avLst/>
            </a:prstGeom>
            <a:solidFill>
              <a:srgbClr val="38761D"/>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79" name="Google Shape;1579;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80" name="Google Shape;1580;p49"/>
            <p:cNvSpPr/>
            <p:nvPr/>
          </p:nvSpPr>
          <p:spPr>
            <a:xfrm>
              <a:off x="3305628" y="5770782"/>
              <a:ext cx="151200" cy="151800"/>
            </a:xfrm>
            <a:prstGeom prst="ellipse">
              <a:avLst/>
            </a:prstGeom>
            <a:solidFill>
              <a:srgbClr val="134F5C"/>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81" name="Google Shape;1581;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82" name="Google Shape;1582;p49"/>
            <p:cNvSpPr/>
            <p:nvPr/>
          </p:nvSpPr>
          <p:spPr>
            <a:xfrm>
              <a:off x="3485657" y="5746957"/>
              <a:ext cx="151200" cy="151800"/>
            </a:xfrm>
            <a:prstGeom prst="ellipse">
              <a:avLst/>
            </a:prstGeom>
            <a:solidFill>
              <a:srgbClr val="1155CC"/>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83" name="Google Shape;1583;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84" name="Google Shape;1584;p49"/>
            <p:cNvSpPr/>
            <p:nvPr/>
          </p:nvSpPr>
          <p:spPr>
            <a:xfrm>
              <a:off x="3665893" y="5713810"/>
              <a:ext cx="150600" cy="151500"/>
            </a:xfrm>
            <a:prstGeom prst="ellipse">
              <a:avLst/>
            </a:prstGeom>
            <a:solidFill>
              <a:srgbClr val="351C75"/>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85" name="Google Shape;1585;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86" name="Google Shape;1586;p49"/>
            <p:cNvSpPr/>
            <p:nvPr/>
          </p:nvSpPr>
          <p:spPr>
            <a:xfrm>
              <a:off x="3845302" y="5679213"/>
              <a:ext cx="151200" cy="151800"/>
            </a:xfrm>
            <a:prstGeom prst="ellipse">
              <a:avLst/>
            </a:prstGeom>
            <a:solidFill>
              <a:srgbClr val="741B47"/>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87" name="Google Shape;1587;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88" name="Google Shape;1588;p49"/>
            <p:cNvSpPr/>
            <p:nvPr/>
          </p:nvSpPr>
          <p:spPr>
            <a:xfrm>
              <a:off x="2585718" y="5679213"/>
              <a:ext cx="151200" cy="151800"/>
            </a:xfrm>
            <a:prstGeom prst="ellipse">
              <a:avLst/>
            </a:prstGeom>
            <a:solidFill>
              <a:srgbClr val="990000"/>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89" name="Google Shape;1589;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90" name="Google Shape;1590;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91" name="Google Shape;1591;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92" name="Google Shape;1592;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93" name="Google Shape;1593;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94" name="Google Shape;1594;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95" name="Google Shape;1595;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sp>
          <p:nvSpPr>
            <p:cNvPr id="1596" name="Google Shape;1596;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grpSp>
      <p:grpSp>
        <p:nvGrpSpPr>
          <p:cNvPr id="1597" name="Google Shape;1597;p49"/>
          <p:cNvGrpSpPr/>
          <p:nvPr/>
        </p:nvGrpSpPr>
        <p:grpSpPr>
          <a:xfrm>
            <a:off x="5942223" y="4980533"/>
            <a:ext cx="856628" cy="594715"/>
            <a:chOff x="6332670" y="5663946"/>
            <a:chExt cx="856627" cy="594715"/>
          </a:xfrm>
        </p:grpSpPr>
        <p:grpSp>
          <p:nvGrpSpPr>
            <p:cNvPr id="1598" name="Google Shape;1598;p49"/>
            <p:cNvGrpSpPr/>
            <p:nvPr/>
          </p:nvGrpSpPr>
          <p:grpSpPr>
            <a:xfrm>
              <a:off x="6392364" y="5663946"/>
              <a:ext cx="796933" cy="185801"/>
              <a:chOff x="3321050" y="1066800"/>
              <a:chExt cx="6505573" cy="1508125"/>
            </a:xfrm>
          </p:grpSpPr>
          <p:sp>
            <p:nvSpPr>
              <p:cNvPr id="1599" name="Google Shape;1599;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600" name="Google Shape;1600;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601" name="Google Shape;1601;p49"/>
            <p:cNvGrpSpPr/>
            <p:nvPr/>
          </p:nvGrpSpPr>
          <p:grpSpPr>
            <a:xfrm flipH="1">
              <a:off x="6332670" y="5868403"/>
              <a:ext cx="796933" cy="185801"/>
              <a:chOff x="3321050" y="1066800"/>
              <a:chExt cx="6505573" cy="1508125"/>
            </a:xfrm>
          </p:grpSpPr>
          <p:sp>
            <p:nvSpPr>
              <p:cNvPr id="1602" name="Google Shape;160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603" name="Google Shape;160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1604" name="Google Shape;1604;p49"/>
            <p:cNvGrpSpPr/>
            <p:nvPr/>
          </p:nvGrpSpPr>
          <p:grpSpPr>
            <a:xfrm>
              <a:off x="6392364" y="6072860"/>
              <a:ext cx="796933" cy="185801"/>
              <a:chOff x="3321050" y="1066800"/>
              <a:chExt cx="6505573" cy="1508125"/>
            </a:xfrm>
          </p:grpSpPr>
          <p:sp>
            <p:nvSpPr>
              <p:cNvPr id="1605" name="Google Shape;160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1606" name="Google Shape;160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91433" tIns="45700" rIns="91433" bIns="45700" anchor="t"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sp>
        <p:nvSpPr>
          <p:cNvPr id="1607" name="Google Shape;1607;p49"/>
          <p:cNvSpPr txBox="1">
            <a:spLocks noGrp="1"/>
          </p:cNvSpPr>
          <p:nvPr>
            <p:ph type="title"/>
          </p:nvPr>
        </p:nvSpPr>
        <p:spPr>
          <a:xfrm>
            <a:off x="-383600" y="-525147"/>
            <a:ext cx="9911200" cy="528400"/>
          </a:xfrm>
          <a:prstGeom prst="rect">
            <a:avLst/>
          </a:prstGeom>
        </p:spPr>
        <p:txBody>
          <a:bodyPr spcFirstLastPara="1" wrap="square" lIns="121900" tIns="121900" rIns="121900" bIns="121900" anchor="b" anchorCtr="0">
            <a:noAutofit/>
          </a:bodyPr>
          <a:lstStyle/>
          <a:p>
            <a:pPr algn="ctr"/>
            <a:r>
              <a:rPr lang="en" sz="2667"/>
              <a:t>Diagrams and infographics</a:t>
            </a:r>
            <a:endParaRPr sz="2667"/>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612"/>
        <p:cNvGrpSpPr/>
        <p:nvPr/>
      </p:nvGrpSpPr>
      <p:grpSpPr>
        <a:xfrm>
          <a:off x="0" y="0"/>
          <a:ext cx="0" cy="0"/>
          <a:chOff x="0" y="0"/>
          <a:chExt cx="0" cy="0"/>
        </a:xfrm>
      </p:grpSpPr>
      <p:sp>
        <p:nvSpPr>
          <p:cNvPr id="1613" name="Google Shape;1613;p50"/>
          <p:cNvSpPr txBox="1"/>
          <p:nvPr/>
        </p:nvSpPr>
        <p:spPr>
          <a:xfrm>
            <a:off x="-446531" y="260218"/>
            <a:ext cx="10710000" cy="1380800"/>
          </a:xfrm>
          <a:prstGeom prst="rect">
            <a:avLst/>
          </a:prstGeom>
          <a:noFill/>
          <a:ln>
            <a:noFill/>
          </a:ln>
        </p:spPr>
        <p:txBody>
          <a:bodyPr spcFirstLastPara="1" wrap="square" lIns="121900" tIns="121900" rIns="121900" bIns="121900" anchor="t" anchorCtr="0">
            <a:noAutofit/>
          </a:bodyPr>
          <a:lstStyle/>
          <a:p>
            <a:r>
              <a:rPr lang="en" sz="1867" b="1">
                <a:solidFill>
                  <a:srgbClr val="607D8B"/>
                </a:solidFill>
                <a:latin typeface="Source Sans Pro"/>
                <a:ea typeface="Source Sans Pro"/>
                <a:cs typeface="Source Sans Pro"/>
                <a:sym typeface="Source Sans Pro"/>
              </a:rPr>
              <a:t>You can also use any emoji as an icon!</a:t>
            </a:r>
            <a:endParaRPr sz="1867" b="1">
              <a:solidFill>
                <a:srgbClr val="607D8B"/>
              </a:solidFill>
              <a:latin typeface="Source Sans Pro"/>
              <a:ea typeface="Source Sans Pro"/>
              <a:cs typeface="Source Sans Pro"/>
              <a:sym typeface="Source Sans Pro"/>
            </a:endParaRPr>
          </a:p>
          <a:p>
            <a:r>
              <a:rPr lang="en" sz="1867">
                <a:solidFill>
                  <a:srgbClr val="607D8B"/>
                </a:solidFill>
                <a:latin typeface="Source Sans Pro"/>
                <a:ea typeface="Source Sans Pro"/>
                <a:cs typeface="Source Sans Pro"/>
                <a:sym typeface="Source Sans Pro"/>
              </a:rPr>
              <a:t>And of course it resizes without losing quality.</a:t>
            </a:r>
            <a:endParaRPr sz="1867">
              <a:solidFill>
                <a:srgbClr val="607D8B"/>
              </a:solidFill>
              <a:latin typeface="Source Sans Pro"/>
              <a:ea typeface="Source Sans Pro"/>
              <a:cs typeface="Source Sans Pro"/>
              <a:sym typeface="Source Sans Pro"/>
            </a:endParaRPr>
          </a:p>
          <a:p>
            <a:r>
              <a:rPr lang="en" sz="1867">
                <a:solidFill>
                  <a:srgbClr val="607D8B"/>
                </a:solidFill>
                <a:latin typeface="Source Sans Pro"/>
                <a:ea typeface="Source Sans Pro"/>
                <a:cs typeface="Source Sans Pro"/>
                <a:sym typeface="Source Sans Pro"/>
              </a:rPr>
              <a:t>How? Follow Google instructions https://twitter.com/googledocs/status/730087240156643328</a:t>
            </a:r>
            <a:endParaRPr sz="1867">
              <a:solidFill>
                <a:srgbClr val="607D8B"/>
              </a:solidFill>
              <a:latin typeface="Source Sans Pro"/>
              <a:ea typeface="Source Sans Pro"/>
              <a:cs typeface="Source Sans Pro"/>
              <a:sym typeface="Source Sans Pro"/>
            </a:endParaRPr>
          </a:p>
          <a:p>
            <a:endParaRPr sz="1867" b="1">
              <a:solidFill>
                <a:srgbClr val="607D8B"/>
              </a:solidFill>
              <a:latin typeface="Source Sans Pro"/>
              <a:ea typeface="Source Sans Pro"/>
              <a:cs typeface="Source Sans Pro"/>
              <a:sym typeface="Source Sans Pro"/>
            </a:endParaRPr>
          </a:p>
        </p:txBody>
      </p:sp>
      <p:sp>
        <p:nvSpPr>
          <p:cNvPr id="1614" name="Google Shape;1614;p50"/>
          <p:cNvSpPr txBox="1"/>
          <p:nvPr/>
        </p:nvSpPr>
        <p:spPr>
          <a:xfrm>
            <a:off x="-446531" y="2228202"/>
            <a:ext cx="9770000" cy="2570800"/>
          </a:xfrm>
          <a:prstGeom prst="rect">
            <a:avLst/>
          </a:prstGeom>
          <a:noFill/>
          <a:ln>
            <a:noFill/>
          </a:ln>
        </p:spPr>
        <p:txBody>
          <a:bodyPr spcFirstLastPara="1" wrap="square" lIns="121900" tIns="121900" rIns="121900" bIns="121900" anchor="t" anchorCtr="0">
            <a:noAutofit/>
          </a:bodyPr>
          <a:lstStyle/>
          <a:p>
            <a:pPr>
              <a:lnSpc>
                <a:spcPct val="115000"/>
              </a:lnSpc>
            </a:pPr>
            <a:r>
              <a:rPr lang="en" sz="4800">
                <a:solidFill>
                  <a:srgbClr val="607D8B"/>
                </a:solidFill>
                <a:latin typeface="Source Sans Pro"/>
                <a:ea typeface="Source Sans Pro"/>
                <a:cs typeface="Source Sans Pro"/>
                <a:sym typeface="Source Sans Pro"/>
              </a:rPr>
              <a:t>✋👆👉👍👤👦👧👨👩👪💃🏃💑❤😂😉😋😒😭👶😸🐟🍒🍔💣📌📖🔨🎃🎈🎨🏈🏰🌏🔌🔑</a:t>
            </a:r>
            <a:r>
              <a:rPr lang="en" sz="3200">
                <a:solidFill>
                  <a:srgbClr val="FFFFFF"/>
                </a:solidFill>
                <a:highlight>
                  <a:schemeClr val="accent1"/>
                </a:highlight>
                <a:latin typeface="Source Sans Pro"/>
                <a:ea typeface="Source Sans Pro"/>
                <a:cs typeface="Source Sans Pro"/>
                <a:sym typeface="Source Sans Pro"/>
              </a:rPr>
              <a:t> and many more...</a:t>
            </a:r>
            <a:endParaRPr sz="3200">
              <a:solidFill>
                <a:srgbClr val="FFFFFF"/>
              </a:solidFill>
              <a:highlight>
                <a:schemeClr val="accent1"/>
              </a:highlight>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0418E24-F295-C421-0374-DE1458363808}"/>
              </a:ext>
            </a:extLst>
          </p:cNvPr>
          <p:cNvSpPr>
            <a:spLocks noGrp="1"/>
          </p:cNvSpPr>
          <p:nvPr>
            <p:ph type="title"/>
          </p:nvPr>
        </p:nvSpPr>
        <p:spPr/>
        <p:txBody>
          <a:bodyPr/>
          <a:lstStyle/>
          <a:p>
            <a:r>
              <a:rPr lang="en-US" altLang="zh-TW" dirty="0"/>
              <a:t>Abstract</a:t>
            </a:r>
            <a:endParaRPr lang="zh-TW" altLang="en-US" dirty="0"/>
          </a:p>
        </p:txBody>
      </p:sp>
      <p:sp>
        <p:nvSpPr>
          <p:cNvPr id="2" name="文字版面配置區 1">
            <a:extLst>
              <a:ext uri="{FF2B5EF4-FFF2-40B4-BE49-F238E27FC236}">
                <a16:creationId xmlns:a16="http://schemas.microsoft.com/office/drawing/2014/main" id="{572490BD-0E72-96BF-E675-C32546BE387F}"/>
              </a:ext>
            </a:extLst>
          </p:cNvPr>
          <p:cNvSpPr>
            <a:spLocks noGrp="1"/>
          </p:cNvSpPr>
          <p:nvPr>
            <p:ph type="body" idx="1"/>
          </p:nvPr>
        </p:nvSpPr>
        <p:spPr>
          <a:xfrm>
            <a:off x="644295" y="802887"/>
            <a:ext cx="7733480" cy="3794279"/>
          </a:xfrm>
        </p:spPr>
        <p:txBody>
          <a:bodyPr anchor="ctr"/>
          <a:lstStyle/>
          <a:p>
            <a:pPr marL="444500" indent="-444500">
              <a:buFont typeface="Wingdings" panose="05000000000000000000" pitchFamily="2" charset="2"/>
              <a:buChar char="Ø"/>
            </a:pPr>
            <a:r>
              <a:rPr lang="en-US" altLang="zh-TW" sz="2400" dirty="0"/>
              <a:t>Device-to-Device (D2D) communication in 5G</a:t>
            </a:r>
            <a:r>
              <a:rPr lang="zh-TW" altLang="en-US" sz="2400" dirty="0"/>
              <a:t> </a:t>
            </a:r>
            <a:r>
              <a:rPr lang="en-US" altLang="zh-TW" sz="2400" dirty="0"/>
              <a:t>Networks</a:t>
            </a:r>
            <a:r>
              <a:rPr lang="zh-TW" altLang="en-US" sz="2400" dirty="0"/>
              <a:t> </a:t>
            </a:r>
            <a:r>
              <a:rPr lang="en-US" altLang="zh-TW" sz="2400" dirty="0"/>
              <a:t>provide </a:t>
            </a:r>
            <a:r>
              <a:rPr lang="en-US" altLang="zh-TW" sz="2400" dirty="0">
                <a:solidFill>
                  <a:srgbClr val="0000FF"/>
                </a:solidFill>
              </a:rPr>
              <a:t>faster</a:t>
            </a:r>
            <a:r>
              <a:rPr lang="en-US" altLang="zh-TW" sz="2400" dirty="0"/>
              <a:t> and</a:t>
            </a:r>
            <a:r>
              <a:rPr lang="zh-TW" altLang="en-US" sz="2400" dirty="0"/>
              <a:t> </a:t>
            </a:r>
            <a:r>
              <a:rPr lang="en-US" altLang="zh-TW" sz="2400" dirty="0">
                <a:solidFill>
                  <a:srgbClr val="0000FF"/>
                </a:solidFill>
              </a:rPr>
              <a:t>energy-efficient access </a:t>
            </a:r>
            <a:r>
              <a:rPr lang="en-US" altLang="zh-TW" sz="2400" dirty="0"/>
              <a:t>to the devices within a cell.</a:t>
            </a:r>
          </a:p>
          <a:p>
            <a:pPr marL="444500" indent="-444500">
              <a:buFont typeface="Wingdings" panose="05000000000000000000" pitchFamily="2" charset="2"/>
              <a:buChar char="Ø"/>
            </a:pPr>
            <a:r>
              <a:rPr lang="en-US" altLang="zh-TW" sz="2400" dirty="0"/>
              <a:t>In this paper, a new</a:t>
            </a:r>
            <a:r>
              <a:rPr lang="zh-TW" altLang="en-US" sz="2400" dirty="0"/>
              <a:t> </a:t>
            </a:r>
            <a:r>
              <a:rPr lang="en-US" altLang="zh-TW" sz="2400" b="1" dirty="0">
                <a:solidFill>
                  <a:srgbClr val="FF0000"/>
                </a:solidFill>
              </a:rPr>
              <a:t>multi-hop routing protocol </a:t>
            </a:r>
            <a:r>
              <a:rPr lang="en-US" altLang="zh-TW" sz="2400" dirty="0"/>
              <a:t>for </a:t>
            </a:r>
            <a:r>
              <a:rPr lang="en-US" altLang="zh-TW" sz="2400" dirty="0">
                <a:solidFill>
                  <a:srgbClr val="0000FF"/>
                </a:solidFill>
              </a:rPr>
              <a:t>D2D communications </a:t>
            </a:r>
            <a:r>
              <a:rPr lang="en-US" altLang="zh-TW" sz="2400" dirty="0"/>
              <a:t>in 5G</a:t>
            </a:r>
            <a:r>
              <a:rPr lang="zh-TW" altLang="en-US" sz="2400" dirty="0"/>
              <a:t> </a:t>
            </a:r>
            <a:r>
              <a:rPr lang="en-US" altLang="zh-TW" sz="2400" dirty="0"/>
              <a:t>network is proposed.</a:t>
            </a:r>
          </a:p>
          <a:p>
            <a:pPr marL="444500" indent="-444500">
              <a:buFont typeface="Wingdings" panose="05000000000000000000" pitchFamily="2" charset="2"/>
              <a:buChar char="Ø"/>
            </a:pPr>
            <a:r>
              <a:rPr lang="en-US" altLang="zh-TW" sz="2400" dirty="0"/>
              <a:t>Simulation results show that the proposed</a:t>
            </a:r>
            <a:r>
              <a:rPr lang="zh-TW" altLang="en-US" sz="2400" dirty="0"/>
              <a:t> </a:t>
            </a:r>
            <a:r>
              <a:rPr lang="en-US" altLang="zh-TW" sz="2400" dirty="0"/>
              <a:t>protocol  achieves better results in terms of </a:t>
            </a:r>
            <a:r>
              <a:rPr lang="en-US" altLang="zh-TW" sz="2400" dirty="0">
                <a:solidFill>
                  <a:srgbClr val="0000FF"/>
                </a:solidFill>
              </a:rPr>
              <a:t>D2D routing</a:t>
            </a:r>
            <a:r>
              <a:rPr lang="zh-TW" altLang="en-US" sz="2400" dirty="0">
                <a:solidFill>
                  <a:srgbClr val="0000FF"/>
                </a:solidFill>
              </a:rPr>
              <a:t> </a:t>
            </a:r>
            <a:r>
              <a:rPr lang="en-US" altLang="zh-TW" sz="2400" dirty="0">
                <a:solidFill>
                  <a:srgbClr val="0000FF"/>
                </a:solidFill>
              </a:rPr>
              <a:t>success probability</a:t>
            </a:r>
            <a:r>
              <a:rPr lang="en-US" altLang="zh-TW" sz="2400" dirty="0"/>
              <a:t>.</a:t>
            </a:r>
            <a:endParaRPr lang="zh-TW" altLang="en-US" sz="2400" dirty="0"/>
          </a:p>
        </p:txBody>
      </p:sp>
    </p:spTree>
    <p:extLst>
      <p:ext uri="{BB962C8B-B14F-4D97-AF65-F5344CB8AC3E}">
        <p14:creationId xmlns:p14="http://schemas.microsoft.com/office/powerpoint/2010/main" val="103390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BB1EF5-291D-0AFC-2D6A-4FB1B1B2CF60}"/>
              </a:ext>
            </a:extLst>
          </p:cNvPr>
          <p:cNvSpPr>
            <a:spLocks noGrp="1"/>
          </p:cNvSpPr>
          <p:nvPr>
            <p:ph type="title"/>
          </p:nvPr>
        </p:nvSpPr>
        <p:spPr>
          <a:prstGeom prst="rect">
            <a:avLst/>
          </a:prstGeom>
        </p:spPr>
        <p:txBody>
          <a:bodyPr/>
          <a:lstStyle/>
          <a:p>
            <a:r>
              <a:rPr lang="en-US" altLang="zh-TW" dirty="0"/>
              <a:t>Introduction</a:t>
            </a:r>
            <a:endParaRPr lang="zh-TW" altLang="en-US" dirty="0"/>
          </a:p>
        </p:txBody>
      </p:sp>
      <p:sp>
        <p:nvSpPr>
          <p:cNvPr id="3" name="文字版面配置區 2">
            <a:extLst>
              <a:ext uri="{FF2B5EF4-FFF2-40B4-BE49-F238E27FC236}">
                <a16:creationId xmlns:a16="http://schemas.microsoft.com/office/drawing/2014/main" id="{13CB932F-2C92-38BF-88BB-12962873A4D3}"/>
              </a:ext>
            </a:extLst>
          </p:cNvPr>
          <p:cNvSpPr>
            <a:spLocks noGrp="1"/>
          </p:cNvSpPr>
          <p:nvPr>
            <p:ph type="body" idx="1"/>
          </p:nvPr>
        </p:nvSpPr>
        <p:spPr>
          <a:xfrm>
            <a:off x="644295" y="865172"/>
            <a:ext cx="7733480" cy="3442894"/>
          </a:xfrm>
          <a:prstGeom prst="rect">
            <a:avLst/>
          </a:prstGeom>
        </p:spPr>
        <p:txBody>
          <a:bodyPr anchor="ctr"/>
          <a:lstStyle/>
          <a:p>
            <a:pPr marL="357708" indent="-357708">
              <a:lnSpc>
                <a:spcPts val="3000"/>
              </a:lnSpc>
              <a:spcBef>
                <a:spcPts val="800"/>
              </a:spcBef>
              <a:buFont typeface="Wingdings" panose="05000000000000000000" pitchFamily="2" charset="2"/>
              <a:buChar char="Ø"/>
            </a:pPr>
            <a:r>
              <a:rPr lang="en-US" altLang="zh-TW" sz="2000" b="0" i="0" u="none" strike="noStrike" baseline="0" dirty="0">
                <a:latin typeface="TimesNewRomanPSMT"/>
              </a:rPr>
              <a:t>D2D communication</a:t>
            </a:r>
            <a:r>
              <a:rPr lang="zh-TW" altLang="en-US" sz="2000" b="0" i="0" u="none" strike="noStrike" baseline="0" dirty="0">
                <a:latin typeface="TimesNewRomanPSMT"/>
              </a:rPr>
              <a:t> </a:t>
            </a:r>
            <a:r>
              <a:rPr lang="en-US" altLang="zh-TW" sz="2000" b="0" i="0" u="none" strike="noStrike" baseline="0" dirty="0">
                <a:latin typeface="TimesNewRomanPSMT"/>
              </a:rPr>
              <a:t>has </a:t>
            </a:r>
            <a:r>
              <a:rPr lang="en-US" altLang="zh-TW" sz="2000" b="1" i="0" u="none" strike="noStrike" baseline="0" dirty="0">
                <a:solidFill>
                  <a:srgbClr val="FF0000"/>
                </a:solidFill>
                <a:latin typeface="TimesNewRomanPSMT"/>
              </a:rPr>
              <a:t>request: </a:t>
            </a:r>
            <a:r>
              <a:rPr lang="en-US" altLang="zh-TW" sz="2000" b="0" i="0" u="none" strike="noStrike" baseline="0" dirty="0">
                <a:solidFill>
                  <a:srgbClr val="0000FF"/>
                </a:solidFill>
                <a:latin typeface="TimesNewRomanPSMT"/>
              </a:rPr>
              <a:t>higher power efficiency</a:t>
            </a:r>
            <a:r>
              <a:rPr lang="en-US" altLang="zh-TW" sz="2000" b="0" i="0" u="none" strike="noStrike" baseline="0" dirty="0">
                <a:latin typeface="TimesNewRomanPSMT"/>
              </a:rPr>
              <a:t>,</a:t>
            </a:r>
            <a:r>
              <a:rPr lang="zh-TW" altLang="en-US" sz="2000" b="0" i="0" u="none" strike="noStrike" baseline="0" dirty="0">
                <a:latin typeface="TimesNewRomanPSMT"/>
              </a:rPr>
              <a:t> </a:t>
            </a:r>
            <a:r>
              <a:rPr lang="en-US" altLang="zh-TW" sz="2000" b="0" i="0" u="none" strike="noStrike" baseline="0" dirty="0">
                <a:solidFill>
                  <a:srgbClr val="0000FF"/>
                </a:solidFill>
                <a:latin typeface="TimesNewRomanPSMT"/>
              </a:rPr>
              <a:t>spectrum efficiency</a:t>
            </a:r>
            <a:r>
              <a:rPr lang="en-US" altLang="zh-TW" sz="2000" b="0" i="0" u="none" strike="noStrike" baseline="0" dirty="0">
                <a:latin typeface="TimesNewRomanPSMT"/>
              </a:rPr>
              <a:t>, and </a:t>
            </a:r>
            <a:r>
              <a:rPr lang="en-US" altLang="zh-TW" sz="2000" b="0" i="0" u="none" strike="noStrike" baseline="0" dirty="0">
                <a:solidFill>
                  <a:srgbClr val="0000FF"/>
                </a:solidFill>
                <a:latin typeface="TimesNewRomanPSMT"/>
              </a:rPr>
              <a:t>lower delays</a:t>
            </a:r>
            <a:r>
              <a:rPr lang="en-US" altLang="zh-TW" sz="2000" b="0" i="0" u="none" strike="noStrike" baseline="0" dirty="0">
                <a:latin typeface="TimesNewRomanPSMT"/>
              </a:rPr>
              <a:t>.</a:t>
            </a:r>
          </a:p>
          <a:p>
            <a:pPr marL="357708" indent="-357708">
              <a:lnSpc>
                <a:spcPts val="3000"/>
              </a:lnSpc>
              <a:spcBef>
                <a:spcPts val="800"/>
              </a:spcBef>
              <a:buFont typeface="Wingdings" panose="05000000000000000000" pitchFamily="2" charset="2"/>
              <a:buChar char="Ø"/>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D2D communication in the </a:t>
            </a:r>
            <a:r>
              <a:rPr lang="en-US" altLang="zh-TW" sz="2000" b="1" dirty="0">
                <a:solidFill>
                  <a:srgbClr val="FF0000"/>
                </a:solidFill>
                <a:latin typeface="Times New Roman" panose="02020603050405020304" pitchFamily="18" charset="0"/>
                <a:cs typeface="Times New Roman" panose="02020603050405020304" pitchFamily="18" charset="0"/>
              </a:rPr>
              <a:t>caching strategies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of contents sharing </a:t>
            </a:r>
            <a:r>
              <a:rPr lang="en-US" altLang="zh-TW" sz="2000" dirty="0">
                <a:solidFill>
                  <a:srgbClr val="0000FF"/>
                </a:solidFill>
                <a:latin typeface="Times New Roman" panose="02020603050405020304" pitchFamily="18" charset="0"/>
                <a:cs typeface="Times New Roman" panose="02020603050405020304" pitchFamily="18" charset="0"/>
              </a:rPr>
              <a:t>reduces traffic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tremendously on the core network and backhaul links.</a:t>
            </a:r>
          </a:p>
          <a:p>
            <a:pPr marL="357708" indent="-357708">
              <a:lnSpc>
                <a:spcPts val="3000"/>
              </a:lnSpc>
              <a:spcBef>
                <a:spcPts val="800"/>
              </a:spcBef>
              <a:buFont typeface="Wingdings" panose="05000000000000000000" pitchFamily="2" charset="2"/>
              <a:buChar char="Ø"/>
            </a:pPr>
            <a:r>
              <a:rPr lang="en-US" altLang="zh-TW" sz="2000" dirty="0">
                <a:latin typeface="Times New Roman" panose="02020603050405020304" pitchFamily="18" charset="0"/>
                <a:cs typeface="Times New Roman" panose="02020603050405020304" pitchFamily="18" charset="0"/>
              </a:rPr>
              <a:t>Routing in D2D communicating devices presents some</a:t>
            </a:r>
            <a:r>
              <a:rPr lang="en-US" altLang="zh-TW" sz="2000" b="1" dirty="0">
                <a:solidFill>
                  <a:srgbClr val="FF0000"/>
                </a:solidFill>
                <a:latin typeface="Times New Roman" panose="02020603050405020304" pitchFamily="18" charset="0"/>
                <a:cs typeface="Times New Roman" panose="02020603050405020304" pitchFamily="18" charset="0"/>
              </a:rPr>
              <a:t> challenges: </a:t>
            </a:r>
            <a:r>
              <a:rPr lang="en-US" altLang="zh-TW" sz="2000" dirty="0">
                <a:solidFill>
                  <a:srgbClr val="0000FF"/>
                </a:solidFill>
                <a:latin typeface="Times New Roman" panose="02020603050405020304" pitchFamily="18" charset="0"/>
                <a:cs typeface="Times New Roman" panose="02020603050405020304" pitchFamily="18" charset="0"/>
              </a:rPr>
              <a:t>mobility</a:t>
            </a:r>
            <a:r>
              <a:rPr lang="en-US" altLang="zh-TW" sz="2000" dirty="0">
                <a:latin typeface="Times New Roman" panose="02020603050405020304" pitchFamily="18" charset="0"/>
                <a:cs typeface="Times New Roman" panose="02020603050405020304" pitchFamily="18" charset="0"/>
              </a:rPr>
              <a:t>, </a:t>
            </a:r>
            <a:r>
              <a:rPr lang="en-US" altLang="zh-TW" sz="2000" dirty="0">
                <a:solidFill>
                  <a:srgbClr val="0000FF"/>
                </a:solidFill>
                <a:latin typeface="Times New Roman" panose="02020603050405020304" pitchFamily="18" charset="0"/>
                <a:cs typeface="Times New Roman" panose="02020603050405020304" pitchFamily="18" charset="0"/>
              </a:rPr>
              <a:t>non-cooperativeness</a:t>
            </a:r>
            <a:r>
              <a:rPr lang="en-US" altLang="zh-TW" sz="2000" dirty="0">
                <a:latin typeface="Times New Roman" panose="02020603050405020304" pitchFamily="18" charset="0"/>
                <a:cs typeface="Times New Roman" panose="02020603050405020304" pitchFamily="18" charset="0"/>
              </a:rPr>
              <a:t>, </a:t>
            </a:r>
            <a:r>
              <a:rPr lang="en-US" altLang="zh-TW" sz="2000" dirty="0">
                <a:solidFill>
                  <a:srgbClr val="0000FF"/>
                </a:solidFill>
                <a:latin typeface="Times New Roman" panose="02020603050405020304" pitchFamily="18" charset="0"/>
                <a:cs typeface="Times New Roman" panose="02020603050405020304" pitchFamily="18" charset="0"/>
              </a:rPr>
              <a:t>disconnection</a:t>
            </a:r>
            <a:r>
              <a:rPr lang="en-US" altLang="zh-TW" sz="2000" dirty="0">
                <a:latin typeface="Times New Roman" panose="02020603050405020304" pitchFamily="18" charset="0"/>
                <a:cs typeface="Times New Roman" panose="02020603050405020304" pitchFamily="18" charset="0"/>
              </a:rPr>
              <a:t>, </a:t>
            </a:r>
            <a:r>
              <a:rPr lang="en-US" altLang="zh-TW" sz="2000" dirty="0">
                <a:solidFill>
                  <a:srgbClr val="0000FF"/>
                </a:solidFill>
                <a:latin typeface="Times New Roman" panose="02020603050405020304" pitchFamily="18" charset="0"/>
                <a:cs typeface="Times New Roman" panose="02020603050405020304" pitchFamily="18" charset="0"/>
              </a:rPr>
              <a:t>interference</a:t>
            </a:r>
            <a:r>
              <a:rPr lang="en-US" altLang="zh-TW" sz="2000" dirty="0">
                <a:latin typeface="Times New Roman" panose="02020603050405020304" pitchFamily="18" charset="0"/>
                <a:cs typeface="Times New Roman" panose="02020603050405020304" pitchFamily="18" charset="0"/>
              </a:rPr>
              <a:t>, and </a:t>
            </a:r>
            <a:r>
              <a:rPr lang="en-US" altLang="zh-TW" sz="2000" dirty="0">
                <a:solidFill>
                  <a:srgbClr val="0000FF"/>
                </a:solidFill>
                <a:latin typeface="Times New Roman" panose="02020603050405020304" pitchFamily="18" charset="0"/>
                <a:cs typeface="Times New Roman" panose="02020603050405020304" pitchFamily="18" charset="0"/>
              </a:rPr>
              <a:t>battery constraints of mobile devices</a:t>
            </a:r>
            <a:r>
              <a:rPr lang="en-US" altLang="zh-TW"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407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BB1EF5-291D-0AFC-2D6A-4FB1B1B2CF60}"/>
              </a:ext>
            </a:extLst>
          </p:cNvPr>
          <p:cNvSpPr>
            <a:spLocks noGrp="1"/>
          </p:cNvSpPr>
          <p:nvPr>
            <p:ph type="title"/>
          </p:nvPr>
        </p:nvSpPr>
        <p:spPr>
          <a:prstGeom prst="rect">
            <a:avLst/>
          </a:prstGeom>
        </p:spPr>
        <p:txBody>
          <a:bodyPr/>
          <a:lstStyle/>
          <a:p>
            <a:r>
              <a:rPr lang="en-US" altLang="zh-TW" dirty="0"/>
              <a:t>Introduction</a:t>
            </a:r>
            <a:endParaRPr lang="zh-TW" altLang="en-US" dirty="0"/>
          </a:p>
        </p:txBody>
      </p:sp>
      <p:sp>
        <p:nvSpPr>
          <p:cNvPr id="3" name="文字版面配置區 2">
            <a:extLst>
              <a:ext uri="{FF2B5EF4-FFF2-40B4-BE49-F238E27FC236}">
                <a16:creationId xmlns:a16="http://schemas.microsoft.com/office/drawing/2014/main" id="{13CB932F-2C92-38BF-88BB-12962873A4D3}"/>
              </a:ext>
            </a:extLst>
          </p:cNvPr>
          <p:cNvSpPr>
            <a:spLocks noGrp="1"/>
          </p:cNvSpPr>
          <p:nvPr>
            <p:ph type="body" idx="1"/>
          </p:nvPr>
        </p:nvSpPr>
        <p:spPr>
          <a:xfrm>
            <a:off x="644295" y="865172"/>
            <a:ext cx="7733480" cy="3442894"/>
          </a:xfrm>
          <a:prstGeom prst="rect">
            <a:avLst/>
          </a:prstGeom>
        </p:spPr>
        <p:txBody>
          <a:bodyPr anchor="ctr"/>
          <a:lstStyle/>
          <a:p>
            <a:pPr marL="357708" indent="-357708">
              <a:lnSpc>
                <a:spcPts val="3000"/>
              </a:lnSpc>
              <a:spcBef>
                <a:spcPts val="800"/>
              </a:spcBef>
              <a:buFont typeface="Wingdings" panose="05000000000000000000" pitchFamily="2" charset="2"/>
              <a:buChar char="Ø"/>
            </a:pPr>
            <a:endParaRPr lang="en-US" altLang="zh-TW" sz="2000" dirty="0">
              <a:latin typeface="TimesNewRomanPSMT"/>
            </a:endParaRPr>
          </a:p>
          <a:p>
            <a:pPr marL="357708" indent="-357708">
              <a:lnSpc>
                <a:spcPts val="3000"/>
              </a:lnSpc>
              <a:spcBef>
                <a:spcPts val="800"/>
              </a:spcBef>
              <a:buFont typeface="Wingdings" panose="05000000000000000000" pitchFamily="2" charset="2"/>
              <a:buChar char="Ø"/>
            </a:pPr>
            <a:r>
              <a:rPr lang="en-US" altLang="zh-TW" sz="2000" dirty="0">
                <a:latin typeface="TimesNewRomanPSMT"/>
              </a:rPr>
              <a:t>Multi-hop D2D communication </a:t>
            </a:r>
            <a:r>
              <a:rPr lang="en-US" altLang="zh-TW" sz="2000" b="1" dirty="0">
                <a:solidFill>
                  <a:srgbClr val="FF0000"/>
                </a:solidFill>
                <a:latin typeface="TimesNewRomanPSMT"/>
              </a:rPr>
              <a:t>challenges</a:t>
            </a:r>
            <a:r>
              <a:rPr lang="en-US" altLang="zh-TW" sz="2000" dirty="0">
                <a:latin typeface="TimesNewRomanPSMT"/>
              </a:rPr>
              <a:t>: </a:t>
            </a:r>
            <a:r>
              <a:rPr lang="en-US" altLang="zh-TW" sz="2000" dirty="0">
                <a:solidFill>
                  <a:srgbClr val="0000FF"/>
                </a:solidFill>
                <a:latin typeface="TimesNewRomanPSMT"/>
              </a:rPr>
              <a:t>route finding</a:t>
            </a:r>
            <a:r>
              <a:rPr lang="en-US" altLang="zh-TW" sz="2000" dirty="0">
                <a:latin typeface="TimesNewRomanPSMT"/>
              </a:rPr>
              <a:t> and </a:t>
            </a:r>
            <a:r>
              <a:rPr lang="en-US" altLang="zh-TW" sz="2000" dirty="0">
                <a:solidFill>
                  <a:srgbClr val="0000FF"/>
                </a:solidFill>
                <a:latin typeface="TimesNewRomanPSMT"/>
              </a:rPr>
              <a:t>route maintenance</a:t>
            </a:r>
            <a:r>
              <a:rPr lang="en-US" altLang="zh-TW" sz="2000" dirty="0">
                <a:latin typeface="TimesNewRomanPSMT"/>
              </a:rPr>
              <a:t>.</a:t>
            </a:r>
          </a:p>
          <a:p>
            <a:pPr marL="357708" indent="-357708">
              <a:lnSpc>
                <a:spcPts val="3000"/>
              </a:lnSpc>
              <a:spcBef>
                <a:spcPts val="800"/>
              </a:spcBef>
              <a:buFont typeface="Wingdings" panose="05000000000000000000" pitchFamily="2" charset="2"/>
              <a:buChar char="Ø"/>
            </a:pPr>
            <a:r>
              <a:rPr lang="en-US" altLang="zh-TW" sz="2000" dirty="0">
                <a:latin typeface="TimesNewRomanPSMT"/>
              </a:rPr>
              <a:t>M</a:t>
            </a:r>
            <a:r>
              <a:rPr lang="en-US" altLang="zh-TW" sz="2000" b="0" i="0" u="none" strike="noStrike" baseline="0" dirty="0">
                <a:latin typeface="TimesNewRomanPSMT"/>
              </a:rPr>
              <a:t>ost of the protocols reported are complex to implement in real practical networks.</a:t>
            </a:r>
          </a:p>
          <a:p>
            <a:pPr marL="357708" indent="-357708">
              <a:lnSpc>
                <a:spcPts val="3000"/>
              </a:lnSpc>
              <a:spcBef>
                <a:spcPts val="800"/>
              </a:spcBef>
              <a:buFont typeface="Wingdings" panose="05000000000000000000" pitchFamily="2" charset="2"/>
              <a:buChar char="Ø"/>
            </a:pPr>
            <a:r>
              <a:rPr lang="en-US" altLang="zh-TW" sz="2000" dirty="0">
                <a:latin typeface="Times New Roman" panose="02020603050405020304" pitchFamily="18" charset="0"/>
                <a:cs typeface="Times New Roman" panose="02020603050405020304" pitchFamily="18" charset="0"/>
              </a:rPr>
              <a:t>The proposed protocol adds </a:t>
            </a:r>
            <a:r>
              <a:rPr lang="en-US" altLang="zh-TW" sz="2000" dirty="0">
                <a:solidFill>
                  <a:srgbClr val="0000FF"/>
                </a:solidFill>
                <a:latin typeface="Times New Roman" panose="02020603050405020304" pitchFamily="18" charset="0"/>
                <a:cs typeface="Times New Roman" panose="02020603050405020304" pitchFamily="18" charset="0"/>
              </a:rPr>
              <a:t>low overhead</a:t>
            </a:r>
            <a:r>
              <a:rPr lang="en-US" altLang="zh-TW" sz="2000" dirty="0">
                <a:latin typeface="Times New Roman" panose="02020603050405020304" pitchFamily="18" charset="0"/>
                <a:cs typeface="Times New Roman" panose="02020603050405020304" pitchFamily="18" charset="0"/>
              </a:rPr>
              <a:t>, and it performs better than the classical DSR by achieving better </a:t>
            </a:r>
            <a:r>
              <a:rPr lang="en-US" altLang="zh-TW" sz="2000" dirty="0">
                <a:solidFill>
                  <a:srgbClr val="0000FF"/>
                </a:solidFill>
                <a:latin typeface="Times New Roman" panose="02020603050405020304" pitchFamily="18" charset="0"/>
                <a:cs typeface="Times New Roman" panose="02020603050405020304" pitchFamily="18" charset="0"/>
              </a:rPr>
              <a:t>routing packet delivery ratio</a:t>
            </a:r>
            <a:r>
              <a:rPr lang="en-US" altLang="zh-TW" sz="2000" dirty="0">
                <a:latin typeface="Times New Roman" panose="02020603050405020304" pitchFamily="18" charset="0"/>
                <a:cs typeface="Times New Roman" panose="02020603050405020304" pitchFamily="18" charset="0"/>
              </a:rPr>
              <a:t>, better </a:t>
            </a:r>
            <a:r>
              <a:rPr lang="en-US" altLang="zh-TW" sz="2000" dirty="0">
                <a:solidFill>
                  <a:srgbClr val="0000FF"/>
                </a:solidFill>
                <a:latin typeface="Times New Roman" panose="02020603050405020304" pitchFamily="18" charset="0"/>
                <a:cs typeface="Times New Roman" panose="02020603050405020304" pitchFamily="18" charset="0"/>
              </a:rPr>
              <a:t>network management </a:t>
            </a:r>
            <a:r>
              <a:rPr lang="en-US" altLang="zh-TW" sz="2000" dirty="0">
                <a:latin typeface="Times New Roman" panose="02020603050405020304" pitchFamily="18" charset="0"/>
                <a:cs typeface="Times New Roman" panose="02020603050405020304" pitchFamily="18" charset="0"/>
              </a:rPr>
              <a:t>and </a:t>
            </a:r>
            <a:r>
              <a:rPr lang="en-US" altLang="zh-TW" sz="2000" dirty="0">
                <a:solidFill>
                  <a:srgbClr val="0000FF"/>
                </a:solidFill>
                <a:latin typeface="Times New Roman" panose="02020603050405020304" pitchFamily="18" charset="0"/>
                <a:cs typeface="Times New Roman" panose="02020603050405020304" pitchFamily="18" charset="0"/>
              </a:rPr>
              <a:t>overall network throughput</a:t>
            </a:r>
            <a:r>
              <a:rPr lang="en-US" altLang="zh-TW" sz="2000" dirty="0">
                <a:latin typeface="Times New Roman" panose="02020603050405020304" pitchFamily="18" charset="0"/>
                <a:cs typeface="Times New Roman" panose="02020603050405020304" pitchFamily="18" charset="0"/>
              </a:rPr>
              <a:t>.</a:t>
            </a:r>
          </a:p>
          <a:p>
            <a:pPr marL="357708" indent="-357708">
              <a:lnSpc>
                <a:spcPts val="3000"/>
              </a:lnSpc>
              <a:spcBef>
                <a:spcPts val="800"/>
              </a:spcBef>
              <a:buFont typeface="Wingdings" panose="05000000000000000000" pitchFamily="2" charset="2"/>
              <a:buChar char="Ø"/>
            </a:pPr>
            <a:endParaRPr lang="en-US" altLang="zh-TW"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51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a:xfrm>
            <a:off x="806075" y="459984"/>
            <a:ext cx="7571700" cy="592068"/>
          </a:xfrm>
        </p:spPr>
        <p:txBody>
          <a:bodyPr/>
          <a:lstStyle/>
          <a:p>
            <a:r>
              <a:rPr lang="en-US" altLang="zh-TW" dirty="0"/>
              <a:t>Multi-hop routing D2D </a:t>
            </a:r>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519053" y="1052052"/>
            <a:ext cx="8145744" cy="3470787"/>
          </a:xfrm>
        </p:spPr>
        <p:txBody>
          <a:bodyPr anchor="ctr"/>
          <a:lstStyle/>
          <a:p>
            <a:pPr marL="342900" indent="-342900">
              <a:lnSpc>
                <a:spcPts val="2800"/>
              </a:lnSpc>
              <a:buSzPct val="100000"/>
              <a:buFont typeface="Wingdings" panose="05000000000000000000" pitchFamily="2" charset="2"/>
              <a:buChar char="Ø"/>
            </a:pPr>
            <a:r>
              <a:rPr lang="en-US" altLang="zh-TW" sz="2400" b="1" i="1" u="sng" dirty="0"/>
              <a:t>Motivation</a:t>
            </a:r>
          </a:p>
          <a:p>
            <a:pPr marL="342900" indent="-342900">
              <a:lnSpc>
                <a:spcPts val="2800"/>
              </a:lnSpc>
              <a:buSzPct val="100000"/>
              <a:buFont typeface="Wingdings" panose="05000000000000000000" pitchFamily="2" charset="2"/>
              <a:buChar char="Ø"/>
            </a:pPr>
            <a:r>
              <a:rPr lang="en-US" altLang="zh-TW" sz="2000" dirty="0"/>
              <a:t>A </a:t>
            </a:r>
            <a:r>
              <a:rPr lang="en-US" altLang="zh-TW" sz="2000" b="1" dirty="0">
                <a:solidFill>
                  <a:srgbClr val="FF0000"/>
                </a:solidFill>
              </a:rPr>
              <a:t>multi-hop routing protocol </a:t>
            </a:r>
            <a:r>
              <a:rPr lang="en-US" altLang="zh-TW" sz="2000" dirty="0"/>
              <a:t>has </a:t>
            </a:r>
            <a:r>
              <a:rPr lang="en-US" altLang="zh-TW" sz="1800" b="0" i="0" u="none" strike="noStrike" baseline="0" dirty="0">
                <a:latin typeface="TimesNewRomanPSMT"/>
              </a:rPr>
              <a:t>challenges:</a:t>
            </a:r>
          </a:p>
          <a:p>
            <a:pPr marL="0" indent="0">
              <a:lnSpc>
                <a:spcPts val="2800"/>
              </a:lnSpc>
              <a:buSzPct val="100000"/>
              <a:buNone/>
            </a:pPr>
            <a:r>
              <a:rPr lang="en-US" altLang="zh-TW" sz="1800" dirty="0">
                <a:latin typeface="TimesNewRomanPSMT"/>
              </a:rPr>
              <a:t>       1. Minimal or no participation of </a:t>
            </a:r>
            <a:r>
              <a:rPr lang="en-US" altLang="zh-TW" sz="1800" dirty="0">
                <a:solidFill>
                  <a:srgbClr val="0000FF"/>
                </a:solidFill>
                <a:latin typeface="TimesNewRomanPSMT"/>
              </a:rPr>
              <a:t>BS </a:t>
            </a:r>
            <a:r>
              <a:rPr lang="en-US" altLang="zh-TW" sz="1800" dirty="0">
                <a:latin typeface="TimesNewRomanPSMT"/>
              </a:rPr>
              <a:t>in the route discovery process.</a:t>
            </a:r>
          </a:p>
          <a:p>
            <a:pPr marL="628650" indent="-628650">
              <a:lnSpc>
                <a:spcPts val="2800"/>
              </a:lnSpc>
              <a:buSzPct val="100000"/>
              <a:buNone/>
            </a:pPr>
            <a:r>
              <a:rPr lang="en-US" altLang="zh-TW" sz="1800" dirty="0">
                <a:latin typeface="TimesNewRomanPSMT"/>
              </a:rPr>
              <a:t>       2. Use of BS in maintaining an up-to-date record about D2D sessions within a cell.</a:t>
            </a:r>
          </a:p>
          <a:p>
            <a:pPr marL="628650" indent="-628650">
              <a:lnSpc>
                <a:spcPts val="2800"/>
              </a:lnSpc>
              <a:buSzPct val="100000"/>
              <a:buNone/>
            </a:pPr>
            <a:r>
              <a:rPr lang="en-US" altLang="zh-TW" sz="1800" dirty="0">
                <a:latin typeface="TimesNewRomanPSMT"/>
              </a:rPr>
              <a:t>       3. A simple, low-overhead, strategy for </a:t>
            </a:r>
            <a:r>
              <a:rPr lang="en-US" altLang="zh-TW" sz="1800" dirty="0">
                <a:solidFill>
                  <a:srgbClr val="0000FF"/>
                </a:solidFill>
                <a:latin typeface="TimesNewRomanPSMT"/>
              </a:rPr>
              <a:t>route discovery </a:t>
            </a:r>
            <a:r>
              <a:rPr lang="en-US" altLang="zh-TW" sz="1800" dirty="0">
                <a:latin typeface="TimesNewRomanPSMT"/>
              </a:rPr>
              <a:t>and </a:t>
            </a:r>
            <a:r>
              <a:rPr lang="en-US" altLang="zh-TW" sz="1800" dirty="0">
                <a:solidFill>
                  <a:srgbClr val="0000FF"/>
                </a:solidFill>
                <a:latin typeface="TimesNewRomanPSMT"/>
              </a:rPr>
              <a:t>route maintenance</a:t>
            </a:r>
            <a:r>
              <a:rPr lang="en-US" altLang="zh-TW" sz="1800" dirty="0">
                <a:latin typeface="TimesNewRomanPSMT"/>
              </a:rPr>
              <a:t>.</a:t>
            </a:r>
          </a:p>
          <a:p>
            <a:pPr marL="0" indent="0">
              <a:lnSpc>
                <a:spcPts val="2800"/>
              </a:lnSpc>
              <a:buSzPct val="100000"/>
              <a:buNone/>
            </a:pPr>
            <a:r>
              <a:rPr lang="en-US" altLang="zh-TW" sz="1800" dirty="0">
                <a:latin typeface="TimesNewRomanPSMT"/>
              </a:rPr>
              <a:t>       4. Minimizes the </a:t>
            </a:r>
            <a:r>
              <a:rPr lang="en-US" altLang="zh-TW" sz="1800" dirty="0">
                <a:solidFill>
                  <a:srgbClr val="0000FF"/>
                </a:solidFill>
                <a:latin typeface="TimesNewRomanPSMT"/>
              </a:rPr>
              <a:t>broadcast storm </a:t>
            </a:r>
            <a:r>
              <a:rPr lang="en-US" altLang="zh-TW" sz="1800" dirty="0">
                <a:latin typeface="TimesNewRomanPSMT"/>
              </a:rPr>
              <a:t>of RREQ packets in the network.</a:t>
            </a:r>
            <a:endParaRPr lang="zh-TW" altLang="en-US" sz="2000" dirty="0"/>
          </a:p>
        </p:txBody>
      </p:sp>
    </p:spTree>
    <p:extLst>
      <p:ext uri="{BB962C8B-B14F-4D97-AF65-F5344CB8AC3E}">
        <p14:creationId xmlns:p14="http://schemas.microsoft.com/office/powerpoint/2010/main" val="349253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a:xfrm>
            <a:off x="806075" y="459984"/>
            <a:ext cx="7571700" cy="592068"/>
          </a:xfrm>
        </p:spPr>
        <p:txBody>
          <a:bodyPr/>
          <a:lstStyle/>
          <a:p>
            <a:r>
              <a:rPr lang="en-US" altLang="zh-TW" dirty="0"/>
              <a:t>Conventional Dynamic Source </a:t>
            </a:r>
            <a:r>
              <a:rPr lang="en-US" altLang="zh-TW" dirty="0" err="1"/>
              <a:t>Roting</a:t>
            </a:r>
            <a:endParaRPr lang="en-US" altLang="zh-TW" dirty="0"/>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519053" y="1052052"/>
            <a:ext cx="8145744" cy="4091448"/>
          </a:xfrm>
        </p:spPr>
        <p:txBody>
          <a:bodyPr anchor="ctr"/>
          <a:lstStyle/>
          <a:p>
            <a:pPr marL="342900" indent="-342900">
              <a:lnSpc>
                <a:spcPts val="2800"/>
              </a:lnSpc>
              <a:buSzPct val="100000"/>
              <a:buFont typeface="Wingdings" panose="05000000000000000000" pitchFamily="2" charset="2"/>
              <a:buChar char="Ø"/>
            </a:pPr>
            <a:r>
              <a:rPr lang="en-US" altLang="zh-TW" sz="2000" dirty="0"/>
              <a:t>DSR is a </a:t>
            </a:r>
            <a:r>
              <a:rPr lang="en-US" altLang="zh-TW" sz="2000" dirty="0">
                <a:solidFill>
                  <a:srgbClr val="0000FF"/>
                </a:solidFill>
              </a:rPr>
              <a:t>reactive (or “on-demand”) protocol</a:t>
            </a:r>
            <a:r>
              <a:rPr lang="en-US" altLang="zh-TW" sz="2000" dirty="0"/>
              <a:t>, and it does not require continuous information updates.</a:t>
            </a:r>
          </a:p>
          <a:p>
            <a:pPr marL="342900" indent="-342900">
              <a:lnSpc>
                <a:spcPts val="2800"/>
              </a:lnSpc>
              <a:buSzPct val="100000"/>
              <a:buFont typeface="Wingdings" panose="05000000000000000000" pitchFamily="2" charset="2"/>
              <a:buChar char="Ø"/>
            </a:pPr>
            <a:r>
              <a:rPr lang="en-US" altLang="zh-TW" sz="2000" dirty="0" err="1"/>
              <a:t>Sourse</a:t>
            </a:r>
            <a:r>
              <a:rPr lang="en-US" altLang="zh-TW" sz="2000" dirty="0"/>
              <a:t> node broadcasts the </a:t>
            </a:r>
            <a:r>
              <a:rPr lang="en-US" altLang="zh-TW" sz="2000" dirty="0">
                <a:solidFill>
                  <a:srgbClr val="FF0000"/>
                </a:solidFill>
              </a:rPr>
              <a:t>Route Request (RREQ) packets </a:t>
            </a:r>
            <a:r>
              <a:rPr lang="en-US" altLang="zh-TW" sz="2000" dirty="0"/>
              <a:t>to its immediate neighbors.</a:t>
            </a:r>
          </a:p>
          <a:p>
            <a:pPr marL="342900" indent="-342900">
              <a:lnSpc>
                <a:spcPts val="2800"/>
              </a:lnSpc>
              <a:buSzPct val="100000"/>
              <a:buFont typeface="Wingdings" panose="05000000000000000000" pitchFamily="2" charset="2"/>
              <a:buChar char="Ø"/>
            </a:pPr>
            <a:r>
              <a:rPr lang="en-US" altLang="zh-TW" sz="2000" dirty="0"/>
              <a:t>The destination node, after receiving the first RREQ packet, replies to the source node using the </a:t>
            </a:r>
            <a:r>
              <a:rPr lang="en-US" altLang="zh-TW" sz="2000" dirty="0">
                <a:solidFill>
                  <a:srgbClr val="FF0000"/>
                </a:solidFill>
              </a:rPr>
              <a:t>Route Reply (RREP) packet </a:t>
            </a:r>
            <a:r>
              <a:rPr lang="en-US" altLang="zh-TW" sz="2000" dirty="0"/>
              <a:t>through the reverse path the RREQ packet had traversed.</a:t>
            </a:r>
            <a:endParaRPr lang="zh-TW" altLang="en-US" sz="2000" dirty="0"/>
          </a:p>
        </p:txBody>
      </p:sp>
    </p:spTree>
    <p:extLst>
      <p:ext uri="{BB962C8B-B14F-4D97-AF65-F5344CB8AC3E}">
        <p14:creationId xmlns:p14="http://schemas.microsoft.com/office/powerpoint/2010/main" val="544297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a:xfrm>
            <a:off x="806075" y="459984"/>
            <a:ext cx="7571700" cy="592068"/>
          </a:xfrm>
        </p:spPr>
        <p:txBody>
          <a:bodyPr/>
          <a:lstStyle/>
          <a:p>
            <a:r>
              <a:rPr lang="en-US" altLang="zh-TW" dirty="0"/>
              <a:t>Conventional Dynamic Source </a:t>
            </a:r>
            <a:r>
              <a:rPr lang="en-US" altLang="zh-TW" dirty="0" err="1"/>
              <a:t>Roting</a:t>
            </a:r>
            <a:endParaRPr lang="en-US" altLang="zh-TW" dirty="0"/>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519053" y="1052052"/>
            <a:ext cx="8145744" cy="4091448"/>
          </a:xfrm>
        </p:spPr>
        <p:txBody>
          <a:bodyPr anchor="ctr"/>
          <a:lstStyle/>
          <a:p>
            <a:pPr marL="342900" indent="-342900">
              <a:lnSpc>
                <a:spcPts val="2800"/>
              </a:lnSpc>
              <a:buSzPct val="100000"/>
              <a:buFont typeface="Wingdings" panose="05000000000000000000" pitchFamily="2" charset="2"/>
              <a:buChar char="Ø"/>
            </a:pPr>
            <a:r>
              <a:rPr lang="en-US" altLang="zh-TW" sz="2000" dirty="0"/>
              <a:t>In case of broken link, the immediate a </a:t>
            </a:r>
            <a:r>
              <a:rPr lang="en-US" altLang="zh-TW" sz="2000" dirty="0" err="1"/>
              <a:t>ffected</a:t>
            </a:r>
            <a:r>
              <a:rPr lang="en-US" altLang="zh-TW" sz="2000" dirty="0"/>
              <a:t> nodes send </a:t>
            </a:r>
            <a:r>
              <a:rPr lang="en-US" altLang="zh-TW" sz="2000" dirty="0">
                <a:solidFill>
                  <a:srgbClr val="FF0000"/>
                </a:solidFill>
              </a:rPr>
              <a:t>Route Error (RRER) control packet </a:t>
            </a:r>
            <a:r>
              <a:rPr lang="en-US" altLang="zh-TW" sz="2000" dirty="0"/>
              <a:t>along the route and all intermediate nodes update their caches.</a:t>
            </a:r>
          </a:p>
          <a:p>
            <a:pPr marL="342900" indent="-342900">
              <a:lnSpc>
                <a:spcPts val="2800"/>
              </a:lnSpc>
              <a:buSzPct val="100000"/>
              <a:buFont typeface="Wingdings" panose="05000000000000000000" pitchFamily="2" charset="2"/>
              <a:buChar char="Ø"/>
            </a:pPr>
            <a:r>
              <a:rPr lang="en-US" altLang="zh-TW" sz="2000" dirty="0"/>
              <a:t>A node has an </a:t>
            </a:r>
            <a:r>
              <a:rPr lang="en-US" altLang="zh-TW" sz="2000" dirty="0">
                <a:solidFill>
                  <a:srgbClr val="FF0000"/>
                </a:solidFill>
              </a:rPr>
              <a:t>up-to-date</a:t>
            </a:r>
            <a:r>
              <a:rPr lang="zh-TW" altLang="en-US" sz="2000" dirty="0">
                <a:solidFill>
                  <a:srgbClr val="FF0000"/>
                </a:solidFill>
              </a:rPr>
              <a:t> </a:t>
            </a:r>
            <a:r>
              <a:rPr lang="en-US" altLang="zh-TW" sz="2000" dirty="0">
                <a:solidFill>
                  <a:srgbClr val="FF0000"/>
                </a:solidFill>
              </a:rPr>
              <a:t>information</a:t>
            </a:r>
            <a:r>
              <a:rPr lang="zh-TW" altLang="en-US" sz="2000" dirty="0">
                <a:solidFill>
                  <a:srgbClr val="FF0000"/>
                </a:solidFill>
              </a:rPr>
              <a:t> </a:t>
            </a:r>
            <a:r>
              <a:rPr lang="en-US" altLang="zh-TW" sz="2000" dirty="0"/>
              <a:t>which is periodically updated by sending “Hello”-type packets.</a:t>
            </a:r>
          </a:p>
          <a:p>
            <a:pPr marL="342900" indent="-342900">
              <a:lnSpc>
                <a:spcPts val="2800"/>
              </a:lnSpc>
              <a:buSzPct val="100000"/>
              <a:buFont typeface="Wingdings" panose="05000000000000000000" pitchFamily="2" charset="2"/>
              <a:buChar char="Ø"/>
            </a:pPr>
            <a:r>
              <a:rPr lang="en-US" altLang="zh-TW" sz="2000" dirty="0"/>
              <a:t>If unsuccessful to get routing information from its immediate neighbors, then X sends the </a:t>
            </a:r>
            <a:r>
              <a:rPr lang="en-US" altLang="zh-TW" sz="2000" dirty="0">
                <a:solidFill>
                  <a:srgbClr val="0000FF"/>
                </a:solidFill>
              </a:rPr>
              <a:t>request to the BS</a:t>
            </a:r>
            <a:r>
              <a:rPr lang="en-US" altLang="zh-TW" sz="2000" dirty="0"/>
              <a:t>.</a:t>
            </a:r>
          </a:p>
          <a:p>
            <a:pPr marL="342900" indent="-342900">
              <a:lnSpc>
                <a:spcPts val="2800"/>
              </a:lnSpc>
              <a:buSzPct val="100000"/>
              <a:buFont typeface="Wingdings" panose="05000000000000000000" pitchFamily="2" charset="2"/>
              <a:buChar char="Ø"/>
            </a:pPr>
            <a:endParaRPr lang="zh-TW" altLang="en-US" sz="2000" dirty="0"/>
          </a:p>
        </p:txBody>
      </p:sp>
    </p:spTree>
    <p:extLst>
      <p:ext uri="{BB962C8B-B14F-4D97-AF65-F5344CB8AC3E}">
        <p14:creationId xmlns:p14="http://schemas.microsoft.com/office/powerpoint/2010/main" val="2241850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a:xfrm>
            <a:off x="806075" y="459984"/>
            <a:ext cx="7571700" cy="592068"/>
          </a:xfrm>
        </p:spPr>
        <p:txBody>
          <a:bodyPr/>
          <a:lstStyle/>
          <a:p>
            <a:r>
              <a:rPr lang="en-US" altLang="zh-TW" dirty="0"/>
              <a:t>Conventional Dynamic Source </a:t>
            </a:r>
            <a:r>
              <a:rPr lang="en-US" altLang="zh-TW" dirty="0" err="1"/>
              <a:t>Roting</a:t>
            </a:r>
            <a:endParaRPr lang="en-US" altLang="zh-TW" dirty="0"/>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519053" y="1052052"/>
            <a:ext cx="8145744" cy="4091448"/>
          </a:xfrm>
        </p:spPr>
        <p:txBody>
          <a:bodyPr anchor="ctr"/>
          <a:lstStyle/>
          <a:p>
            <a:pPr marL="342900" indent="-342900">
              <a:lnSpc>
                <a:spcPts val="3000"/>
              </a:lnSpc>
              <a:buSzPct val="100000"/>
              <a:buFont typeface="Wingdings" panose="05000000000000000000" pitchFamily="2" charset="2"/>
              <a:buChar char="Ø"/>
            </a:pPr>
            <a:r>
              <a:rPr lang="en-US" altLang="zh-TW" sz="2000" dirty="0"/>
              <a:t>A “non-active” node cannot be an intermediate relaying node.</a:t>
            </a:r>
          </a:p>
          <a:p>
            <a:pPr marL="354013" indent="-354013">
              <a:lnSpc>
                <a:spcPts val="3000"/>
              </a:lnSpc>
              <a:buSzPct val="100000"/>
              <a:buFont typeface="Wingdings" panose="05000000000000000000" pitchFamily="2" charset="2"/>
              <a:buChar char="Ø"/>
            </a:pPr>
            <a:r>
              <a:rPr lang="en-US" altLang="zh-TW" sz="2000" dirty="0"/>
              <a:t>On receiving an RREQ packet, an </a:t>
            </a:r>
            <a:r>
              <a:rPr lang="en-US" altLang="zh-TW" sz="2000" dirty="0">
                <a:solidFill>
                  <a:srgbClr val="0000FF"/>
                </a:solidFill>
              </a:rPr>
              <a:t>“active” node X broadcasts </a:t>
            </a:r>
            <a:r>
              <a:rPr lang="en-US" altLang="zh-TW" sz="2000" dirty="0"/>
              <a:t>the packet only when:</a:t>
            </a:r>
          </a:p>
          <a:p>
            <a:pPr marL="0" indent="0">
              <a:lnSpc>
                <a:spcPts val="3000"/>
              </a:lnSpc>
              <a:buSzPct val="100000"/>
              <a:buNone/>
            </a:pPr>
            <a:r>
              <a:rPr lang="en-US" altLang="zh-TW" sz="2000" dirty="0"/>
              <a:t>   1. X is not the destination</a:t>
            </a:r>
          </a:p>
          <a:p>
            <a:pPr marL="0" indent="0">
              <a:lnSpc>
                <a:spcPts val="3000"/>
              </a:lnSpc>
              <a:buSzPct val="100000"/>
              <a:buNone/>
            </a:pPr>
            <a:r>
              <a:rPr lang="en-US" altLang="zh-TW" sz="2000" dirty="0"/>
              <a:t>   2. one of the immediate neighbors of X is not the intended destination</a:t>
            </a:r>
          </a:p>
          <a:p>
            <a:pPr marL="342900" indent="-342900">
              <a:lnSpc>
                <a:spcPts val="3000"/>
              </a:lnSpc>
              <a:buSzPct val="100000"/>
              <a:buFont typeface="Wingdings" panose="05000000000000000000" pitchFamily="2" charset="2"/>
              <a:buChar char="Ø"/>
            </a:pPr>
            <a:r>
              <a:rPr lang="en-US" altLang="zh-TW" sz="2000" dirty="0"/>
              <a:t>The source</a:t>
            </a:r>
            <a:r>
              <a:rPr lang="zh-TW" altLang="en-US" sz="2000" dirty="0"/>
              <a:t> </a:t>
            </a:r>
            <a:r>
              <a:rPr lang="en-US" altLang="zh-TW" sz="2000" dirty="0"/>
              <a:t>node caches the routing information in its </a:t>
            </a:r>
            <a:r>
              <a:rPr lang="en-US" altLang="zh-TW" sz="2000" dirty="0">
                <a:solidFill>
                  <a:srgbClr val="0000FF"/>
                </a:solidFill>
              </a:rPr>
              <a:t>local cache</a:t>
            </a:r>
            <a:r>
              <a:rPr lang="en-US" altLang="zh-TW" sz="2000" dirty="0"/>
              <a:t>, and </a:t>
            </a:r>
            <a:r>
              <a:rPr lang="en-US" altLang="zh-TW" sz="2000" dirty="0">
                <a:solidFill>
                  <a:srgbClr val="0000FF"/>
                </a:solidFill>
              </a:rPr>
              <a:t>sends the information to </a:t>
            </a:r>
            <a:r>
              <a:rPr lang="en-US" altLang="zh-TW" sz="2000" dirty="0"/>
              <a:t>the </a:t>
            </a:r>
            <a:r>
              <a:rPr lang="en-US" altLang="zh-TW" sz="2000" dirty="0">
                <a:solidFill>
                  <a:srgbClr val="0000FF"/>
                </a:solidFill>
              </a:rPr>
              <a:t>base station </a:t>
            </a:r>
            <a:r>
              <a:rPr lang="en-US" altLang="zh-TW" sz="2000" dirty="0"/>
              <a:t>to be stored.</a:t>
            </a:r>
          </a:p>
          <a:p>
            <a:pPr marL="342900" indent="-342900">
              <a:lnSpc>
                <a:spcPts val="3000"/>
              </a:lnSpc>
              <a:buSzPct val="100000"/>
              <a:buFont typeface="Wingdings" panose="05000000000000000000" pitchFamily="2" charset="2"/>
              <a:buChar char="Ø"/>
            </a:pPr>
            <a:r>
              <a:rPr lang="en-US" altLang="zh-TW" sz="2000" dirty="0"/>
              <a:t>The base station acts as a central “cache”.</a:t>
            </a:r>
            <a:endParaRPr lang="zh-TW" altLang="en-US" sz="2000" dirty="0"/>
          </a:p>
        </p:txBody>
      </p:sp>
    </p:spTree>
    <p:extLst>
      <p:ext uri="{BB962C8B-B14F-4D97-AF65-F5344CB8AC3E}">
        <p14:creationId xmlns:p14="http://schemas.microsoft.com/office/powerpoint/2010/main" val="26767043"/>
      </p:ext>
    </p:extLst>
  </p:cSld>
  <p:clrMapOvr>
    <a:masterClrMapping/>
  </p:clrMapOvr>
</p:sld>
</file>

<file path=ppt/theme/theme1.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7559</TotalTime>
  <Words>2167</Words>
  <Application>Microsoft Office PowerPoint</Application>
  <PresentationFormat>如螢幕大小 (16:9)</PresentationFormat>
  <Paragraphs>132</Paragraphs>
  <Slides>21</Slides>
  <Notes>20</Notes>
  <HiddenSlides>4</HiddenSlides>
  <MMClips>0</MMClips>
  <ScaleCrop>false</ScaleCrop>
  <HeadingPairs>
    <vt:vector size="6" baseType="variant">
      <vt:variant>
        <vt:lpstr>使用字型</vt:lpstr>
      </vt:variant>
      <vt:variant>
        <vt:i4>10</vt:i4>
      </vt:variant>
      <vt:variant>
        <vt:lpstr>佈景主題</vt:lpstr>
      </vt:variant>
      <vt:variant>
        <vt:i4>3</vt:i4>
      </vt:variant>
      <vt:variant>
        <vt:lpstr>投影片標題</vt:lpstr>
      </vt:variant>
      <vt:variant>
        <vt:i4>21</vt:i4>
      </vt:variant>
    </vt:vector>
  </HeadingPairs>
  <TitlesOfParts>
    <vt:vector size="34" baseType="lpstr">
      <vt:lpstr>Source Sans Pro</vt:lpstr>
      <vt:lpstr>Calibri Light</vt:lpstr>
      <vt:lpstr>Arial</vt:lpstr>
      <vt:lpstr>Wingdings</vt:lpstr>
      <vt:lpstr>PingFangTC-Regular</vt:lpstr>
      <vt:lpstr>TimesNewRomanPSMT</vt:lpstr>
      <vt:lpstr>TimesNewRomanPS-ItalicMT</vt:lpstr>
      <vt:lpstr>Times New Roman</vt:lpstr>
      <vt:lpstr>Calibri</vt:lpstr>
      <vt:lpstr>HelveticaNeue</vt:lpstr>
      <vt:lpstr>自訂設計</vt:lpstr>
      <vt:lpstr>1_自訂設計</vt:lpstr>
      <vt:lpstr>Office 佈景主題</vt:lpstr>
      <vt:lpstr>A Novel Multi-Hop Routing Protocol for D2D Communications in 5G</vt:lpstr>
      <vt:lpstr>Outline</vt:lpstr>
      <vt:lpstr>Abstract</vt:lpstr>
      <vt:lpstr>Introduction</vt:lpstr>
      <vt:lpstr>Introduction</vt:lpstr>
      <vt:lpstr>Multi-hop routing D2D </vt:lpstr>
      <vt:lpstr>Conventional Dynamic Source Roting</vt:lpstr>
      <vt:lpstr>Conventional Dynamic Source Roting</vt:lpstr>
      <vt:lpstr>Conventional Dynamic Source Roting</vt:lpstr>
      <vt:lpstr>The proposed protocal</vt:lpstr>
      <vt:lpstr>The proposed protocal</vt:lpstr>
      <vt:lpstr>Simulation Results</vt:lpstr>
      <vt:lpstr>Simulation Results</vt:lpstr>
      <vt:lpstr>Comparison and Discussion</vt:lpstr>
      <vt:lpstr>Comparison and Discussion</vt:lpstr>
      <vt:lpstr>Comparison and Discussion</vt:lpstr>
      <vt:lpstr>Simulation Results</vt:lpstr>
      <vt:lpstr>PowerPoint 簡報</vt:lpstr>
      <vt:lpstr>PowerPoint 簡報</vt:lpstr>
      <vt:lpstr>Diagrams and infographics</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Pei Yu</dc:creator>
  <cp:lastModifiedBy>M113040009</cp:lastModifiedBy>
  <cp:revision>51</cp:revision>
  <dcterms:modified xsi:type="dcterms:W3CDTF">2023-03-16T01:32:43Z</dcterms:modified>
</cp:coreProperties>
</file>