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22723" y="-8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2676-7D00-459F-B067-83203D0BA8B1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301F-26C8-4073-A254-2FCAC3054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16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2676-7D00-459F-B067-83203D0BA8B1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301F-26C8-4073-A254-2FCAC3054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42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2676-7D00-459F-B067-83203D0BA8B1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301F-26C8-4073-A254-2FCAC3054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35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2676-7D00-459F-B067-83203D0BA8B1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301F-26C8-4073-A254-2FCAC3054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62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2676-7D00-459F-B067-83203D0BA8B1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301F-26C8-4073-A254-2FCAC3054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43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2676-7D00-459F-B067-83203D0BA8B1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301F-26C8-4073-A254-2FCAC3054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66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2676-7D00-459F-B067-83203D0BA8B1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301F-26C8-4073-A254-2FCAC3054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2676-7D00-459F-B067-83203D0BA8B1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301F-26C8-4073-A254-2FCAC3054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58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2676-7D00-459F-B067-83203D0BA8B1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301F-26C8-4073-A254-2FCAC3054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24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2676-7D00-459F-B067-83203D0BA8B1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301F-26C8-4073-A254-2FCAC3054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60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2676-7D00-459F-B067-83203D0BA8B1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301F-26C8-4073-A254-2FCAC3054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44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BB82676-7D00-459F-B067-83203D0BA8B1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2E9301F-26C8-4073-A254-2FCAC3054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733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5D9D4D43-2602-367B-1AC9-D8D5062A9E5B}"/>
              </a:ext>
            </a:extLst>
          </p:cNvPr>
          <p:cNvGrpSpPr/>
          <p:nvPr/>
        </p:nvGrpSpPr>
        <p:grpSpPr>
          <a:xfrm>
            <a:off x="6134100" y="4290777"/>
            <a:ext cx="216000" cy="216000"/>
            <a:chOff x="2698771" y="2323224"/>
            <a:chExt cx="216000" cy="216000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7ACF337F-6DC8-057B-A9FD-09E0644BA9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8771" y="2323224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D32047CF-97BF-9587-F18B-05FE1457D079}"/>
                </a:ext>
              </a:extLst>
            </p:cNvPr>
            <p:cNvSpPr/>
            <p:nvPr/>
          </p:nvSpPr>
          <p:spPr>
            <a:xfrm>
              <a:off x="2768671" y="239693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5F032AB3-52FE-2198-C0F9-5D2CD165BEBC}"/>
              </a:ext>
            </a:extLst>
          </p:cNvPr>
          <p:cNvSpPr txBox="1"/>
          <p:nvPr/>
        </p:nvSpPr>
        <p:spPr>
          <a:xfrm>
            <a:off x="5914430" y="4008780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0.6/0.2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B6D74E47-A00A-CB58-CAE6-EBDA28A4D6F2}"/>
              </a:ext>
            </a:extLst>
          </p:cNvPr>
          <p:cNvGrpSpPr/>
          <p:nvPr/>
        </p:nvGrpSpPr>
        <p:grpSpPr>
          <a:xfrm>
            <a:off x="7889158" y="4290777"/>
            <a:ext cx="216000" cy="216000"/>
            <a:chOff x="2698771" y="2323224"/>
            <a:chExt cx="216000" cy="216000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BD3C87F9-7C0A-912B-26ED-468292E81B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8771" y="2323224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811A5D1B-6613-F13E-FBC9-6418455207B3}"/>
                </a:ext>
              </a:extLst>
            </p:cNvPr>
            <p:cNvSpPr/>
            <p:nvPr/>
          </p:nvSpPr>
          <p:spPr>
            <a:xfrm>
              <a:off x="2778196" y="2408364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9A0ED36-4DD7-061B-734B-501524B8AC7F}"/>
              </a:ext>
            </a:extLst>
          </p:cNvPr>
          <p:cNvSpPr txBox="1"/>
          <p:nvPr/>
        </p:nvSpPr>
        <p:spPr>
          <a:xfrm>
            <a:off x="7670013" y="4022058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0.6/0.15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21421CE-C5F7-B25A-25A3-83F1F7617917}"/>
              </a:ext>
            </a:extLst>
          </p:cNvPr>
          <p:cNvGrpSpPr/>
          <p:nvPr/>
        </p:nvGrpSpPr>
        <p:grpSpPr>
          <a:xfrm>
            <a:off x="9325528" y="4290777"/>
            <a:ext cx="216000" cy="216000"/>
            <a:chOff x="2698771" y="2323224"/>
            <a:chExt cx="216000" cy="216000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4BA8CDAA-1C8D-A595-AB46-CB3EC9F4A8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8771" y="2323224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4A708F46-4CFD-057E-CD7E-DB6E4727C6AA}"/>
                </a:ext>
              </a:extLst>
            </p:cNvPr>
            <p:cNvSpPr/>
            <p:nvPr/>
          </p:nvSpPr>
          <p:spPr>
            <a:xfrm>
              <a:off x="2790676" y="241332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099795EA-63EC-E2CB-D18D-1C8FCC5BF45C}"/>
              </a:ext>
            </a:extLst>
          </p:cNvPr>
          <p:cNvGrpSpPr/>
          <p:nvPr/>
        </p:nvGrpSpPr>
        <p:grpSpPr>
          <a:xfrm>
            <a:off x="10457636" y="4290777"/>
            <a:ext cx="216000" cy="216000"/>
            <a:chOff x="2698771" y="2323224"/>
            <a:chExt cx="216000" cy="216000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936362F2-DDCA-26E7-F0BA-6BE84ED95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8771" y="2323224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CF37BF35-6D64-DC06-B3E5-381940DB2BB0}"/>
                </a:ext>
              </a:extLst>
            </p:cNvPr>
            <p:cNvSpPr/>
            <p:nvPr/>
          </p:nvSpPr>
          <p:spPr>
            <a:xfrm>
              <a:off x="2792371" y="2416719"/>
              <a:ext cx="28800" cy="2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AB5388B-22D8-C83D-3682-9A749FCD9BDA}"/>
              </a:ext>
            </a:extLst>
          </p:cNvPr>
          <p:cNvSpPr txBox="1"/>
          <p:nvPr/>
        </p:nvSpPr>
        <p:spPr>
          <a:xfrm>
            <a:off x="9083176" y="4008779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0.6/0.10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CA9A045-693B-81E7-5CC6-F18B17C685E6}"/>
              </a:ext>
            </a:extLst>
          </p:cNvPr>
          <p:cNvSpPr txBox="1"/>
          <p:nvPr/>
        </p:nvSpPr>
        <p:spPr>
          <a:xfrm>
            <a:off x="10256317" y="4008779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0.6/0.08</a:t>
            </a:r>
          </a:p>
        </p:txBody>
      </p:sp>
    </p:spTree>
    <p:extLst>
      <p:ext uri="{BB962C8B-B14F-4D97-AF65-F5344CB8AC3E}">
        <p14:creationId xmlns:p14="http://schemas.microsoft.com/office/powerpoint/2010/main" val="268205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388AC6A9-5A77-44FE-1438-8C8C377D0042}"/>
              </a:ext>
            </a:extLst>
          </p:cNvPr>
          <p:cNvGrpSpPr/>
          <p:nvPr/>
        </p:nvGrpSpPr>
        <p:grpSpPr>
          <a:xfrm>
            <a:off x="2434590" y="2180549"/>
            <a:ext cx="360000" cy="360000"/>
            <a:chOff x="2434590" y="2180549"/>
            <a:chExt cx="360000" cy="360000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7ACF337F-6DC8-057B-A9FD-09E0644BA9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590" y="2180549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D32047CF-97BF-9587-F18B-05FE1457D079}"/>
                </a:ext>
              </a:extLst>
            </p:cNvPr>
            <p:cNvSpPr/>
            <p:nvPr/>
          </p:nvSpPr>
          <p:spPr>
            <a:xfrm>
              <a:off x="2452590" y="2200454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340A76D5-89DC-661C-67D3-1E32CF5F1AD4}"/>
              </a:ext>
            </a:extLst>
          </p:cNvPr>
          <p:cNvSpPr txBox="1"/>
          <p:nvPr/>
        </p:nvSpPr>
        <p:spPr>
          <a:xfrm>
            <a:off x="811161" y="52891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R=1/0.9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91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0CC5850B-8AEA-DE1C-06B6-7A638901A6C3}"/>
              </a:ext>
            </a:extLst>
          </p:cNvPr>
          <p:cNvGrpSpPr/>
          <p:nvPr/>
        </p:nvGrpSpPr>
        <p:grpSpPr>
          <a:xfrm>
            <a:off x="1986116" y="2192594"/>
            <a:ext cx="360000" cy="360000"/>
            <a:chOff x="1986116" y="2192594"/>
            <a:chExt cx="360000" cy="360000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101C7187-2134-E492-4D2F-727DBA5277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6116" y="2192594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5B223AEA-075E-F47E-0302-58E290258014}"/>
                </a:ext>
              </a:extLst>
            </p:cNvPr>
            <p:cNvSpPr/>
            <p:nvPr/>
          </p:nvSpPr>
          <p:spPr>
            <a:xfrm>
              <a:off x="2022116" y="222859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CCFB992A-EC07-0A74-F109-DD01BC79820D}"/>
              </a:ext>
            </a:extLst>
          </p:cNvPr>
          <p:cNvSpPr txBox="1"/>
          <p:nvPr/>
        </p:nvSpPr>
        <p:spPr>
          <a:xfrm>
            <a:off x="811161" y="52891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R=1/0.8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326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C639DA92-2E7F-2B8C-DC22-E07D5D3406FA}"/>
              </a:ext>
            </a:extLst>
          </p:cNvPr>
          <p:cNvGrpSpPr/>
          <p:nvPr/>
        </p:nvGrpSpPr>
        <p:grpSpPr>
          <a:xfrm>
            <a:off x="1307936" y="2038289"/>
            <a:ext cx="360000" cy="360000"/>
            <a:chOff x="1338416" y="2042099"/>
            <a:chExt cx="360000" cy="360000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2E3B6336-35FA-388C-D03B-2086829CFF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8416" y="2042099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A6D7A2AF-6B00-4F25-2EA0-2C13E1135BE8}"/>
                </a:ext>
              </a:extLst>
            </p:cNvPr>
            <p:cNvSpPr/>
            <p:nvPr/>
          </p:nvSpPr>
          <p:spPr>
            <a:xfrm>
              <a:off x="1393466" y="2097149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B1F4FCF5-85E5-51B9-12DA-09CB3FE3BAB4}"/>
              </a:ext>
            </a:extLst>
          </p:cNvPr>
          <p:cNvSpPr txBox="1"/>
          <p:nvPr/>
        </p:nvSpPr>
        <p:spPr>
          <a:xfrm>
            <a:off x="811161" y="52891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R=1/0.7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469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D7102B3-5774-5E49-A0EF-95E7038D3429}"/>
              </a:ext>
            </a:extLst>
          </p:cNvPr>
          <p:cNvSpPr txBox="1"/>
          <p:nvPr/>
        </p:nvSpPr>
        <p:spPr>
          <a:xfrm>
            <a:off x="811161" y="52891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R=1/0.6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672CF98-82FD-985B-216D-E1EAFB9C5551}"/>
              </a:ext>
            </a:extLst>
          </p:cNvPr>
          <p:cNvGrpSpPr/>
          <p:nvPr/>
        </p:nvGrpSpPr>
        <p:grpSpPr>
          <a:xfrm>
            <a:off x="1986116" y="2192594"/>
            <a:ext cx="360000" cy="360000"/>
            <a:chOff x="1986116" y="2192594"/>
            <a:chExt cx="360000" cy="36000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E091EDF-CDDB-CDB9-6DE4-203AA2CF0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6116" y="2192594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19ABE914-5BC5-071B-B76F-1FEC3D6D20E3}"/>
                </a:ext>
              </a:extLst>
            </p:cNvPr>
            <p:cNvSpPr/>
            <p:nvPr/>
          </p:nvSpPr>
          <p:spPr>
            <a:xfrm>
              <a:off x="2058116" y="2266499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4979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0248262-71C0-95C9-BA4E-7DCB10B0B0FA}"/>
              </a:ext>
            </a:extLst>
          </p:cNvPr>
          <p:cNvSpPr txBox="1"/>
          <p:nvPr/>
        </p:nvSpPr>
        <p:spPr>
          <a:xfrm>
            <a:off x="811161" y="52891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R=1/0.4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40B3FE6-ECCE-6E78-65D5-C594024B8CA9}"/>
              </a:ext>
            </a:extLst>
          </p:cNvPr>
          <p:cNvGrpSpPr/>
          <p:nvPr/>
        </p:nvGrpSpPr>
        <p:grpSpPr>
          <a:xfrm>
            <a:off x="1986116" y="2192594"/>
            <a:ext cx="360000" cy="360000"/>
            <a:chOff x="1986116" y="2192594"/>
            <a:chExt cx="360000" cy="36000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D0DB4BDE-34DA-7020-B187-829E6B4BF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6116" y="2192594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81228B7D-A501-6C1B-2F0C-29210EB13F59}"/>
                </a:ext>
              </a:extLst>
            </p:cNvPr>
            <p:cNvSpPr/>
            <p:nvPr/>
          </p:nvSpPr>
          <p:spPr>
            <a:xfrm>
              <a:off x="2094116" y="2302499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319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1EE5677-018F-853D-81AB-4D3EC3C27463}"/>
              </a:ext>
            </a:extLst>
          </p:cNvPr>
          <p:cNvSpPr txBox="1"/>
          <p:nvPr/>
        </p:nvSpPr>
        <p:spPr>
          <a:xfrm>
            <a:off x="811161" y="52891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R=1/0.3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843E727-B945-1DC4-E61D-D13F896B5AB5}"/>
              </a:ext>
            </a:extLst>
          </p:cNvPr>
          <p:cNvGrpSpPr/>
          <p:nvPr/>
        </p:nvGrpSpPr>
        <p:grpSpPr>
          <a:xfrm>
            <a:off x="1773284" y="2124014"/>
            <a:ext cx="360000" cy="360000"/>
            <a:chOff x="1986116" y="2192594"/>
            <a:chExt cx="360000" cy="36000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71A96464-22FB-ED6B-814C-E211C114D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6116" y="2192594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69D9AB68-4980-EF36-B2D8-3C20EE46E27E}"/>
                </a:ext>
              </a:extLst>
            </p:cNvPr>
            <p:cNvSpPr/>
            <p:nvPr/>
          </p:nvSpPr>
          <p:spPr>
            <a:xfrm>
              <a:off x="2112116" y="231668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928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54D9D97-E412-2CD0-7FD3-19CAC0D894AA}"/>
              </a:ext>
            </a:extLst>
          </p:cNvPr>
          <p:cNvSpPr txBox="1"/>
          <p:nvPr/>
        </p:nvSpPr>
        <p:spPr>
          <a:xfrm>
            <a:off x="811161" y="52891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R=1/0.2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B1AB1048-F550-B1BD-AE4F-3B26486FFB3A}"/>
              </a:ext>
            </a:extLst>
          </p:cNvPr>
          <p:cNvGrpSpPr/>
          <p:nvPr/>
        </p:nvGrpSpPr>
        <p:grpSpPr>
          <a:xfrm>
            <a:off x="1986116" y="2192594"/>
            <a:ext cx="360000" cy="360000"/>
            <a:chOff x="1986116" y="2192594"/>
            <a:chExt cx="360000" cy="36000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495CBB20-A5B5-E4A3-E7F6-518988B8F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6116" y="2192594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F7F4833-F58B-A936-FC20-784440438DF5}"/>
                </a:ext>
              </a:extLst>
            </p:cNvPr>
            <p:cNvSpPr/>
            <p:nvPr/>
          </p:nvSpPr>
          <p:spPr>
            <a:xfrm>
              <a:off x="2114021" y="2318594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44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DF518F3-CCAA-6650-D21A-9C17C0872E36}"/>
              </a:ext>
            </a:extLst>
          </p:cNvPr>
          <p:cNvSpPr txBox="1"/>
          <p:nvPr/>
        </p:nvSpPr>
        <p:spPr>
          <a:xfrm>
            <a:off x="811161" y="52891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R=1/0.1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4D16D79-614D-C7E4-9B49-E8C2917C2BAC}"/>
              </a:ext>
            </a:extLst>
          </p:cNvPr>
          <p:cNvGrpSpPr/>
          <p:nvPr/>
        </p:nvGrpSpPr>
        <p:grpSpPr>
          <a:xfrm>
            <a:off x="1986116" y="2192594"/>
            <a:ext cx="360000" cy="360000"/>
            <a:chOff x="1986116" y="2192594"/>
            <a:chExt cx="360000" cy="36000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03052D13-BEAB-D8C3-D4AF-B7B46BC819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6116" y="2192594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F6B242EB-989B-565D-95D7-B3835DF00B3D}"/>
                </a:ext>
              </a:extLst>
            </p:cNvPr>
            <p:cNvSpPr/>
            <p:nvPr/>
          </p:nvSpPr>
          <p:spPr>
            <a:xfrm>
              <a:off x="2148116" y="23526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138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2550</TotalTime>
  <Words>28</Words>
  <Application>Microsoft Office PowerPoint</Application>
  <PresentationFormat>寬螢幕</PresentationFormat>
  <Paragraphs>12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楊佩潔</dc:creator>
  <cp:lastModifiedBy>楊佩潔</cp:lastModifiedBy>
  <cp:revision>4</cp:revision>
  <dcterms:created xsi:type="dcterms:W3CDTF">2024-09-14T08:05:47Z</dcterms:created>
  <dcterms:modified xsi:type="dcterms:W3CDTF">2024-10-23T07:36:20Z</dcterms:modified>
</cp:coreProperties>
</file>