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58" r:id="rId5"/>
    <p:sldId id="263" r:id="rId6"/>
    <p:sldId id="264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400" d="100"/>
          <a:sy n="400" d="100"/>
        </p:scale>
        <p:origin x="-11866" y="-9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2676-7D00-459F-B067-83203D0BA8B1}" type="datetimeFigureOut">
              <a:rPr lang="zh-TW" altLang="en-US" smtClean="0"/>
              <a:t>2024/9/19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9301F-26C8-4073-A254-2FCAC30542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9169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2676-7D00-459F-B067-83203D0BA8B1}" type="datetimeFigureOut">
              <a:rPr lang="zh-TW" altLang="en-US" smtClean="0"/>
              <a:t>2024/9/19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9301F-26C8-4073-A254-2FCAC30542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2424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2676-7D00-459F-B067-83203D0BA8B1}" type="datetimeFigureOut">
              <a:rPr lang="zh-TW" altLang="en-US" smtClean="0"/>
              <a:t>2024/9/19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9301F-26C8-4073-A254-2FCAC30542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3357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2676-7D00-459F-B067-83203D0BA8B1}" type="datetimeFigureOut">
              <a:rPr lang="zh-TW" altLang="en-US" smtClean="0"/>
              <a:t>2024/9/19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9301F-26C8-4073-A254-2FCAC30542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62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2676-7D00-459F-B067-83203D0BA8B1}" type="datetimeFigureOut">
              <a:rPr lang="zh-TW" altLang="en-US" smtClean="0"/>
              <a:t>2024/9/19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9301F-26C8-4073-A254-2FCAC30542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7436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2676-7D00-459F-B067-83203D0BA8B1}" type="datetimeFigureOut">
              <a:rPr lang="zh-TW" altLang="en-US" smtClean="0"/>
              <a:t>2024/9/19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9301F-26C8-4073-A254-2FCAC30542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4662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2676-7D00-459F-B067-83203D0BA8B1}" type="datetimeFigureOut">
              <a:rPr lang="zh-TW" altLang="en-US" smtClean="0"/>
              <a:t>2024/9/19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9301F-26C8-4073-A254-2FCAC30542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18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2676-7D00-459F-B067-83203D0BA8B1}" type="datetimeFigureOut">
              <a:rPr lang="zh-TW" altLang="en-US" smtClean="0"/>
              <a:t>2024/9/19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9301F-26C8-4073-A254-2FCAC30542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3581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2676-7D00-459F-B067-83203D0BA8B1}" type="datetimeFigureOut">
              <a:rPr lang="zh-TW" altLang="en-US" smtClean="0"/>
              <a:t>2024/9/19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9301F-26C8-4073-A254-2FCAC30542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7248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2676-7D00-459F-B067-83203D0BA8B1}" type="datetimeFigureOut">
              <a:rPr lang="zh-TW" altLang="en-US" smtClean="0"/>
              <a:t>2024/9/19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9301F-26C8-4073-A254-2FCAC30542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8602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82676-7D00-459F-B067-83203D0BA8B1}" type="datetimeFigureOut">
              <a:rPr lang="zh-TW" altLang="en-US" smtClean="0"/>
              <a:t>2024/9/19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9301F-26C8-4073-A254-2FCAC30542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3442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ABB82676-7D00-459F-B067-83203D0BA8B1}" type="datetimeFigureOut">
              <a:rPr lang="zh-TW" altLang="en-US" smtClean="0"/>
              <a:t>2024/9/19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42E9301F-26C8-4073-A254-2FCAC30542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57339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5D9D4D43-2602-367B-1AC9-D8D5062A9E5B}"/>
              </a:ext>
            </a:extLst>
          </p:cNvPr>
          <p:cNvGrpSpPr/>
          <p:nvPr/>
        </p:nvGrpSpPr>
        <p:grpSpPr>
          <a:xfrm>
            <a:off x="6134100" y="4290777"/>
            <a:ext cx="216000" cy="216000"/>
            <a:chOff x="2698771" y="2323224"/>
            <a:chExt cx="216000" cy="216000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7ACF337F-6DC8-057B-A9FD-09E0644BA9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98771" y="2323224"/>
              <a:ext cx="216000" cy="21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D32047CF-97BF-9587-F18B-05FE1457D079}"/>
                </a:ext>
              </a:extLst>
            </p:cNvPr>
            <p:cNvSpPr/>
            <p:nvPr/>
          </p:nvSpPr>
          <p:spPr>
            <a:xfrm>
              <a:off x="2768671" y="2396934"/>
              <a:ext cx="72000" cy="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2059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388AC6A9-5A77-44FE-1438-8C8C377D0042}"/>
              </a:ext>
            </a:extLst>
          </p:cNvPr>
          <p:cNvGrpSpPr/>
          <p:nvPr/>
        </p:nvGrpSpPr>
        <p:grpSpPr>
          <a:xfrm>
            <a:off x="2434590" y="2180549"/>
            <a:ext cx="360000" cy="360000"/>
            <a:chOff x="2434590" y="2180549"/>
            <a:chExt cx="360000" cy="360000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7ACF337F-6DC8-057B-A9FD-09E0644BA9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34590" y="2180549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D32047CF-97BF-9587-F18B-05FE1457D079}"/>
                </a:ext>
              </a:extLst>
            </p:cNvPr>
            <p:cNvSpPr/>
            <p:nvPr/>
          </p:nvSpPr>
          <p:spPr>
            <a:xfrm>
              <a:off x="2452590" y="2200454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8" name="文字方塊 7">
            <a:extLst>
              <a:ext uri="{FF2B5EF4-FFF2-40B4-BE49-F238E27FC236}">
                <a16:creationId xmlns:a16="http://schemas.microsoft.com/office/drawing/2014/main" id="{340A76D5-89DC-661C-67D3-1E32CF5F1AD4}"/>
              </a:ext>
            </a:extLst>
          </p:cNvPr>
          <p:cNvSpPr txBox="1"/>
          <p:nvPr/>
        </p:nvSpPr>
        <p:spPr>
          <a:xfrm>
            <a:off x="811161" y="528914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R=1/0.9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3913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0CC5850B-8AEA-DE1C-06B6-7A638901A6C3}"/>
              </a:ext>
            </a:extLst>
          </p:cNvPr>
          <p:cNvGrpSpPr/>
          <p:nvPr/>
        </p:nvGrpSpPr>
        <p:grpSpPr>
          <a:xfrm>
            <a:off x="1986116" y="2192594"/>
            <a:ext cx="360000" cy="360000"/>
            <a:chOff x="1986116" y="2192594"/>
            <a:chExt cx="360000" cy="360000"/>
          </a:xfrm>
        </p:grpSpPr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101C7187-2134-E492-4D2F-727DBA5277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6116" y="2192594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5B223AEA-075E-F47E-0302-58E290258014}"/>
                </a:ext>
              </a:extLst>
            </p:cNvPr>
            <p:cNvSpPr/>
            <p:nvPr/>
          </p:nvSpPr>
          <p:spPr>
            <a:xfrm>
              <a:off x="2022116" y="2228594"/>
              <a:ext cx="288000" cy="2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8" name="文字方塊 7">
            <a:extLst>
              <a:ext uri="{FF2B5EF4-FFF2-40B4-BE49-F238E27FC236}">
                <a16:creationId xmlns:a16="http://schemas.microsoft.com/office/drawing/2014/main" id="{CCFB992A-EC07-0A74-F109-DD01BC79820D}"/>
              </a:ext>
            </a:extLst>
          </p:cNvPr>
          <p:cNvSpPr txBox="1"/>
          <p:nvPr/>
        </p:nvSpPr>
        <p:spPr>
          <a:xfrm>
            <a:off x="811161" y="528914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R=1/0.8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3262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C639DA92-2E7F-2B8C-DC22-E07D5D3406FA}"/>
              </a:ext>
            </a:extLst>
          </p:cNvPr>
          <p:cNvGrpSpPr/>
          <p:nvPr/>
        </p:nvGrpSpPr>
        <p:grpSpPr>
          <a:xfrm>
            <a:off x="1307936" y="2038289"/>
            <a:ext cx="360000" cy="360000"/>
            <a:chOff x="1338416" y="2042099"/>
            <a:chExt cx="360000" cy="360000"/>
          </a:xfrm>
        </p:grpSpPr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2E3B6336-35FA-388C-D03B-2086829CFF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8416" y="2042099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A6D7A2AF-6B00-4F25-2EA0-2C13E1135BE8}"/>
                </a:ext>
              </a:extLst>
            </p:cNvPr>
            <p:cNvSpPr/>
            <p:nvPr/>
          </p:nvSpPr>
          <p:spPr>
            <a:xfrm>
              <a:off x="1393466" y="2097149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>
            <a:extLst>
              <a:ext uri="{FF2B5EF4-FFF2-40B4-BE49-F238E27FC236}">
                <a16:creationId xmlns:a16="http://schemas.microsoft.com/office/drawing/2014/main" id="{B1F4FCF5-85E5-51B9-12DA-09CB3FE3BAB4}"/>
              </a:ext>
            </a:extLst>
          </p:cNvPr>
          <p:cNvSpPr txBox="1"/>
          <p:nvPr/>
        </p:nvSpPr>
        <p:spPr>
          <a:xfrm>
            <a:off x="811161" y="528914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R=1/0.7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4697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D7102B3-5774-5E49-A0EF-95E7038D3429}"/>
              </a:ext>
            </a:extLst>
          </p:cNvPr>
          <p:cNvSpPr txBox="1"/>
          <p:nvPr/>
        </p:nvSpPr>
        <p:spPr>
          <a:xfrm>
            <a:off x="811161" y="528914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R=1/0.6</a:t>
            </a:r>
            <a:endParaRPr lang="zh-TW" alt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3672CF98-82FD-985B-216D-E1EAFB9C5551}"/>
              </a:ext>
            </a:extLst>
          </p:cNvPr>
          <p:cNvGrpSpPr/>
          <p:nvPr/>
        </p:nvGrpSpPr>
        <p:grpSpPr>
          <a:xfrm>
            <a:off x="1986116" y="2192594"/>
            <a:ext cx="360000" cy="360000"/>
            <a:chOff x="1986116" y="2192594"/>
            <a:chExt cx="360000" cy="360000"/>
          </a:xfrm>
        </p:grpSpPr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BE091EDF-CDDB-CDB9-6DE4-203AA2CF0B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6116" y="2192594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19ABE914-5BC5-071B-B76F-1FEC3D6D20E3}"/>
                </a:ext>
              </a:extLst>
            </p:cNvPr>
            <p:cNvSpPr/>
            <p:nvPr/>
          </p:nvSpPr>
          <p:spPr>
            <a:xfrm>
              <a:off x="2058116" y="2266499"/>
              <a:ext cx="216000" cy="21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49793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90248262-71C0-95C9-BA4E-7DCB10B0B0FA}"/>
              </a:ext>
            </a:extLst>
          </p:cNvPr>
          <p:cNvSpPr txBox="1"/>
          <p:nvPr/>
        </p:nvSpPr>
        <p:spPr>
          <a:xfrm>
            <a:off x="811161" y="528914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R=1/0.4</a:t>
            </a:r>
            <a:endParaRPr lang="zh-TW" alt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040B3FE6-ECCE-6E78-65D5-C594024B8CA9}"/>
              </a:ext>
            </a:extLst>
          </p:cNvPr>
          <p:cNvGrpSpPr/>
          <p:nvPr/>
        </p:nvGrpSpPr>
        <p:grpSpPr>
          <a:xfrm>
            <a:off x="1986116" y="2192594"/>
            <a:ext cx="360000" cy="360000"/>
            <a:chOff x="1986116" y="2192594"/>
            <a:chExt cx="360000" cy="360000"/>
          </a:xfrm>
        </p:grpSpPr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D0DB4BDE-34DA-7020-B187-829E6B4BF2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6116" y="2192594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81228B7D-A501-6C1B-2F0C-29210EB13F59}"/>
                </a:ext>
              </a:extLst>
            </p:cNvPr>
            <p:cNvSpPr/>
            <p:nvPr/>
          </p:nvSpPr>
          <p:spPr>
            <a:xfrm>
              <a:off x="2094116" y="2302499"/>
              <a:ext cx="144000" cy="14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13198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1EE5677-018F-853D-81AB-4D3EC3C27463}"/>
              </a:ext>
            </a:extLst>
          </p:cNvPr>
          <p:cNvSpPr txBox="1"/>
          <p:nvPr/>
        </p:nvSpPr>
        <p:spPr>
          <a:xfrm>
            <a:off x="811161" y="528914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R=1/0.3</a:t>
            </a:r>
            <a:endParaRPr lang="zh-TW" alt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7843E727-B945-1DC4-E61D-D13F896B5AB5}"/>
              </a:ext>
            </a:extLst>
          </p:cNvPr>
          <p:cNvGrpSpPr/>
          <p:nvPr/>
        </p:nvGrpSpPr>
        <p:grpSpPr>
          <a:xfrm>
            <a:off x="1773284" y="2124014"/>
            <a:ext cx="360000" cy="360000"/>
            <a:chOff x="1986116" y="2192594"/>
            <a:chExt cx="360000" cy="360000"/>
          </a:xfrm>
        </p:grpSpPr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71A96464-22FB-ED6B-814C-E211C114D5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6116" y="2192594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69D9AB68-4980-EF36-B2D8-3C20EE46E27E}"/>
                </a:ext>
              </a:extLst>
            </p:cNvPr>
            <p:cNvSpPr/>
            <p:nvPr/>
          </p:nvSpPr>
          <p:spPr>
            <a:xfrm>
              <a:off x="2112116" y="2316689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69285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54D9D97-E412-2CD0-7FD3-19CAC0D894AA}"/>
              </a:ext>
            </a:extLst>
          </p:cNvPr>
          <p:cNvSpPr txBox="1"/>
          <p:nvPr/>
        </p:nvSpPr>
        <p:spPr>
          <a:xfrm>
            <a:off x="811161" y="528914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R=1/0.2</a:t>
            </a:r>
            <a:endParaRPr lang="zh-TW" alt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B1AB1048-F550-B1BD-AE4F-3B26486FFB3A}"/>
              </a:ext>
            </a:extLst>
          </p:cNvPr>
          <p:cNvGrpSpPr/>
          <p:nvPr/>
        </p:nvGrpSpPr>
        <p:grpSpPr>
          <a:xfrm>
            <a:off x="1986116" y="2192594"/>
            <a:ext cx="360000" cy="360000"/>
            <a:chOff x="1986116" y="2192594"/>
            <a:chExt cx="360000" cy="360000"/>
          </a:xfrm>
        </p:grpSpPr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495CBB20-A5B5-E4A3-E7F6-518988B8F5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6116" y="2192594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CF7F4833-F58B-A936-FC20-784440438DF5}"/>
                </a:ext>
              </a:extLst>
            </p:cNvPr>
            <p:cNvSpPr/>
            <p:nvPr/>
          </p:nvSpPr>
          <p:spPr>
            <a:xfrm>
              <a:off x="2114021" y="2318594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8440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DDF518F3-CCAA-6650-D21A-9C17C0872E36}"/>
              </a:ext>
            </a:extLst>
          </p:cNvPr>
          <p:cNvSpPr txBox="1"/>
          <p:nvPr/>
        </p:nvSpPr>
        <p:spPr>
          <a:xfrm>
            <a:off x="811161" y="528914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R=1/0.1</a:t>
            </a:r>
            <a:endParaRPr lang="zh-TW" alt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4D16D79-614D-C7E4-9B49-E8C2917C2BAC}"/>
              </a:ext>
            </a:extLst>
          </p:cNvPr>
          <p:cNvGrpSpPr/>
          <p:nvPr/>
        </p:nvGrpSpPr>
        <p:grpSpPr>
          <a:xfrm>
            <a:off x="1986116" y="2192594"/>
            <a:ext cx="360000" cy="360000"/>
            <a:chOff x="1986116" y="2192594"/>
            <a:chExt cx="360000" cy="360000"/>
          </a:xfrm>
        </p:grpSpPr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03052D13-BEAB-D8C3-D4AF-B7B46BC819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6116" y="2192594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F6B242EB-989B-565D-95D7-B3835DF00B3D}"/>
                </a:ext>
              </a:extLst>
            </p:cNvPr>
            <p:cNvSpPr/>
            <p:nvPr/>
          </p:nvSpPr>
          <p:spPr>
            <a:xfrm>
              <a:off x="2148116" y="235268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31386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佈景主題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2537</TotalTime>
  <Words>24</Words>
  <Application>Microsoft Office PowerPoint</Application>
  <PresentationFormat>寬螢幕</PresentationFormat>
  <Paragraphs>8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楊佩潔</dc:creator>
  <cp:lastModifiedBy>楊佩潔</cp:lastModifiedBy>
  <cp:revision>3</cp:revision>
  <dcterms:created xsi:type="dcterms:W3CDTF">2024-09-14T08:05:47Z</dcterms:created>
  <dcterms:modified xsi:type="dcterms:W3CDTF">2024-09-19T16:03:09Z</dcterms:modified>
</cp:coreProperties>
</file>