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20" y="-1440"/>
      </p:cViewPr>
      <p:guideLst>
        <p:guide orient="horz" pos="2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9"/>
            <a:ext cx="777240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"/>
            <a:ext cx="640080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2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68"/>
            <a:ext cx="2057400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68"/>
            <a:ext cx="6019800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7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7"/>
            <a:ext cx="7772400" cy="1816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4"/>
            <a:ext cx="7772400" cy="2000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365"/>
            <a:ext cx="4038600" cy="80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365"/>
            <a:ext cx="4038600" cy="80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"/>
            <a:ext cx="822960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04682"/>
            <a:ext cx="4040188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89984"/>
            <a:ext cx="4040188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204682"/>
            <a:ext cx="4041775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89984"/>
            <a:ext cx="4041775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6407"/>
            <a:ext cx="3008313" cy="1549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9"/>
            <a:ext cx="5111750" cy="780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91348"/>
            <a:ext cx="3008313" cy="625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7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2"/>
            <a:ext cx="5486400" cy="755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"/>
            <a:ext cx="5486400" cy="548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7"/>
            <a:ext cx="5486400" cy="107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"/>
            <a:ext cx="82296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"/>
            <a:ext cx="8229600" cy="60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6"/>
            <a:ext cx="21336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6"/>
            <a:ext cx="28956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6"/>
            <a:ext cx="21336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12" y="149508"/>
            <a:ext cx="8751772" cy="6023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E40202"/>
                </a:solidFill>
              </a:rPr>
              <a:t>&gt;&gt;&gt;&gt;&gt;&gt;&gt;&gt;&gt;&gt;&gt;&gt;&gt;&gt;&gt;&gt;&gt;&gt;&gt;&gt;&gt;&lt;&lt;&lt;&lt;&lt;&lt;&lt;&lt;&lt;&lt;&lt;&lt;&lt;&lt;&lt;&lt;&lt;&lt;&lt;&lt;&lt;</a:t>
            </a:r>
            <a:endParaRPr lang="en-US" dirty="0">
              <a:solidFill>
                <a:srgbClr val="E4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5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Macbook Pro 13"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Fox</dc:creator>
  <cp:lastModifiedBy>Margaret Fox</cp:lastModifiedBy>
  <cp:revision>2</cp:revision>
  <dcterms:created xsi:type="dcterms:W3CDTF">2014-06-07T13:00:32Z</dcterms:created>
  <dcterms:modified xsi:type="dcterms:W3CDTF">2014-06-07T13:09:46Z</dcterms:modified>
</cp:coreProperties>
</file>