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9" d="100"/>
          <a:sy n="199" d="100"/>
        </p:scale>
        <p:origin x="-104" y="-1216"/>
      </p:cViewPr>
      <p:guideLst>
        <p:guide orient="horz" pos="288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84058"/>
            <a:ext cx="466344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518160"/>
            <a:ext cx="384048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2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4868"/>
            <a:ext cx="1234440" cy="104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4868"/>
            <a:ext cx="3611880" cy="10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7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587587"/>
            <a:ext cx="4663440" cy="1816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387563"/>
            <a:ext cx="4663440" cy="2000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28364"/>
            <a:ext cx="2423160" cy="806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28364"/>
            <a:ext cx="2423160" cy="806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6618"/>
            <a:ext cx="493776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204682"/>
            <a:ext cx="2424113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289984"/>
            <a:ext cx="2424113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6" y="204682"/>
            <a:ext cx="2425065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6" y="289984"/>
            <a:ext cx="2425065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36407"/>
            <a:ext cx="1804988" cy="1549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36408"/>
            <a:ext cx="3067050" cy="780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191348"/>
            <a:ext cx="1804988" cy="625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7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640081"/>
            <a:ext cx="3291840" cy="755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81703"/>
            <a:ext cx="3291840" cy="548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715646"/>
            <a:ext cx="3291840" cy="107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36618"/>
            <a:ext cx="493776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213360"/>
            <a:ext cx="4937760" cy="60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847515"/>
            <a:ext cx="12801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3BC2-3695-8A49-8628-6B55CB2ABBC8}" type="datetimeFigureOut">
              <a:rPr lang="en-US" smtClean="0"/>
              <a:t>6/7/14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847515"/>
            <a:ext cx="17373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847515"/>
            <a:ext cx="12801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52B3A-BE44-3145-8D35-94BA592D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67" y="149508"/>
            <a:ext cx="5251063" cy="602332"/>
          </a:xfrm>
        </p:spPr>
        <p:txBody>
          <a:bodyPr anchor="ctr">
            <a:normAutofit/>
          </a:bodyPr>
          <a:lstStyle/>
          <a:p>
            <a:r>
              <a:rPr lang="en-US" sz="1100" dirty="0" smtClean="0">
                <a:solidFill>
                  <a:srgbClr val="E40202"/>
                </a:solidFill>
              </a:rPr>
              <a:t>\\\\\\\\\\\\\\\\\\\\\\\\\\\\\\\\\\\\\\\\\\\\\\\\\\\\\\\\\\\\\\\\\\\\\\\\\\\\\\\\\\\\\\\\\\\\</a:t>
            </a:r>
            <a:r>
              <a:rPr lang="en-US" sz="1100" smtClean="0">
                <a:solidFill>
                  <a:srgbClr val="E40202"/>
                </a:solidFill>
              </a:rPr>
              <a:t>\\</a:t>
            </a:r>
            <a:endParaRPr lang="en-US" sz="1100" dirty="0">
              <a:solidFill>
                <a:srgbClr val="E4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5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Macbook Pro 13"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Fox</dc:creator>
  <cp:lastModifiedBy>Margaret Fox</cp:lastModifiedBy>
  <cp:revision>2</cp:revision>
  <dcterms:created xsi:type="dcterms:W3CDTF">2014-06-07T13:00:32Z</dcterms:created>
  <dcterms:modified xsi:type="dcterms:W3CDTF">2014-06-07T13:09:26Z</dcterms:modified>
</cp:coreProperties>
</file>