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432" y="-1384"/>
      </p:cViewPr>
      <p:guideLst>
        <p:guide orient="horz" pos="2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9"/>
            <a:ext cx="777240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"/>
            <a:ext cx="640080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68"/>
            <a:ext cx="205740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68"/>
            <a:ext cx="601980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7"/>
            <a:ext cx="777240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4"/>
            <a:ext cx="777240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365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365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2"/>
            <a:ext cx="4040188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4"/>
            <a:ext cx="4040188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4682"/>
            <a:ext cx="404177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9984"/>
            <a:ext cx="404177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6407"/>
            <a:ext cx="3008313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9"/>
            <a:ext cx="5111750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1348"/>
            <a:ext cx="3008313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2"/>
            <a:ext cx="548640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"/>
            <a:ext cx="548640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7"/>
            <a:ext cx="548640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"/>
            <a:ext cx="822960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6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BC2-3695-8A49-8628-6B55CB2ABBC8}" type="datetimeFigureOut">
              <a:rPr lang="en-US" smtClean="0"/>
              <a:t>6/14/14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6"/>
            <a:ext cx="2895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6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4-06-14 19.3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66" y="126723"/>
            <a:ext cx="5283200" cy="660400"/>
          </a:xfrm>
          <a:prstGeom prst="rect">
            <a:avLst/>
          </a:prstGeom>
        </p:spPr>
      </p:pic>
      <p:pic>
        <p:nvPicPr>
          <p:cNvPr id="5" name="Picture 4" descr="Screenshot 2014-06-14 19.3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23"/>
            <a:ext cx="5283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Fox</dc:creator>
  <cp:lastModifiedBy>Margaret Fox</cp:lastModifiedBy>
  <cp:revision>4</cp:revision>
  <dcterms:created xsi:type="dcterms:W3CDTF">2014-06-07T13:00:32Z</dcterms:created>
  <dcterms:modified xsi:type="dcterms:W3CDTF">2014-06-17T21:47:27Z</dcterms:modified>
</cp:coreProperties>
</file>