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248" y="-104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2AED-791B-084B-AE4C-2085498E0AD2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B83-AAAB-F045-9AD7-431BF1EE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2AED-791B-084B-AE4C-2085498E0AD2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B83-AAAB-F045-9AD7-431BF1EE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3"/>
            <a:ext cx="1748790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3"/>
            <a:ext cx="5116830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2AED-791B-084B-AE4C-2085498E0AD2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B83-AAAB-F045-9AD7-431BF1EE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9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2AED-791B-084B-AE4C-2085498E0AD2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B83-AAAB-F045-9AD7-431BF1EE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2AED-791B-084B-AE4C-2085498E0AD2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B83-AAAB-F045-9AD7-431BF1EE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1"/>
            <a:ext cx="3432810" cy="6638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2AED-791B-084B-AE4C-2085498E0AD2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B83-AAAB-F045-9AD7-431BF1EE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3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2AED-791B-084B-AE4C-2085498E0AD2}" type="datetimeFigureOut">
              <a:rPr lang="en-US" smtClean="0"/>
              <a:t>7/27/14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B83-AAAB-F045-9AD7-431BF1EE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1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2AED-791B-084B-AE4C-2085498E0AD2}" type="datetimeFigureOut">
              <a:rPr lang="en-US" smtClean="0"/>
              <a:t>7/27/14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B83-AAAB-F045-9AD7-431BF1EE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4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2AED-791B-084B-AE4C-2085498E0AD2}" type="datetimeFigureOut">
              <a:rPr lang="en-US" smtClean="0"/>
              <a:t>7/27/14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B83-AAAB-F045-9AD7-431BF1EE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2AED-791B-084B-AE4C-2085498E0AD2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B83-AAAB-F045-9AD7-431BF1EE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2AED-791B-084B-AE4C-2085498E0AD2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B83-AAAB-F045-9AD7-431BF1EE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7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2AED-791B-084B-AE4C-2085498E0AD2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6B83-AAAB-F045-9AD7-431BF1EE9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9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240" y="249085"/>
            <a:ext cx="6988795" cy="613578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DBC CHEATSHEET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240" y="1509658"/>
            <a:ext cx="1621498" cy="2899504"/>
          </a:xfrm>
        </p:spPr>
        <p:txBody>
          <a:bodyPr>
            <a:normAutofit/>
          </a:bodyPr>
          <a:lstStyle/>
          <a:p>
            <a:r>
              <a:rPr lang="en-US" sz="1200" dirty="0" smtClean="0"/>
              <a:t>CHEATSHEET HOME</a:t>
            </a:r>
          </a:p>
          <a:p>
            <a:endParaRPr lang="en-US" sz="1200" dirty="0"/>
          </a:p>
          <a:p>
            <a:r>
              <a:rPr lang="en-US" sz="1200" dirty="0" smtClean="0"/>
              <a:t>SHEET</a:t>
            </a:r>
          </a:p>
          <a:p>
            <a:endParaRPr lang="en-US" sz="1200" dirty="0"/>
          </a:p>
          <a:p>
            <a:r>
              <a:rPr lang="en-US" sz="1200" dirty="0" smtClean="0"/>
              <a:t>SHEET</a:t>
            </a:r>
          </a:p>
          <a:p>
            <a:endParaRPr lang="en-US" sz="1200" dirty="0"/>
          </a:p>
          <a:p>
            <a:r>
              <a:rPr lang="en-US" sz="1200" dirty="0" smtClean="0"/>
              <a:t>SHEET</a:t>
            </a:r>
          </a:p>
          <a:p>
            <a:endParaRPr lang="en-US" sz="1200" dirty="0"/>
          </a:p>
          <a:p>
            <a:r>
              <a:rPr lang="en-US" sz="1200" dirty="0" smtClean="0"/>
              <a:t>SHEET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1240" y="9219809"/>
            <a:ext cx="6988795" cy="6135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Last updated on July 28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, 2014 by Peggy Fox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1766" y="1253101"/>
            <a:ext cx="450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611765" y="1829795"/>
            <a:ext cx="4504697" cy="28995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Same Code &amp; Explanations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11765" y="4881699"/>
            <a:ext cx="4504697" cy="50993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Additional Resources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644361" y="5743611"/>
            <a:ext cx="450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644360" y="6320305"/>
            <a:ext cx="4504697" cy="17312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Same Code &amp; Explanations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644360" y="8293882"/>
            <a:ext cx="4504697" cy="50993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Additional Resources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927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DBC CHEATSHEET</vt:lpstr>
    </vt:vector>
  </TitlesOfParts>
  <Company>Macbook Pro 13"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DBC CHEATSHEET</dc:title>
  <dc:creator>Margaret Fox</dc:creator>
  <cp:lastModifiedBy>Margaret Fox</cp:lastModifiedBy>
  <cp:revision>1</cp:revision>
  <dcterms:created xsi:type="dcterms:W3CDTF">2014-07-28T04:43:33Z</dcterms:created>
  <dcterms:modified xsi:type="dcterms:W3CDTF">2014-07-28T04:48:54Z</dcterms:modified>
</cp:coreProperties>
</file>