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" cy="2286000"/>
  <p:notesSz cx="6858000" cy="9144000"/>
  <p:defaultTextStyle>
    <a:defPPr>
      <a:defRPr lang="en-US"/>
    </a:defPPr>
    <a:lvl1pPr marL="0" algn="l" defTabSz="11755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17555" algn="l" defTabSz="11755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35111" algn="l" defTabSz="11755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52666" algn="l" defTabSz="11755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70221" algn="l" defTabSz="11755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87776" algn="l" defTabSz="11755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705332" algn="l" defTabSz="11755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822887" algn="l" defTabSz="11755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940442" algn="l" defTabSz="11755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9" d="100"/>
          <a:sy n="239" d="100"/>
        </p:scale>
        <p:origin x="-2120" y="-136"/>
      </p:cViewPr>
      <p:guideLst>
        <p:guide orient="horz" pos="720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710142"/>
            <a:ext cx="1554480" cy="490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295400"/>
            <a:ext cx="128016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5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2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7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87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05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2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40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7CC2-EBEC-FB43-B609-D110CF1385BA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19C3-0169-6240-931C-A4DD5E8E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7CC2-EBEC-FB43-B609-D110CF1385BA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19C3-0169-6240-931C-A4DD5E8E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" y="48683"/>
            <a:ext cx="123507" cy="10403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" y="48683"/>
            <a:ext cx="340043" cy="10403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7CC2-EBEC-FB43-B609-D110CF1385BA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19C3-0169-6240-931C-A4DD5E8E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7CC2-EBEC-FB43-B609-D110CF1385BA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19C3-0169-6240-931C-A4DD5E8E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4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1468967"/>
            <a:ext cx="1554480" cy="454025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" y="968904"/>
            <a:ext cx="1554480" cy="500063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1755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3511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526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7022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877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053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2288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4044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7CC2-EBEC-FB43-B609-D110CF1385BA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19C3-0169-6240-931C-A4DD5E8E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" y="284692"/>
            <a:ext cx="231775" cy="80433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561" y="284692"/>
            <a:ext cx="231775" cy="80433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7CC2-EBEC-FB43-B609-D110CF1385BA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19C3-0169-6240-931C-A4DD5E8E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91546"/>
            <a:ext cx="164592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511704"/>
            <a:ext cx="808037" cy="213254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7555" indent="0">
              <a:buNone/>
              <a:defRPr sz="500" b="1"/>
            </a:lvl2pPr>
            <a:lvl3pPr marL="235111" indent="0">
              <a:buNone/>
              <a:defRPr sz="400" b="1"/>
            </a:lvl3pPr>
            <a:lvl4pPr marL="352666" indent="0">
              <a:buNone/>
              <a:defRPr sz="400" b="1"/>
            </a:lvl4pPr>
            <a:lvl5pPr marL="470221" indent="0">
              <a:buNone/>
              <a:defRPr sz="400" b="1"/>
            </a:lvl5pPr>
            <a:lvl6pPr marL="587776" indent="0">
              <a:buNone/>
              <a:defRPr sz="400" b="1"/>
            </a:lvl6pPr>
            <a:lvl7pPr marL="705332" indent="0">
              <a:buNone/>
              <a:defRPr sz="400" b="1"/>
            </a:lvl7pPr>
            <a:lvl8pPr marL="822887" indent="0">
              <a:buNone/>
              <a:defRPr sz="400" b="1"/>
            </a:lvl8pPr>
            <a:lvl9pPr marL="94044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724958"/>
            <a:ext cx="808037" cy="1317096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" y="511704"/>
            <a:ext cx="808355" cy="213254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7555" indent="0">
              <a:buNone/>
              <a:defRPr sz="500" b="1"/>
            </a:lvl2pPr>
            <a:lvl3pPr marL="235111" indent="0">
              <a:buNone/>
              <a:defRPr sz="400" b="1"/>
            </a:lvl3pPr>
            <a:lvl4pPr marL="352666" indent="0">
              <a:buNone/>
              <a:defRPr sz="400" b="1"/>
            </a:lvl4pPr>
            <a:lvl5pPr marL="470221" indent="0">
              <a:buNone/>
              <a:defRPr sz="400" b="1"/>
            </a:lvl5pPr>
            <a:lvl6pPr marL="587776" indent="0">
              <a:buNone/>
              <a:defRPr sz="400" b="1"/>
            </a:lvl6pPr>
            <a:lvl7pPr marL="705332" indent="0">
              <a:buNone/>
              <a:defRPr sz="400" b="1"/>
            </a:lvl7pPr>
            <a:lvl8pPr marL="822887" indent="0">
              <a:buNone/>
              <a:defRPr sz="400" b="1"/>
            </a:lvl8pPr>
            <a:lvl9pPr marL="94044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" y="724958"/>
            <a:ext cx="808355" cy="1317096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7CC2-EBEC-FB43-B609-D110CF1385BA}" type="datetimeFigureOut">
              <a:rPr lang="en-US" smtClean="0"/>
              <a:t>6/6/14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19C3-0169-6240-931C-A4DD5E8E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2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7CC2-EBEC-FB43-B609-D110CF1385BA}" type="datetimeFigureOut">
              <a:rPr lang="en-US" smtClean="0"/>
              <a:t>6/6/14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19C3-0169-6240-931C-A4DD5E8E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7CC2-EBEC-FB43-B609-D110CF1385BA}" type="datetimeFigureOut">
              <a:rPr lang="en-US" smtClean="0"/>
              <a:t>6/6/14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19C3-0169-6240-931C-A4DD5E8E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1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91017"/>
            <a:ext cx="601663" cy="38735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" y="91017"/>
            <a:ext cx="1022350" cy="195103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" y="478367"/>
            <a:ext cx="601663" cy="1563688"/>
          </a:xfrm>
        </p:spPr>
        <p:txBody>
          <a:bodyPr/>
          <a:lstStyle>
            <a:lvl1pPr marL="0" indent="0">
              <a:buNone/>
              <a:defRPr sz="400"/>
            </a:lvl1pPr>
            <a:lvl2pPr marL="117555" indent="0">
              <a:buNone/>
              <a:defRPr sz="300"/>
            </a:lvl2pPr>
            <a:lvl3pPr marL="235111" indent="0">
              <a:buNone/>
              <a:defRPr sz="300"/>
            </a:lvl3pPr>
            <a:lvl4pPr marL="352666" indent="0">
              <a:buNone/>
              <a:defRPr sz="300"/>
            </a:lvl4pPr>
            <a:lvl5pPr marL="470221" indent="0">
              <a:buNone/>
              <a:defRPr sz="300"/>
            </a:lvl5pPr>
            <a:lvl6pPr marL="587776" indent="0">
              <a:buNone/>
              <a:defRPr sz="300"/>
            </a:lvl6pPr>
            <a:lvl7pPr marL="705332" indent="0">
              <a:buNone/>
              <a:defRPr sz="300"/>
            </a:lvl7pPr>
            <a:lvl8pPr marL="822887" indent="0">
              <a:buNone/>
              <a:defRPr sz="300"/>
            </a:lvl8pPr>
            <a:lvl9pPr marL="940442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7CC2-EBEC-FB43-B609-D110CF1385BA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19C3-0169-6240-931C-A4DD5E8E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" y="1600200"/>
            <a:ext cx="1097280" cy="188913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" y="204258"/>
            <a:ext cx="1097280" cy="1371600"/>
          </a:xfrm>
        </p:spPr>
        <p:txBody>
          <a:bodyPr/>
          <a:lstStyle>
            <a:lvl1pPr marL="0" indent="0">
              <a:buNone/>
              <a:defRPr sz="800"/>
            </a:lvl1pPr>
            <a:lvl2pPr marL="117555" indent="0">
              <a:buNone/>
              <a:defRPr sz="700"/>
            </a:lvl2pPr>
            <a:lvl3pPr marL="235111" indent="0">
              <a:buNone/>
              <a:defRPr sz="600"/>
            </a:lvl3pPr>
            <a:lvl4pPr marL="352666" indent="0">
              <a:buNone/>
              <a:defRPr sz="500"/>
            </a:lvl4pPr>
            <a:lvl5pPr marL="470221" indent="0">
              <a:buNone/>
              <a:defRPr sz="500"/>
            </a:lvl5pPr>
            <a:lvl6pPr marL="587776" indent="0">
              <a:buNone/>
              <a:defRPr sz="500"/>
            </a:lvl6pPr>
            <a:lvl7pPr marL="705332" indent="0">
              <a:buNone/>
              <a:defRPr sz="500"/>
            </a:lvl7pPr>
            <a:lvl8pPr marL="822887" indent="0">
              <a:buNone/>
              <a:defRPr sz="500"/>
            </a:lvl8pPr>
            <a:lvl9pPr marL="940442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" y="1789112"/>
            <a:ext cx="1097280" cy="268288"/>
          </a:xfrm>
        </p:spPr>
        <p:txBody>
          <a:bodyPr/>
          <a:lstStyle>
            <a:lvl1pPr marL="0" indent="0">
              <a:buNone/>
              <a:defRPr sz="400"/>
            </a:lvl1pPr>
            <a:lvl2pPr marL="117555" indent="0">
              <a:buNone/>
              <a:defRPr sz="300"/>
            </a:lvl2pPr>
            <a:lvl3pPr marL="235111" indent="0">
              <a:buNone/>
              <a:defRPr sz="300"/>
            </a:lvl3pPr>
            <a:lvl4pPr marL="352666" indent="0">
              <a:buNone/>
              <a:defRPr sz="300"/>
            </a:lvl4pPr>
            <a:lvl5pPr marL="470221" indent="0">
              <a:buNone/>
              <a:defRPr sz="300"/>
            </a:lvl5pPr>
            <a:lvl6pPr marL="587776" indent="0">
              <a:buNone/>
              <a:defRPr sz="300"/>
            </a:lvl6pPr>
            <a:lvl7pPr marL="705332" indent="0">
              <a:buNone/>
              <a:defRPr sz="300"/>
            </a:lvl7pPr>
            <a:lvl8pPr marL="822887" indent="0">
              <a:buNone/>
              <a:defRPr sz="300"/>
            </a:lvl8pPr>
            <a:lvl9pPr marL="940442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7CC2-EBEC-FB43-B609-D110CF1385BA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19C3-0169-6240-931C-A4DD5E8E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91546"/>
            <a:ext cx="1645920" cy="381000"/>
          </a:xfrm>
          <a:prstGeom prst="rect">
            <a:avLst/>
          </a:prstGeom>
        </p:spPr>
        <p:txBody>
          <a:bodyPr vert="horz" lIns="23511" tIns="11756" rIns="23511" bIns="117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533401"/>
            <a:ext cx="1645920" cy="1508654"/>
          </a:xfrm>
          <a:prstGeom prst="rect">
            <a:avLst/>
          </a:prstGeom>
        </p:spPr>
        <p:txBody>
          <a:bodyPr vert="horz" lIns="23511" tIns="11756" rIns="23511" bIns="117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2118784"/>
            <a:ext cx="426720" cy="121708"/>
          </a:xfrm>
          <a:prstGeom prst="rect">
            <a:avLst/>
          </a:prstGeom>
        </p:spPr>
        <p:txBody>
          <a:bodyPr vert="horz" lIns="23511" tIns="11756" rIns="23511" bIns="11756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7CC2-EBEC-FB43-B609-D110CF1385BA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" y="2118784"/>
            <a:ext cx="579120" cy="121708"/>
          </a:xfrm>
          <a:prstGeom prst="rect">
            <a:avLst/>
          </a:prstGeom>
        </p:spPr>
        <p:txBody>
          <a:bodyPr vert="horz" lIns="23511" tIns="11756" rIns="23511" bIns="11756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" y="2118784"/>
            <a:ext cx="426720" cy="121708"/>
          </a:xfrm>
          <a:prstGeom prst="rect">
            <a:avLst/>
          </a:prstGeom>
        </p:spPr>
        <p:txBody>
          <a:bodyPr vert="horz" lIns="23511" tIns="11756" rIns="23511" bIns="11756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19C3-0169-6240-931C-A4DD5E8E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55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166" indent="-88166" algn="l" defTabSz="117555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027" indent="-73472" algn="l" defTabSz="11755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93888" indent="-58778" algn="l" defTabSz="117555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43" indent="-58778" algn="l" defTabSz="117555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8999" indent="-58778" algn="l" defTabSz="117555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46554" indent="-58778" algn="l" defTabSz="117555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4109" indent="-58778" algn="l" defTabSz="117555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1664" indent="-58778" algn="l" defTabSz="117555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99220" indent="-58778" algn="l" defTabSz="117555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5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55" algn="l" defTabSz="11755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35111" algn="l" defTabSz="11755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666" algn="l" defTabSz="11755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21" algn="l" defTabSz="11755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87776" algn="l" defTabSz="11755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705332" algn="l" defTabSz="11755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822887" algn="l" defTabSz="11755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940442" algn="l" defTabSz="11755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754057" y="111763"/>
            <a:ext cx="976880" cy="830286"/>
          </a:xfrm>
          <a:prstGeom prst="parallelogram">
            <a:avLst>
              <a:gd name="adj" fmla="val 73334"/>
            </a:avLst>
          </a:prstGeom>
          <a:solidFill>
            <a:srgbClr val="E4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flipH="1">
            <a:off x="124950" y="111763"/>
            <a:ext cx="976880" cy="830286"/>
          </a:xfrm>
          <a:prstGeom prst="parallelogram">
            <a:avLst>
              <a:gd name="adj" fmla="val 73334"/>
            </a:avLst>
          </a:prstGeom>
          <a:solidFill>
            <a:srgbClr val="E4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743647" y="720003"/>
            <a:ext cx="976880" cy="830286"/>
          </a:xfrm>
          <a:prstGeom prst="parallelogram">
            <a:avLst>
              <a:gd name="adj" fmla="val 73334"/>
            </a:avLst>
          </a:prstGeom>
          <a:solidFill>
            <a:srgbClr val="E4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flipH="1">
            <a:off x="114540" y="720003"/>
            <a:ext cx="976880" cy="830286"/>
          </a:xfrm>
          <a:prstGeom prst="parallelogram">
            <a:avLst>
              <a:gd name="adj" fmla="val 73334"/>
            </a:avLst>
          </a:prstGeom>
          <a:solidFill>
            <a:srgbClr val="E4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743647" y="1306083"/>
            <a:ext cx="976880" cy="830286"/>
          </a:xfrm>
          <a:prstGeom prst="parallelogram">
            <a:avLst>
              <a:gd name="adj" fmla="val 73334"/>
            </a:avLst>
          </a:prstGeom>
          <a:solidFill>
            <a:srgbClr val="E4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114540" y="1306083"/>
            <a:ext cx="976880" cy="830286"/>
          </a:xfrm>
          <a:prstGeom prst="parallelogram">
            <a:avLst>
              <a:gd name="adj" fmla="val 73334"/>
            </a:avLst>
          </a:prstGeom>
          <a:solidFill>
            <a:srgbClr val="E4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Macbook Pro 13"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Fox</dc:creator>
  <cp:lastModifiedBy>Margaret Fox</cp:lastModifiedBy>
  <cp:revision>1</cp:revision>
  <dcterms:created xsi:type="dcterms:W3CDTF">2014-06-07T03:05:19Z</dcterms:created>
  <dcterms:modified xsi:type="dcterms:W3CDTF">2014-06-07T03:07:36Z</dcterms:modified>
</cp:coreProperties>
</file>