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72" y="-1496"/>
      </p:cViewPr>
      <p:guideLst>
        <p:guide orient="horz" pos="28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62"/>
            <a:ext cx="1165860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"/>
            <a:ext cx="960120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4868"/>
            <a:ext cx="3086100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868"/>
            <a:ext cx="9029700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7"/>
            <a:ext cx="11658600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5"/>
            <a:ext cx="11658600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368"/>
            <a:ext cx="60579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8368"/>
            <a:ext cx="60579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"/>
            <a:ext cx="123444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4682"/>
            <a:ext cx="6060282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289984"/>
            <a:ext cx="6060282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204682"/>
            <a:ext cx="6062663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289984"/>
            <a:ext cx="6062663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5" y="36407"/>
            <a:ext cx="4512470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12"/>
            <a:ext cx="7667625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5" y="191348"/>
            <a:ext cx="4512470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5"/>
            <a:ext cx="8229600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"/>
            <a:ext cx="8229600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50"/>
            <a:ext cx="8229600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"/>
            <a:ext cx="123444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"/>
            <a:ext cx="12344400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9"/>
            <a:ext cx="3200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BC2-3695-8A49-8628-6B55CB2ABBC8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9"/>
            <a:ext cx="4343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9"/>
            <a:ext cx="3200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4-06-14 19.39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0978"/>
            <a:ext cx="7134358" cy="594530"/>
          </a:xfrm>
          <a:prstGeom prst="rect">
            <a:avLst/>
          </a:prstGeom>
        </p:spPr>
      </p:pic>
      <p:pic>
        <p:nvPicPr>
          <p:cNvPr id="6" name="Picture 5" descr="Screenshot 2014-06-14 19.39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42" y="140978"/>
            <a:ext cx="7134358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Macbook Pro 13"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Fox</dc:creator>
  <cp:lastModifiedBy>Margaret Fox</cp:lastModifiedBy>
  <cp:revision>6</cp:revision>
  <dcterms:created xsi:type="dcterms:W3CDTF">2014-06-07T13:00:32Z</dcterms:created>
  <dcterms:modified xsi:type="dcterms:W3CDTF">2014-08-01T03:33:56Z</dcterms:modified>
</cp:coreProperties>
</file>