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D5D59-26F9-6886-B832-B5E4207CB403}" v="31" dt="2025-05-10T17:05:01.661"/>
    <p1510:client id="{59E7632C-E0CB-2C96-B8AA-BE95F7D631C8}" v="13" dt="2025-05-09T19:34:43.618"/>
    <p1510:client id="{616AEF0D-C6E8-6E32-F1F8-439B2DBA660A}" v="208" dt="2025-05-10T16:44:29.347"/>
    <p1510:client id="{79D3ABD2-5CBB-F248-9D52-E6A9449165B6}" v="12" dt="2025-05-10T16:50:19.565"/>
    <p1510:client id="{A6240EE9-0818-0956-8CF2-28E8773439EF}" v="199" dt="2025-05-09T21:11:14.781"/>
    <p1510:client id="{C2A9FFA7-90E7-BE04-BFE4-F3F233C89EEE}" v="234" dt="2025-05-10T01:28:03.266"/>
    <p1510:client id="{CEFD5D59-5E29-529D-F620-758E35EED330}" v="8" dt="2025-05-09T23:05:30.962"/>
    <p1510:client id="{D63E332D-36D5-07DB-5AF3-C6E516DA4669}" v="1" dt="2025-05-10T17:06:37.548"/>
    <p1510:client id="{DAB373CD-AD81-EBD8-190B-8108F6B42902}" v="234" dt="2025-05-10T17:02:35.694"/>
    <p1510:client id="{EF63863C-6D8A-E352-25EB-5FDE7BD616C7}" v="294" dt="2025-05-10T03:48:45.709"/>
    <p1510:client id="{F3219A10-E061-ACEB-71A8-A04418CEDF02}" v="98" dt="2025-05-10T03:10:34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ers, Hannah" userId="S::hajeffers@ursinus.edu::95ea65b3-e0e3-495f-8d17-eb9c65100b41" providerId="AD" clId="Web-{EF63863C-6D8A-E352-25EB-5FDE7BD616C7}"/>
    <pc:docChg chg="modSld">
      <pc:chgData name="Jeffers, Hannah" userId="S::hajeffers@ursinus.edu::95ea65b3-e0e3-495f-8d17-eb9c65100b41" providerId="AD" clId="Web-{EF63863C-6D8A-E352-25EB-5FDE7BD616C7}" dt="2025-05-10T03:48:45.709" v="296" actId="20577"/>
      <pc:docMkLst>
        <pc:docMk/>
      </pc:docMkLst>
      <pc:sldChg chg="modSp">
        <pc:chgData name="Jeffers, Hannah" userId="S::hajeffers@ursinus.edu::95ea65b3-e0e3-495f-8d17-eb9c65100b41" providerId="AD" clId="Web-{EF63863C-6D8A-E352-25EB-5FDE7BD616C7}" dt="2025-05-10T03:41:44.713" v="92" actId="20577"/>
        <pc:sldMkLst>
          <pc:docMk/>
          <pc:sldMk cId="2357162565" sldId="257"/>
        </pc:sldMkLst>
        <pc:spChg chg="mod">
          <ac:chgData name="Jeffers, Hannah" userId="S::hajeffers@ursinus.edu::95ea65b3-e0e3-495f-8d17-eb9c65100b41" providerId="AD" clId="Web-{EF63863C-6D8A-E352-25EB-5FDE7BD616C7}" dt="2025-05-10T03:41:44.713" v="92" actId="20577"/>
          <ac:spMkLst>
            <pc:docMk/>
            <pc:sldMk cId="2357162565" sldId="257"/>
            <ac:spMk id="3" creationId="{E926ED0A-61AE-551B-CB4C-36401742535F}"/>
          </ac:spMkLst>
        </pc:spChg>
      </pc:sldChg>
      <pc:sldChg chg="modSp">
        <pc:chgData name="Jeffers, Hannah" userId="S::hajeffers@ursinus.edu::95ea65b3-e0e3-495f-8d17-eb9c65100b41" providerId="AD" clId="Web-{EF63863C-6D8A-E352-25EB-5FDE7BD616C7}" dt="2025-05-10T03:48:45.709" v="296" actId="20577"/>
        <pc:sldMkLst>
          <pc:docMk/>
          <pc:sldMk cId="1533715907" sldId="258"/>
        </pc:sldMkLst>
        <pc:spChg chg="mod">
          <ac:chgData name="Jeffers, Hannah" userId="S::hajeffers@ursinus.edu::95ea65b3-e0e3-495f-8d17-eb9c65100b41" providerId="AD" clId="Web-{EF63863C-6D8A-E352-25EB-5FDE7BD616C7}" dt="2025-05-10T03:48:45.709" v="296" actId="20577"/>
          <ac:spMkLst>
            <pc:docMk/>
            <pc:sldMk cId="1533715907" sldId="258"/>
            <ac:spMk id="3" creationId="{D34B4EE3-6B7D-684E-8E8F-070029277FAA}"/>
          </ac:spMkLst>
        </pc:spChg>
      </pc:sldChg>
      <pc:sldChg chg="modSp">
        <pc:chgData name="Jeffers, Hannah" userId="S::hajeffers@ursinus.edu::95ea65b3-e0e3-495f-8d17-eb9c65100b41" providerId="AD" clId="Web-{EF63863C-6D8A-E352-25EB-5FDE7BD616C7}" dt="2025-05-10T03:47:05.081" v="284" actId="20577"/>
        <pc:sldMkLst>
          <pc:docMk/>
          <pc:sldMk cId="2104365600" sldId="259"/>
        </pc:sldMkLst>
        <pc:spChg chg="mod">
          <ac:chgData name="Jeffers, Hannah" userId="S::hajeffers@ursinus.edu::95ea65b3-e0e3-495f-8d17-eb9c65100b41" providerId="AD" clId="Web-{EF63863C-6D8A-E352-25EB-5FDE7BD616C7}" dt="2025-05-10T03:47:05.081" v="284" actId="20577"/>
          <ac:spMkLst>
            <pc:docMk/>
            <pc:sldMk cId="2104365600" sldId="259"/>
            <ac:spMk id="3" creationId="{6BCB998F-716B-7577-974C-E74BBA1A217D}"/>
          </ac:spMkLst>
        </pc:spChg>
      </pc:sldChg>
      <pc:sldChg chg="modSp">
        <pc:chgData name="Jeffers, Hannah" userId="S::hajeffers@ursinus.edu::95ea65b3-e0e3-495f-8d17-eb9c65100b41" providerId="AD" clId="Web-{EF63863C-6D8A-E352-25EB-5FDE7BD616C7}" dt="2025-05-10T03:48:34.912" v="295" actId="20577"/>
        <pc:sldMkLst>
          <pc:docMk/>
          <pc:sldMk cId="2659448724" sldId="260"/>
        </pc:sldMkLst>
        <pc:spChg chg="mod">
          <ac:chgData name="Jeffers, Hannah" userId="S::hajeffers@ursinus.edu::95ea65b3-e0e3-495f-8d17-eb9c65100b41" providerId="AD" clId="Web-{EF63863C-6D8A-E352-25EB-5FDE7BD616C7}" dt="2025-05-10T03:48:34.912" v="295" actId="20577"/>
          <ac:spMkLst>
            <pc:docMk/>
            <pc:sldMk cId="2659448724" sldId="260"/>
            <ac:spMk id="3" creationId="{354E33C7-83DF-4A86-76BD-C5A8CCBBB49A}"/>
          </ac:spMkLst>
        </pc:spChg>
      </pc:sldChg>
      <pc:sldChg chg="modSp">
        <pc:chgData name="Jeffers, Hannah" userId="S::hajeffers@ursinus.edu::95ea65b3-e0e3-495f-8d17-eb9c65100b41" providerId="AD" clId="Web-{EF63863C-6D8A-E352-25EB-5FDE7BD616C7}" dt="2025-05-10T03:45:34.751" v="278" actId="20577"/>
        <pc:sldMkLst>
          <pc:docMk/>
          <pc:sldMk cId="509005216" sldId="263"/>
        </pc:sldMkLst>
        <pc:spChg chg="mod">
          <ac:chgData name="Jeffers, Hannah" userId="S::hajeffers@ursinus.edu::95ea65b3-e0e3-495f-8d17-eb9c65100b41" providerId="AD" clId="Web-{EF63863C-6D8A-E352-25EB-5FDE7BD616C7}" dt="2025-05-10T03:45:34.751" v="278" actId="20577"/>
          <ac:spMkLst>
            <pc:docMk/>
            <pc:sldMk cId="509005216" sldId="263"/>
            <ac:spMk id="3" creationId="{404F84A3-96EC-B197-2B24-EE5B9E84D50A}"/>
          </ac:spMkLst>
        </pc:spChg>
      </pc:sldChg>
    </pc:docChg>
  </pc:docChgLst>
  <pc:docChgLst>
    <pc:chgData name="McManus, Patrick" userId="S::pamcmanus@ursinus.edu::b0c97bab-6d5e-4dd4-9097-7a3ced5d210b" providerId="AD" clId="Web-{A6240EE9-0818-0956-8CF2-28E8773439EF}"/>
    <pc:docChg chg="modSld">
      <pc:chgData name="McManus, Patrick" userId="S::pamcmanus@ursinus.edu::b0c97bab-6d5e-4dd4-9097-7a3ced5d210b" providerId="AD" clId="Web-{A6240EE9-0818-0956-8CF2-28E8773439EF}" dt="2025-05-09T21:11:12.687" v="204" actId="20577"/>
      <pc:docMkLst>
        <pc:docMk/>
      </pc:docMkLst>
      <pc:sldChg chg="modSp">
        <pc:chgData name="McManus, Patrick" userId="S::pamcmanus@ursinus.edu::b0c97bab-6d5e-4dd4-9097-7a3ced5d210b" providerId="AD" clId="Web-{A6240EE9-0818-0956-8CF2-28E8773439EF}" dt="2025-05-09T21:11:12.687" v="204" actId="20577"/>
        <pc:sldMkLst>
          <pc:docMk/>
          <pc:sldMk cId="1533715907" sldId="258"/>
        </pc:sldMkLst>
        <pc:spChg chg="mod">
          <ac:chgData name="McManus, Patrick" userId="S::pamcmanus@ursinus.edu::b0c97bab-6d5e-4dd4-9097-7a3ced5d210b" providerId="AD" clId="Web-{A6240EE9-0818-0956-8CF2-28E8773439EF}" dt="2025-05-09T21:11:12.687" v="204" actId="20577"/>
          <ac:spMkLst>
            <pc:docMk/>
            <pc:sldMk cId="1533715907" sldId="258"/>
            <ac:spMk id="3" creationId="{D34B4EE3-6B7D-684E-8E8F-070029277FAA}"/>
          </ac:spMkLst>
        </pc:spChg>
      </pc:sldChg>
    </pc:docChg>
  </pc:docChgLst>
  <pc:docChgLst>
    <pc:chgData name="Jeffers, Hannah" userId="S::hajeffers@ursinus.edu::95ea65b3-e0e3-495f-8d17-eb9c65100b41" providerId="AD" clId="Web-{06ED5D59-26F9-6886-B832-B5E4207CB403}"/>
    <pc:docChg chg="modSld">
      <pc:chgData name="Jeffers, Hannah" userId="S::hajeffers@ursinus.edu::95ea65b3-e0e3-495f-8d17-eb9c65100b41" providerId="AD" clId="Web-{06ED5D59-26F9-6886-B832-B5E4207CB403}" dt="2025-05-10T17:05:01.661" v="32" actId="1076"/>
      <pc:docMkLst>
        <pc:docMk/>
      </pc:docMkLst>
      <pc:sldChg chg="addSp modSp">
        <pc:chgData name="Jeffers, Hannah" userId="S::hajeffers@ursinus.edu::95ea65b3-e0e3-495f-8d17-eb9c65100b41" providerId="AD" clId="Web-{06ED5D59-26F9-6886-B832-B5E4207CB403}" dt="2025-05-10T17:05:01.661" v="32" actId="1076"/>
        <pc:sldMkLst>
          <pc:docMk/>
          <pc:sldMk cId="109857222" sldId="256"/>
        </pc:sldMkLst>
        <pc:spChg chg="mod">
          <ac:chgData name="Jeffers, Hannah" userId="S::hajeffers@ursinus.edu::95ea65b3-e0e3-495f-8d17-eb9c65100b41" providerId="AD" clId="Web-{06ED5D59-26F9-6886-B832-B5E4207CB403}" dt="2025-05-10T17:04:29.863" v="1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effers, Hannah" userId="S::hajeffers@ursinus.edu::95ea65b3-e0e3-495f-8d17-eb9c65100b41" providerId="AD" clId="Web-{06ED5D59-26F9-6886-B832-B5E4207CB403}" dt="2025-05-10T17:04:42.614" v="26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Jeffers, Hannah" userId="S::hajeffers@ursinus.edu::95ea65b3-e0e3-495f-8d17-eb9c65100b41" providerId="AD" clId="Web-{06ED5D59-26F9-6886-B832-B5E4207CB403}" dt="2025-05-10T17:05:01.661" v="32" actId="1076"/>
          <ac:spMkLst>
            <pc:docMk/>
            <pc:sldMk cId="109857222" sldId="256"/>
            <ac:spMk id="4" creationId="{2630E65B-0876-0F59-81E6-6A20DFE86E22}"/>
          </ac:spMkLst>
        </pc:spChg>
      </pc:sldChg>
      <pc:sldChg chg="modSp">
        <pc:chgData name="Jeffers, Hannah" userId="S::hajeffers@ursinus.edu::95ea65b3-e0e3-495f-8d17-eb9c65100b41" providerId="AD" clId="Web-{06ED5D59-26F9-6886-B832-B5E4207CB403}" dt="2025-05-10T16:56:51.860" v="14" actId="20577"/>
        <pc:sldMkLst>
          <pc:docMk/>
          <pc:sldMk cId="2569602648" sldId="264"/>
        </pc:sldMkLst>
        <pc:spChg chg="mod">
          <ac:chgData name="Jeffers, Hannah" userId="S::hajeffers@ursinus.edu::95ea65b3-e0e3-495f-8d17-eb9c65100b41" providerId="AD" clId="Web-{06ED5D59-26F9-6886-B832-B5E4207CB403}" dt="2025-05-10T16:56:51.860" v="14" actId="20577"/>
          <ac:spMkLst>
            <pc:docMk/>
            <pc:sldMk cId="2569602648" sldId="264"/>
            <ac:spMk id="3" creationId="{B4C3199E-395B-D492-0634-44CF4F2977BC}"/>
          </ac:spMkLst>
        </pc:spChg>
      </pc:sldChg>
    </pc:docChg>
  </pc:docChgLst>
  <pc:docChgLst>
    <pc:chgData name="Connors, Michael" userId="S::miconnors@ursinus.edu::df29e832-0f70-4d44-bcff-17ef5547040c" providerId="AD" clId="Web-{101C2F6C-57C7-4809-F308-AE18D6BC8BC1}"/>
    <pc:docChg chg="modSld">
      <pc:chgData name="Connors, Michael" userId="S::miconnors@ursinus.edu::df29e832-0f70-4d44-bcff-17ef5547040c" providerId="AD" clId="Web-{101C2F6C-57C7-4809-F308-AE18D6BC8BC1}" dt="2025-05-09T16:43:44.780" v="127" actId="20577"/>
      <pc:docMkLst>
        <pc:docMk/>
      </pc:docMkLst>
      <pc:sldChg chg="modSp">
        <pc:chgData name="Connors, Michael" userId="S::miconnors@ursinus.edu::df29e832-0f70-4d44-bcff-17ef5547040c" providerId="AD" clId="Web-{101C2F6C-57C7-4809-F308-AE18D6BC8BC1}" dt="2025-05-09T16:43:44.780" v="127" actId="20577"/>
        <pc:sldMkLst>
          <pc:docMk/>
          <pc:sldMk cId="1292816315" sldId="262"/>
        </pc:sldMkLst>
        <pc:spChg chg="mod">
          <ac:chgData name="Connors, Michael" userId="S::miconnors@ursinus.edu::df29e832-0f70-4d44-bcff-17ef5547040c" providerId="AD" clId="Web-{101C2F6C-57C7-4809-F308-AE18D6BC8BC1}" dt="2025-05-09T16:43:44.780" v="127" actId="20577"/>
          <ac:spMkLst>
            <pc:docMk/>
            <pc:sldMk cId="1292816315" sldId="262"/>
            <ac:spMk id="3" creationId="{994A0241-3288-7731-4BFE-B94497F9E0AC}"/>
          </ac:spMkLst>
        </pc:spChg>
      </pc:sldChg>
    </pc:docChg>
  </pc:docChgLst>
  <pc:docChgLst>
    <pc:chgData name="Gomez, Pedro" userId="S::pegomez@ursinus.edu::d77b2c9b-0447-491a-8305-7662b419f833" providerId="AD" clId="Web-{DAB373CD-AD81-EBD8-190B-8108F6B42902}"/>
    <pc:docChg chg="modSld">
      <pc:chgData name="Gomez, Pedro" userId="S::pegomez@ursinus.edu::d77b2c9b-0447-491a-8305-7662b419f833" providerId="AD" clId="Web-{DAB373CD-AD81-EBD8-190B-8108F6B42902}" dt="2025-05-10T17:02:35.694" v="231" actId="20577"/>
      <pc:docMkLst>
        <pc:docMk/>
      </pc:docMkLst>
      <pc:sldChg chg="modSp">
        <pc:chgData name="Gomez, Pedro" userId="S::pegomez@ursinus.edu::d77b2c9b-0447-491a-8305-7662b419f833" providerId="AD" clId="Web-{DAB373CD-AD81-EBD8-190B-8108F6B42902}" dt="2025-05-10T17:02:35.694" v="231" actId="20577"/>
        <pc:sldMkLst>
          <pc:docMk/>
          <pc:sldMk cId="1533715907" sldId="258"/>
        </pc:sldMkLst>
        <pc:spChg chg="mod">
          <ac:chgData name="Gomez, Pedro" userId="S::pegomez@ursinus.edu::d77b2c9b-0447-491a-8305-7662b419f833" providerId="AD" clId="Web-{DAB373CD-AD81-EBD8-190B-8108F6B42902}" dt="2025-05-10T17:02:35.694" v="231" actId="20577"/>
          <ac:spMkLst>
            <pc:docMk/>
            <pc:sldMk cId="1533715907" sldId="258"/>
            <ac:spMk id="3" creationId="{D34B4EE3-6B7D-684E-8E8F-070029277FAA}"/>
          </ac:spMkLst>
        </pc:spChg>
      </pc:sldChg>
      <pc:sldChg chg="modSp">
        <pc:chgData name="Gomez, Pedro" userId="S::pegomez@ursinus.edu::d77b2c9b-0447-491a-8305-7662b419f833" providerId="AD" clId="Web-{DAB373CD-AD81-EBD8-190B-8108F6B42902}" dt="2025-05-10T13:26:56.074" v="10" actId="20577"/>
        <pc:sldMkLst>
          <pc:docMk/>
          <pc:sldMk cId="2104365600" sldId="259"/>
        </pc:sldMkLst>
        <pc:spChg chg="mod">
          <ac:chgData name="Gomez, Pedro" userId="S::pegomez@ursinus.edu::d77b2c9b-0447-491a-8305-7662b419f833" providerId="AD" clId="Web-{DAB373CD-AD81-EBD8-190B-8108F6B42902}" dt="2025-05-10T13:26:56.074" v="10" actId="20577"/>
          <ac:spMkLst>
            <pc:docMk/>
            <pc:sldMk cId="2104365600" sldId="259"/>
            <ac:spMk id="3" creationId="{6BCB998F-716B-7577-974C-E74BBA1A217D}"/>
          </ac:spMkLst>
        </pc:spChg>
      </pc:sldChg>
      <pc:sldChg chg="modSp">
        <pc:chgData name="Gomez, Pedro" userId="S::pegomez@ursinus.edu::d77b2c9b-0447-491a-8305-7662b419f833" providerId="AD" clId="Web-{DAB373CD-AD81-EBD8-190B-8108F6B42902}" dt="2025-05-10T16:33:26.149" v="225" actId="1076"/>
        <pc:sldMkLst>
          <pc:docMk/>
          <pc:sldMk cId="2659448724" sldId="260"/>
        </pc:sldMkLst>
        <pc:spChg chg="mod">
          <ac:chgData name="Gomez, Pedro" userId="S::pegomez@ursinus.edu::d77b2c9b-0447-491a-8305-7662b419f833" providerId="AD" clId="Web-{DAB373CD-AD81-EBD8-190B-8108F6B42902}" dt="2025-05-10T16:33:26.149" v="225" actId="1076"/>
          <ac:spMkLst>
            <pc:docMk/>
            <pc:sldMk cId="2659448724" sldId="260"/>
            <ac:spMk id="2" creationId="{2CB5B716-B97C-B8C5-50BD-3DBBE9744DFC}"/>
          </ac:spMkLst>
        </pc:spChg>
        <pc:spChg chg="mod">
          <ac:chgData name="Gomez, Pedro" userId="S::pegomez@ursinus.edu::d77b2c9b-0447-491a-8305-7662b419f833" providerId="AD" clId="Web-{DAB373CD-AD81-EBD8-190B-8108F6B42902}" dt="2025-05-10T15:58:47.856" v="177" actId="20577"/>
          <ac:spMkLst>
            <pc:docMk/>
            <pc:sldMk cId="2659448724" sldId="260"/>
            <ac:spMk id="3" creationId="{354E33C7-83DF-4A86-76BD-C5A8CCBBB49A}"/>
          </ac:spMkLst>
        </pc:spChg>
      </pc:sldChg>
      <pc:sldChg chg="modSp">
        <pc:chgData name="Gomez, Pedro" userId="S::pegomez@ursinus.edu::d77b2c9b-0447-491a-8305-7662b419f833" providerId="AD" clId="Web-{DAB373CD-AD81-EBD8-190B-8108F6B42902}" dt="2025-05-10T15:34:13.786" v="13" actId="20577"/>
        <pc:sldMkLst>
          <pc:docMk/>
          <pc:sldMk cId="509005216" sldId="263"/>
        </pc:sldMkLst>
        <pc:spChg chg="mod">
          <ac:chgData name="Gomez, Pedro" userId="S::pegomez@ursinus.edu::d77b2c9b-0447-491a-8305-7662b419f833" providerId="AD" clId="Web-{DAB373CD-AD81-EBD8-190B-8108F6B42902}" dt="2025-05-10T15:34:13.786" v="13" actId="20577"/>
          <ac:spMkLst>
            <pc:docMk/>
            <pc:sldMk cId="509005216" sldId="263"/>
            <ac:spMk id="3" creationId="{404F84A3-96EC-B197-2B24-EE5B9E84D50A}"/>
          </ac:spMkLst>
        </pc:spChg>
      </pc:sldChg>
    </pc:docChg>
  </pc:docChgLst>
  <pc:docChgLst>
    <pc:chgData name="Guest User" userId="S::urn:spo:anon#98b95a3a44fd7739dff04d70bab2e3a6915c746d7c8165224c3e71bcc4e11044::" providerId="AD" clId="Web-{616AEF0D-C6E8-6E32-F1F8-439B2DBA660A}"/>
    <pc:docChg chg="modSld">
      <pc:chgData name="Guest User" userId="S::urn:spo:anon#98b95a3a44fd7739dff04d70bab2e3a6915c746d7c8165224c3e71bcc4e11044::" providerId="AD" clId="Web-{616AEF0D-C6E8-6E32-F1F8-439B2DBA660A}" dt="2025-05-10T16:44:29.347" v="207" actId="1076"/>
      <pc:docMkLst>
        <pc:docMk/>
      </pc:docMkLst>
      <pc:sldChg chg="modSp">
        <pc:chgData name="Guest User" userId="S::urn:spo:anon#98b95a3a44fd7739dff04d70bab2e3a6915c746d7c8165224c3e71bcc4e11044::" providerId="AD" clId="Web-{616AEF0D-C6E8-6E32-F1F8-439B2DBA660A}" dt="2025-05-10T16:44:29.347" v="207" actId="1076"/>
        <pc:sldMkLst>
          <pc:docMk/>
          <pc:sldMk cId="2659448724" sldId="260"/>
        </pc:sldMkLst>
        <pc:spChg chg="mod">
          <ac:chgData name="Guest User" userId="S::urn:spo:anon#98b95a3a44fd7739dff04d70bab2e3a6915c746d7c8165224c3e71bcc4e11044::" providerId="AD" clId="Web-{616AEF0D-C6E8-6E32-F1F8-439B2DBA660A}" dt="2025-05-10T16:44:29.347" v="207" actId="1076"/>
          <ac:spMkLst>
            <pc:docMk/>
            <pc:sldMk cId="2659448724" sldId="260"/>
            <ac:spMk id="3" creationId="{354E33C7-83DF-4A86-76BD-C5A8CCBBB49A}"/>
          </ac:spMkLst>
        </pc:spChg>
      </pc:sldChg>
    </pc:docChg>
  </pc:docChgLst>
  <pc:docChgLst>
    <pc:chgData name="Jeffers, Hannah" userId="S::hajeffers@ursinus.edu::95ea65b3-e0e3-495f-8d17-eb9c65100b41" providerId="AD" clId="Web-{59E7632C-E0CB-2C96-B8AA-BE95F7D631C8}"/>
    <pc:docChg chg="modSld">
      <pc:chgData name="Jeffers, Hannah" userId="S::hajeffers@ursinus.edu::95ea65b3-e0e3-495f-8d17-eb9c65100b41" providerId="AD" clId="Web-{59E7632C-E0CB-2C96-B8AA-BE95F7D631C8}" dt="2025-05-09T19:34:43.539" v="11" actId="20577"/>
      <pc:docMkLst>
        <pc:docMk/>
      </pc:docMkLst>
      <pc:sldChg chg="modSp">
        <pc:chgData name="Jeffers, Hannah" userId="S::hajeffers@ursinus.edu::95ea65b3-e0e3-495f-8d17-eb9c65100b41" providerId="AD" clId="Web-{59E7632C-E0CB-2C96-B8AA-BE95F7D631C8}" dt="2025-05-09T19:34:43.539" v="11" actId="20577"/>
        <pc:sldMkLst>
          <pc:docMk/>
          <pc:sldMk cId="2569602648" sldId="264"/>
        </pc:sldMkLst>
        <pc:spChg chg="mod">
          <ac:chgData name="Jeffers, Hannah" userId="S::hajeffers@ursinus.edu::95ea65b3-e0e3-495f-8d17-eb9c65100b41" providerId="AD" clId="Web-{59E7632C-E0CB-2C96-B8AA-BE95F7D631C8}" dt="2025-05-09T19:34:43.539" v="11" actId="20577"/>
          <ac:spMkLst>
            <pc:docMk/>
            <pc:sldMk cId="2569602648" sldId="264"/>
            <ac:spMk id="3" creationId="{B4C3199E-395B-D492-0634-44CF4F2977BC}"/>
          </ac:spMkLst>
        </pc:spChg>
      </pc:sldChg>
    </pc:docChg>
  </pc:docChgLst>
  <pc:docChgLst>
    <pc:chgData name="Connors, Michael" userId="S::miconnors@ursinus.edu::df29e832-0f70-4d44-bcff-17ef5547040c" providerId="AD" clId="Web-{F3219A10-E061-ACEB-71A8-A04418CEDF02}"/>
    <pc:docChg chg="modSld">
      <pc:chgData name="Connors, Michael" userId="S::miconnors@ursinus.edu::df29e832-0f70-4d44-bcff-17ef5547040c" providerId="AD" clId="Web-{F3219A10-E061-ACEB-71A8-A04418CEDF02}" dt="2025-05-10T03:10:33.438" v="99" actId="20577"/>
      <pc:docMkLst>
        <pc:docMk/>
      </pc:docMkLst>
      <pc:sldChg chg="modSp">
        <pc:chgData name="Connors, Michael" userId="S::miconnors@ursinus.edu::df29e832-0f70-4d44-bcff-17ef5547040c" providerId="AD" clId="Web-{F3219A10-E061-ACEB-71A8-A04418CEDF02}" dt="2025-05-10T03:10:33.438" v="99" actId="20577"/>
        <pc:sldMkLst>
          <pc:docMk/>
          <pc:sldMk cId="2659448724" sldId="260"/>
        </pc:sldMkLst>
        <pc:spChg chg="mod">
          <ac:chgData name="Connors, Michael" userId="S::miconnors@ursinus.edu::df29e832-0f70-4d44-bcff-17ef5547040c" providerId="AD" clId="Web-{F3219A10-E061-ACEB-71A8-A04418CEDF02}" dt="2025-05-10T03:10:33.438" v="99" actId="20577"/>
          <ac:spMkLst>
            <pc:docMk/>
            <pc:sldMk cId="2659448724" sldId="260"/>
            <ac:spMk id="3" creationId="{354E33C7-83DF-4A86-76BD-C5A8CCBBB49A}"/>
          </ac:spMkLst>
        </pc:spChg>
      </pc:sldChg>
    </pc:docChg>
  </pc:docChgLst>
  <pc:docChgLst>
    <pc:chgData name="McManus, Patrick" userId="S::pamcmanus@ursinus.edu::b0c97bab-6d5e-4dd4-9097-7a3ced5d210b" providerId="AD" clId="Web-{C2A9FFA7-90E7-BE04-BFE4-F3F233C89EEE}"/>
    <pc:docChg chg="modSld">
      <pc:chgData name="McManus, Patrick" userId="S::pamcmanus@ursinus.edu::b0c97bab-6d5e-4dd4-9097-7a3ced5d210b" providerId="AD" clId="Web-{C2A9FFA7-90E7-BE04-BFE4-F3F233C89EEE}" dt="2025-05-10T01:28:02.891" v="240" actId="20577"/>
      <pc:docMkLst>
        <pc:docMk/>
      </pc:docMkLst>
      <pc:sldChg chg="modSp">
        <pc:chgData name="McManus, Patrick" userId="S::pamcmanus@ursinus.edu::b0c97bab-6d5e-4dd4-9097-7a3ced5d210b" providerId="AD" clId="Web-{C2A9FFA7-90E7-BE04-BFE4-F3F233C89EEE}" dt="2025-05-10T01:28:02.891" v="240" actId="20577"/>
        <pc:sldMkLst>
          <pc:docMk/>
          <pc:sldMk cId="2659448724" sldId="260"/>
        </pc:sldMkLst>
        <pc:spChg chg="mod">
          <ac:chgData name="McManus, Patrick" userId="S::pamcmanus@ursinus.edu::b0c97bab-6d5e-4dd4-9097-7a3ced5d210b" providerId="AD" clId="Web-{C2A9FFA7-90E7-BE04-BFE4-F3F233C89EEE}" dt="2025-05-10T01:28:02.891" v="240" actId="20577"/>
          <ac:spMkLst>
            <pc:docMk/>
            <pc:sldMk cId="2659448724" sldId="260"/>
            <ac:spMk id="3" creationId="{354E33C7-83DF-4A86-76BD-C5A8CCBBB49A}"/>
          </ac:spMkLst>
        </pc:spChg>
      </pc:sldChg>
      <pc:sldChg chg="modSp">
        <pc:chgData name="McManus, Patrick" userId="S::pamcmanus@ursinus.edu::b0c97bab-6d5e-4dd4-9097-7a3ced5d210b" providerId="AD" clId="Web-{C2A9FFA7-90E7-BE04-BFE4-F3F233C89EEE}" dt="2025-05-10T01:24:09.399" v="169" actId="20577"/>
        <pc:sldMkLst>
          <pc:docMk/>
          <pc:sldMk cId="2792140842" sldId="261"/>
        </pc:sldMkLst>
        <pc:spChg chg="mod">
          <ac:chgData name="McManus, Patrick" userId="S::pamcmanus@ursinus.edu::b0c97bab-6d5e-4dd4-9097-7a3ced5d210b" providerId="AD" clId="Web-{C2A9FFA7-90E7-BE04-BFE4-F3F233C89EEE}" dt="2025-05-10T01:24:09.399" v="169" actId="20577"/>
          <ac:spMkLst>
            <pc:docMk/>
            <pc:sldMk cId="2792140842" sldId="261"/>
            <ac:spMk id="3" creationId="{EF04C311-C047-38C8-10E4-294360588D64}"/>
          </ac:spMkLst>
        </pc:spChg>
      </pc:sldChg>
    </pc:docChg>
  </pc:docChgLst>
  <pc:docChgLst>
    <pc:chgData name="McManus, Patrick" userId="b0c97bab-6d5e-4dd4-9097-7a3ced5d210b" providerId="ADAL" clId="{79D3ABD2-5CBB-F248-9D52-E6A9449165B6}"/>
    <pc:docChg chg="custSel modSld">
      <pc:chgData name="McManus, Patrick" userId="b0c97bab-6d5e-4dd4-9097-7a3ced5d210b" providerId="ADAL" clId="{79D3ABD2-5CBB-F248-9D52-E6A9449165B6}" dt="2025-05-10T16:50:19.565" v="77" actId="20577"/>
      <pc:docMkLst>
        <pc:docMk/>
      </pc:docMkLst>
      <pc:sldChg chg="modSp mod">
        <pc:chgData name="McManus, Patrick" userId="b0c97bab-6d5e-4dd4-9097-7a3ced5d210b" providerId="ADAL" clId="{79D3ABD2-5CBB-F248-9D52-E6A9449165B6}" dt="2025-05-10T16:09:42.507" v="66" actId="1076"/>
        <pc:sldMkLst>
          <pc:docMk/>
          <pc:sldMk cId="1533715907" sldId="258"/>
        </pc:sldMkLst>
        <pc:spChg chg="mod">
          <ac:chgData name="McManus, Patrick" userId="b0c97bab-6d5e-4dd4-9097-7a3ced5d210b" providerId="ADAL" clId="{79D3ABD2-5CBB-F248-9D52-E6A9449165B6}" dt="2025-05-10T16:09:42.507" v="66" actId="1076"/>
          <ac:spMkLst>
            <pc:docMk/>
            <pc:sldMk cId="1533715907" sldId="258"/>
            <ac:spMk id="3" creationId="{D34B4EE3-6B7D-684E-8E8F-070029277FAA}"/>
          </ac:spMkLst>
        </pc:spChg>
      </pc:sldChg>
      <pc:sldChg chg="modSp mod">
        <pc:chgData name="McManus, Patrick" userId="b0c97bab-6d5e-4dd4-9097-7a3ced5d210b" providerId="ADAL" clId="{79D3ABD2-5CBB-F248-9D52-E6A9449165B6}" dt="2025-05-10T16:50:19.565" v="77" actId="20577"/>
        <pc:sldMkLst>
          <pc:docMk/>
          <pc:sldMk cId="2792140842" sldId="261"/>
        </pc:sldMkLst>
        <pc:spChg chg="mod">
          <ac:chgData name="McManus, Patrick" userId="b0c97bab-6d5e-4dd4-9097-7a3ced5d210b" providerId="ADAL" clId="{79D3ABD2-5CBB-F248-9D52-E6A9449165B6}" dt="2025-05-10T16:50:19.565" v="77" actId="20577"/>
          <ac:spMkLst>
            <pc:docMk/>
            <pc:sldMk cId="2792140842" sldId="261"/>
            <ac:spMk id="3" creationId="{EF04C311-C047-38C8-10E4-294360588D64}"/>
          </ac:spMkLst>
        </pc:spChg>
      </pc:sldChg>
    </pc:docChg>
  </pc:docChgLst>
  <pc:docChgLst>
    <pc:chgData name="Jeffers, Hannah" userId="S::hajeffers@ursinus.edu::95ea65b3-e0e3-495f-8d17-eb9c65100b41" providerId="AD" clId="Web-{BB339D1E-6F71-0986-B667-E7C2E6C1F5C4}"/>
    <pc:docChg chg="addSld modSld sldOrd addMainMaster delMainMaster">
      <pc:chgData name="Jeffers, Hannah" userId="S::hajeffers@ursinus.edu::95ea65b3-e0e3-495f-8d17-eb9c65100b41" providerId="AD" clId="Web-{BB339D1E-6F71-0986-B667-E7C2E6C1F5C4}" dt="2025-05-07T14:49:20.294" v="687"/>
      <pc:docMkLst>
        <pc:docMk/>
      </pc:docMkLst>
      <pc:sldChg chg="addSp delSp modSp mod setBg modClrScheme setClrOvrMap chgLayout">
        <pc:chgData name="Jeffers, Hannah" userId="S::hajeffers@ursinus.edu::95ea65b3-e0e3-495f-8d17-eb9c65100b41" providerId="AD" clId="Web-{BB339D1E-6F71-0986-B667-E7C2E6C1F5C4}" dt="2025-05-07T14:35:38.852" v="108" actId="20577"/>
        <pc:sldMkLst>
          <pc:docMk/>
          <pc:sldMk cId="109857222" sldId="256"/>
        </pc:sldMkLst>
        <pc:spChg chg="mod">
          <ac:chgData name="Jeffers, Hannah" userId="S::hajeffers@ursinus.edu::95ea65b3-e0e3-495f-8d17-eb9c65100b41" providerId="AD" clId="Web-{BB339D1E-6F71-0986-B667-E7C2E6C1F5C4}" dt="2025-05-07T14:34:20.664" v="4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effers, Hannah" userId="S::hajeffers@ursinus.edu::95ea65b3-e0e3-495f-8d17-eb9c65100b41" providerId="AD" clId="Web-{BB339D1E-6F71-0986-B667-E7C2E6C1F5C4}" dt="2025-05-07T14:35:09.789" v="97" actId="1410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Jeffers, Hannah" userId="S::hajeffers@ursinus.edu::95ea65b3-e0e3-495f-8d17-eb9c65100b41" providerId="AD" clId="Web-{BB339D1E-6F71-0986-B667-E7C2E6C1F5C4}" dt="2025-05-07T14:33:02.835" v="15"/>
          <ac:spMkLst>
            <pc:docMk/>
            <pc:sldMk cId="109857222" sldId="256"/>
            <ac:spMk id="5" creationId="{33E93247-6229-44AB-A550-739E971E690B}"/>
          </ac:spMkLst>
        </pc:spChg>
        <pc:spChg chg="add del">
          <ac:chgData name="Jeffers, Hannah" userId="S::hajeffers@ursinus.edu::95ea65b3-e0e3-495f-8d17-eb9c65100b41" providerId="AD" clId="Web-{BB339D1E-6F71-0986-B667-E7C2E6C1F5C4}" dt="2025-05-07T14:31:26.038" v="1"/>
          <ac:spMkLst>
            <pc:docMk/>
            <pc:sldMk cId="109857222" sldId="256"/>
            <ac:spMk id="9" creationId="{5E5473D2-DD46-DFAF-84EC-264D6CE58B94}"/>
          </ac:spMkLst>
        </pc:spChg>
        <pc:spChg chg="add del">
          <ac:chgData name="Jeffers, Hannah" userId="S::hajeffers@ursinus.edu::95ea65b3-e0e3-495f-8d17-eb9c65100b41" providerId="AD" clId="Web-{BB339D1E-6F71-0986-B667-E7C2E6C1F5C4}" dt="2025-05-07T14:33:18.288" v="17"/>
          <ac:spMkLst>
            <pc:docMk/>
            <pc:sldMk cId="109857222" sldId="256"/>
            <ac:spMk id="10" creationId="{33E93247-6229-44AB-A550-739E971E690B}"/>
          </ac:spMkLst>
        </pc:spChg>
        <pc:spChg chg="add del">
          <ac:chgData name="Jeffers, Hannah" userId="S::hajeffers@ursinus.edu::95ea65b3-e0e3-495f-8d17-eb9c65100b41" providerId="AD" clId="Web-{BB339D1E-6F71-0986-B667-E7C2E6C1F5C4}" dt="2025-05-07T14:31:39.788" v="3"/>
          <ac:spMkLst>
            <pc:docMk/>
            <pc:sldMk cId="109857222" sldId="256"/>
            <ac:spMk id="11" creationId="{36136311-C81B-47C5-AE0A-5641A5A59520}"/>
          </ac:spMkLst>
        </pc:spChg>
        <pc:spChg chg="add del">
          <ac:chgData name="Jeffers, Hannah" userId="S::hajeffers@ursinus.edu::95ea65b3-e0e3-495f-8d17-eb9c65100b41" providerId="AD" clId="Web-{BB339D1E-6F71-0986-B667-E7C2E6C1F5C4}" dt="2025-05-07T14:31:39.788" v="3"/>
          <ac:spMkLst>
            <pc:docMk/>
            <pc:sldMk cId="109857222" sldId="256"/>
            <ac:spMk id="12" creationId="{19F9BF86-FE94-4517-B97D-026C7515E589}"/>
          </ac:spMkLst>
        </pc:spChg>
        <pc:spChg chg="add del">
          <ac:chgData name="Jeffers, Hannah" userId="S::hajeffers@ursinus.edu::95ea65b3-e0e3-495f-8d17-eb9c65100b41" providerId="AD" clId="Web-{BB339D1E-6F71-0986-B667-E7C2E6C1F5C4}" dt="2025-05-07T14:31:45.101" v="5"/>
          <ac:spMkLst>
            <pc:docMk/>
            <pc:sldMk cId="109857222" sldId="256"/>
            <ac:spMk id="16" creationId="{80B98925-0550-1AFB-C1DC-02792400FB71}"/>
          </ac:spMkLst>
        </pc:spChg>
        <pc:spChg chg="add del">
          <ac:chgData name="Jeffers, Hannah" userId="S::hajeffers@ursinus.edu::95ea65b3-e0e3-495f-8d17-eb9c65100b41" providerId="AD" clId="Web-{BB339D1E-6F71-0986-B667-E7C2E6C1F5C4}" dt="2025-05-07T14:31:45.101" v="5"/>
          <ac:spMkLst>
            <pc:docMk/>
            <pc:sldMk cId="109857222" sldId="256"/>
            <ac:spMk id="18" creationId="{0DBFCB27-760B-5FF3-72F5-581461CE16FD}"/>
          </ac:spMkLst>
        </pc:spChg>
        <pc:spChg chg="add del">
          <ac:chgData name="Jeffers, Hannah" userId="S::hajeffers@ursinus.edu::95ea65b3-e0e3-495f-8d17-eb9c65100b41" providerId="AD" clId="Web-{BB339D1E-6F71-0986-B667-E7C2E6C1F5C4}" dt="2025-05-07T14:31:57.038" v="7"/>
          <ac:spMkLst>
            <pc:docMk/>
            <pc:sldMk cId="109857222" sldId="256"/>
            <ac:spMk id="20" creationId="{46B9231A-B34B-4A29-A6AC-532E1EE81575}"/>
          </ac:spMkLst>
        </pc:spChg>
        <pc:spChg chg="add del">
          <ac:chgData name="Jeffers, Hannah" userId="S::hajeffers@ursinus.edu::95ea65b3-e0e3-495f-8d17-eb9c65100b41" providerId="AD" clId="Web-{BB339D1E-6F71-0986-B667-E7C2E6C1F5C4}" dt="2025-05-07T14:32:00.710" v="9"/>
          <ac:spMkLst>
            <pc:docMk/>
            <pc:sldMk cId="109857222" sldId="256"/>
            <ac:spMk id="24" creationId="{0668B51F-0397-D568-D929-A4F9A9CC47E8}"/>
          </ac:spMkLst>
        </pc:spChg>
        <pc:spChg chg="add del">
          <ac:chgData name="Jeffers, Hannah" userId="S::hajeffers@ursinus.edu::95ea65b3-e0e3-495f-8d17-eb9c65100b41" providerId="AD" clId="Web-{BB339D1E-6F71-0986-B667-E7C2E6C1F5C4}" dt="2025-05-07T14:32:00.710" v="9"/>
          <ac:spMkLst>
            <pc:docMk/>
            <pc:sldMk cId="109857222" sldId="256"/>
            <ac:spMk id="26" creationId="{50F200B6-228D-F4F2-C6FF-D4257EC20592}"/>
          </ac:spMkLst>
        </pc:spChg>
        <pc:spChg chg="add del">
          <ac:chgData name="Jeffers, Hannah" userId="S::hajeffers@ursinus.edu::95ea65b3-e0e3-495f-8d17-eb9c65100b41" providerId="AD" clId="Web-{BB339D1E-6F71-0986-B667-E7C2E6C1F5C4}" dt="2025-05-07T14:32:04.147" v="11"/>
          <ac:spMkLst>
            <pc:docMk/>
            <pc:sldMk cId="109857222" sldId="256"/>
            <ac:spMk id="28" creationId="{551580BD-7D80-4957-A58D-916E994AB787}"/>
          </ac:spMkLst>
        </pc:spChg>
        <pc:spChg chg="add del">
          <ac:chgData name="Jeffers, Hannah" userId="S::hajeffers@ursinus.edu::95ea65b3-e0e3-495f-8d17-eb9c65100b41" providerId="AD" clId="Web-{BB339D1E-6F71-0986-B667-E7C2E6C1F5C4}" dt="2025-05-07T14:32:04.147" v="11"/>
          <ac:spMkLst>
            <pc:docMk/>
            <pc:sldMk cId="109857222" sldId="256"/>
            <ac:spMk id="29" creationId="{A2C45B16-36EC-4606-9AE0-6F220A9403B4}"/>
          </ac:spMkLst>
        </pc:spChg>
        <pc:spChg chg="add del">
          <ac:chgData name="Jeffers, Hannah" userId="S::hajeffers@ursinus.edu::95ea65b3-e0e3-495f-8d17-eb9c65100b41" providerId="AD" clId="Web-{BB339D1E-6F71-0986-B667-E7C2E6C1F5C4}" dt="2025-05-07T14:32:04.147" v="11"/>
          <ac:spMkLst>
            <pc:docMk/>
            <pc:sldMk cId="109857222" sldId="256"/>
            <ac:spMk id="31" creationId="{CB59DE95-F3B9-4A35-9681-78FA926F024B}"/>
          </ac:spMkLst>
        </pc:spChg>
        <pc:spChg chg="add del">
          <ac:chgData name="Jeffers, Hannah" userId="S::hajeffers@ursinus.edu::95ea65b3-e0e3-495f-8d17-eb9c65100b41" providerId="AD" clId="Web-{BB339D1E-6F71-0986-B667-E7C2E6C1F5C4}" dt="2025-05-07T14:32:32.195" v="13"/>
          <ac:spMkLst>
            <pc:docMk/>
            <pc:sldMk cId="109857222" sldId="256"/>
            <ac:spMk id="34" creationId="{F95DA1D8-E874-4205-B6D5-557E0C072282}"/>
          </ac:spMkLst>
        </pc:spChg>
        <pc:spChg chg="add del">
          <ac:chgData name="Jeffers, Hannah" userId="S::hajeffers@ursinus.edu::95ea65b3-e0e3-495f-8d17-eb9c65100b41" providerId="AD" clId="Web-{BB339D1E-6F71-0986-B667-E7C2E6C1F5C4}" dt="2025-05-07T14:33:30.914" v="19"/>
          <ac:spMkLst>
            <pc:docMk/>
            <pc:sldMk cId="109857222" sldId="256"/>
            <ac:spMk id="36" creationId="{A9286AD2-18A9-4868-A4E3-7A2097A20810}"/>
          </ac:spMkLst>
        </pc:spChg>
        <pc:spChg chg="add mod">
          <ac:chgData name="Jeffers, Hannah" userId="S::hajeffers@ursinus.edu::95ea65b3-e0e3-495f-8d17-eb9c65100b41" providerId="AD" clId="Web-{BB339D1E-6F71-0986-B667-E7C2E6C1F5C4}" dt="2025-05-07T14:35:38.852" v="108" actId="20577"/>
          <ac:spMkLst>
            <pc:docMk/>
            <pc:sldMk cId="109857222" sldId="256"/>
            <ac:spMk id="39" creationId="{5492818E-5261-9568-AE1F-ACB8A4869D8B}"/>
          </ac:spMkLst>
        </pc:spChg>
        <pc:spChg chg="add del">
          <ac:chgData name="Jeffers, Hannah" userId="S::hajeffers@ursinus.edu::95ea65b3-e0e3-495f-8d17-eb9c65100b41" providerId="AD" clId="Web-{BB339D1E-6F71-0986-B667-E7C2E6C1F5C4}" dt="2025-05-07T14:33:36.898" v="21"/>
          <ac:spMkLst>
            <pc:docMk/>
            <pc:sldMk cId="109857222" sldId="256"/>
            <ac:spMk id="40" creationId="{8A95209C-5275-4E15-8EA7-7F42980ABF2D}"/>
          </ac:spMkLst>
        </pc:spChg>
        <pc:spChg chg="add del">
          <ac:chgData name="Jeffers, Hannah" userId="S::hajeffers@ursinus.edu::95ea65b3-e0e3-495f-8d17-eb9c65100b41" providerId="AD" clId="Web-{BB339D1E-6F71-0986-B667-E7C2E6C1F5C4}" dt="2025-05-07T14:33:36.898" v="21"/>
          <ac:spMkLst>
            <pc:docMk/>
            <pc:sldMk cId="109857222" sldId="256"/>
            <ac:spMk id="42" creationId="{4F2ED431-E304-4FF0-9F4E-032783C9D612}"/>
          </ac:spMkLst>
        </pc:spChg>
        <pc:spChg chg="add del">
          <ac:chgData name="Jeffers, Hannah" userId="S::hajeffers@ursinus.edu::95ea65b3-e0e3-495f-8d17-eb9c65100b41" providerId="AD" clId="Web-{BB339D1E-6F71-0986-B667-E7C2E6C1F5C4}" dt="2025-05-07T14:33:36.898" v="21"/>
          <ac:spMkLst>
            <pc:docMk/>
            <pc:sldMk cId="109857222" sldId="256"/>
            <ac:spMk id="43" creationId="{4E87FCFB-2CCE-460D-B3DD-557C8BD1B94A}"/>
          </ac:spMkLst>
        </pc:spChg>
        <pc:spChg chg="add">
          <ac:chgData name="Jeffers, Hannah" userId="S::hajeffers@ursinus.edu::95ea65b3-e0e3-495f-8d17-eb9c65100b41" providerId="AD" clId="Web-{BB339D1E-6F71-0986-B667-E7C2E6C1F5C4}" dt="2025-05-07T14:33:36.992" v="22"/>
          <ac:spMkLst>
            <pc:docMk/>
            <pc:sldMk cId="109857222" sldId="256"/>
            <ac:spMk id="46" creationId="{A34066D6-1B59-4642-A86D-39464CEE971B}"/>
          </ac:spMkLst>
        </pc:spChg>
        <pc:spChg chg="add">
          <ac:chgData name="Jeffers, Hannah" userId="S::hajeffers@ursinus.edu::95ea65b3-e0e3-495f-8d17-eb9c65100b41" providerId="AD" clId="Web-{BB339D1E-6F71-0986-B667-E7C2E6C1F5C4}" dt="2025-05-07T14:33:36.992" v="22"/>
          <ac:spMkLst>
            <pc:docMk/>
            <pc:sldMk cId="109857222" sldId="256"/>
            <ac:spMk id="47" creationId="{18E928D9-3091-4385-B979-265D55AD02CE}"/>
          </ac:spMkLst>
        </pc:spChg>
        <pc:spChg chg="add">
          <ac:chgData name="Jeffers, Hannah" userId="S::hajeffers@ursinus.edu::95ea65b3-e0e3-495f-8d17-eb9c65100b41" providerId="AD" clId="Web-{BB339D1E-6F71-0986-B667-E7C2E6C1F5C4}" dt="2025-05-07T14:33:36.992" v="22"/>
          <ac:spMkLst>
            <pc:docMk/>
            <pc:sldMk cId="109857222" sldId="256"/>
            <ac:spMk id="48" creationId="{7D602432-D774-4CF5-94E8-7D52D01059D2}"/>
          </ac:spMkLst>
        </pc:spChg>
        <pc:spChg chg="add">
          <ac:chgData name="Jeffers, Hannah" userId="S::hajeffers@ursinus.edu::95ea65b3-e0e3-495f-8d17-eb9c65100b41" providerId="AD" clId="Web-{BB339D1E-6F71-0986-B667-E7C2E6C1F5C4}" dt="2025-05-07T14:33:36.992" v="22"/>
          <ac:spMkLst>
            <pc:docMk/>
            <pc:sldMk cId="109857222" sldId="256"/>
            <ac:spMk id="49" creationId="{CBF9EBB4-5078-47B2-AAA0-DF4A88D8182A}"/>
          </ac:spMkLst>
        </pc:spChg>
        <pc:picChg chg="add del">
          <ac:chgData name="Jeffers, Hannah" userId="S::hajeffers@ursinus.edu::95ea65b3-e0e3-495f-8d17-eb9c65100b41" providerId="AD" clId="Web-{BB339D1E-6F71-0986-B667-E7C2E6C1F5C4}" dt="2025-05-07T14:31:26.038" v="1"/>
          <ac:picMkLst>
            <pc:docMk/>
            <pc:sldMk cId="109857222" sldId="256"/>
            <ac:picMk id="4" creationId="{BF32319D-08C7-9BC7-ED28-E13B386D5FB1}"/>
          </ac:picMkLst>
        </pc:picChg>
        <pc:picChg chg="add del">
          <ac:chgData name="Jeffers, Hannah" userId="S::hajeffers@ursinus.edu::95ea65b3-e0e3-495f-8d17-eb9c65100b41" providerId="AD" clId="Web-{BB339D1E-6F71-0986-B667-E7C2E6C1F5C4}" dt="2025-05-07T14:33:02.835" v="15"/>
          <ac:picMkLst>
            <pc:docMk/>
            <pc:sldMk cId="109857222" sldId="256"/>
            <ac:picMk id="8" creationId="{B28F939B-E873-BCAE-F38A-34DDD9FCB70E}"/>
          </ac:picMkLst>
        </pc:picChg>
        <pc:picChg chg="add del">
          <ac:chgData name="Jeffers, Hannah" userId="S::hajeffers@ursinus.edu::95ea65b3-e0e3-495f-8d17-eb9c65100b41" providerId="AD" clId="Web-{BB339D1E-6F71-0986-B667-E7C2E6C1F5C4}" dt="2025-05-07T14:31:39.788" v="3"/>
          <ac:picMkLst>
            <pc:docMk/>
            <pc:sldMk cId="109857222" sldId="256"/>
            <ac:picMk id="14" creationId="{FEF23567-0893-17D6-1B54-93B96B571222}"/>
          </ac:picMkLst>
        </pc:picChg>
        <pc:picChg chg="add del">
          <ac:chgData name="Jeffers, Hannah" userId="S::hajeffers@ursinus.edu::95ea65b3-e0e3-495f-8d17-eb9c65100b41" providerId="AD" clId="Web-{BB339D1E-6F71-0986-B667-E7C2E6C1F5C4}" dt="2025-05-07T14:31:45.101" v="5"/>
          <ac:picMkLst>
            <pc:docMk/>
            <pc:sldMk cId="109857222" sldId="256"/>
            <ac:picMk id="17" creationId="{B23BC8BE-EBC3-F128-C64C-5637A752DA48}"/>
          </ac:picMkLst>
        </pc:picChg>
        <pc:picChg chg="add del">
          <ac:chgData name="Jeffers, Hannah" userId="S::hajeffers@ursinus.edu::95ea65b3-e0e3-495f-8d17-eb9c65100b41" providerId="AD" clId="Web-{BB339D1E-6F71-0986-B667-E7C2E6C1F5C4}" dt="2025-05-07T14:31:57.038" v="7"/>
          <ac:picMkLst>
            <pc:docMk/>
            <pc:sldMk cId="109857222" sldId="256"/>
            <ac:picMk id="21" creationId="{EF93E5A3-3A6D-4584-4150-0184DDF23167}"/>
          </ac:picMkLst>
        </pc:picChg>
        <pc:picChg chg="add del">
          <ac:chgData name="Jeffers, Hannah" userId="S::hajeffers@ursinus.edu::95ea65b3-e0e3-495f-8d17-eb9c65100b41" providerId="AD" clId="Web-{BB339D1E-6F71-0986-B667-E7C2E6C1F5C4}" dt="2025-05-07T14:33:18.288" v="17"/>
          <ac:picMkLst>
            <pc:docMk/>
            <pc:sldMk cId="109857222" sldId="256"/>
            <ac:picMk id="23" creationId="{2D18FCDB-9528-7471-E54E-EA619FCCD087}"/>
          </ac:picMkLst>
        </pc:picChg>
        <pc:picChg chg="add del">
          <ac:chgData name="Jeffers, Hannah" userId="S::hajeffers@ursinus.edu::95ea65b3-e0e3-495f-8d17-eb9c65100b41" providerId="AD" clId="Web-{BB339D1E-6F71-0986-B667-E7C2E6C1F5C4}" dt="2025-05-07T14:32:00.710" v="9"/>
          <ac:picMkLst>
            <pc:docMk/>
            <pc:sldMk cId="109857222" sldId="256"/>
            <ac:picMk id="25" creationId="{40DAFC8E-DB37-5E5F-2E1F-27A92458BF91}"/>
          </ac:picMkLst>
        </pc:picChg>
        <pc:picChg chg="add del">
          <ac:chgData name="Jeffers, Hannah" userId="S::hajeffers@ursinus.edu::95ea65b3-e0e3-495f-8d17-eb9c65100b41" providerId="AD" clId="Web-{BB339D1E-6F71-0986-B667-E7C2E6C1F5C4}" dt="2025-05-07T14:32:04.147" v="11"/>
          <ac:picMkLst>
            <pc:docMk/>
            <pc:sldMk cId="109857222" sldId="256"/>
            <ac:picMk id="30" creationId="{614028B4-00E3-49DE-B892-589A05DF53AE}"/>
          </ac:picMkLst>
        </pc:picChg>
        <pc:picChg chg="add del">
          <ac:chgData name="Jeffers, Hannah" userId="S::hajeffers@ursinus.edu::95ea65b3-e0e3-495f-8d17-eb9c65100b41" providerId="AD" clId="Web-{BB339D1E-6F71-0986-B667-E7C2E6C1F5C4}" dt="2025-05-07T14:32:32.195" v="13"/>
          <ac:picMkLst>
            <pc:docMk/>
            <pc:sldMk cId="109857222" sldId="256"/>
            <ac:picMk id="35" creationId="{AD57148A-710F-FC9E-1D4A-B9630A833F1C}"/>
          </ac:picMkLst>
        </pc:picChg>
        <pc:picChg chg="add del">
          <ac:chgData name="Jeffers, Hannah" userId="S::hajeffers@ursinus.edu::95ea65b3-e0e3-495f-8d17-eb9c65100b41" providerId="AD" clId="Web-{BB339D1E-6F71-0986-B667-E7C2E6C1F5C4}" dt="2025-05-07T14:33:30.914" v="19"/>
          <ac:picMkLst>
            <pc:docMk/>
            <pc:sldMk cId="109857222" sldId="256"/>
            <ac:picMk id="38" creationId="{8B89F6F9-B6CD-205C-1B37-1D5A1F15E70F}"/>
          </ac:picMkLst>
        </pc:picChg>
        <pc:picChg chg="add del">
          <ac:chgData name="Jeffers, Hannah" userId="S::hajeffers@ursinus.edu::95ea65b3-e0e3-495f-8d17-eb9c65100b41" providerId="AD" clId="Web-{BB339D1E-6F71-0986-B667-E7C2E6C1F5C4}" dt="2025-05-07T14:33:36.898" v="21"/>
          <ac:picMkLst>
            <pc:docMk/>
            <pc:sldMk cId="109857222" sldId="256"/>
            <ac:picMk id="41" creationId="{3935888F-692B-3A7E-1A03-4F8E15B7F455}"/>
          </ac:picMkLst>
        </pc:picChg>
        <pc:picChg chg="add">
          <ac:chgData name="Jeffers, Hannah" userId="S::hajeffers@ursinus.edu::95ea65b3-e0e3-495f-8d17-eb9c65100b41" providerId="AD" clId="Web-{BB339D1E-6F71-0986-B667-E7C2E6C1F5C4}" dt="2025-05-07T14:33:36.992" v="22"/>
          <ac:picMkLst>
            <pc:docMk/>
            <pc:sldMk cId="109857222" sldId="256"/>
            <ac:picMk id="45" creationId="{C69607E8-9CE7-3722-FE8E-9C75CAA67CE3}"/>
          </ac:picMkLst>
        </pc:picChg>
        <pc:cxnChg chg="add del">
          <ac:chgData name="Jeffers, Hannah" userId="S::hajeffers@ursinus.edu::95ea65b3-e0e3-495f-8d17-eb9c65100b41" providerId="AD" clId="Web-{BB339D1E-6F71-0986-B667-E7C2E6C1F5C4}" dt="2025-05-07T14:33:02.835" v="15"/>
          <ac:cxnSpMkLst>
            <pc:docMk/>
            <pc:sldMk cId="109857222" sldId="256"/>
            <ac:cxnSpMk id="6" creationId="{EE2E603F-4A95-4FE8-BB06-211DFD75DBEF}"/>
          </ac:cxnSpMkLst>
        </pc:cxnChg>
        <pc:cxnChg chg="add del">
          <ac:chgData name="Jeffers, Hannah" userId="S::hajeffers@ursinus.edu::95ea65b3-e0e3-495f-8d17-eb9c65100b41" providerId="AD" clId="Web-{BB339D1E-6F71-0986-B667-E7C2E6C1F5C4}" dt="2025-05-07T14:33:02.835" v="15"/>
          <ac:cxnSpMkLst>
            <pc:docMk/>
            <pc:sldMk cId="109857222" sldId="256"/>
            <ac:cxnSpMk id="7" creationId="{D7CC41EB-2D81-4303-9171-6401B388BA35}"/>
          </ac:cxnSpMkLst>
        </pc:cxnChg>
        <pc:cxnChg chg="add del">
          <ac:chgData name="Jeffers, Hannah" userId="S::hajeffers@ursinus.edu::95ea65b3-e0e3-495f-8d17-eb9c65100b41" providerId="AD" clId="Web-{BB339D1E-6F71-0986-B667-E7C2E6C1F5C4}" dt="2025-05-07T14:31:39.788" v="3"/>
          <ac:cxnSpMkLst>
            <pc:docMk/>
            <pc:sldMk cId="109857222" sldId="256"/>
            <ac:cxnSpMk id="13" creationId="{7CC73A33-65FF-41A9-A3B0-006753CD1028}"/>
          </ac:cxnSpMkLst>
        </pc:cxnChg>
        <pc:cxnChg chg="add del">
          <ac:chgData name="Jeffers, Hannah" userId="S::hajeffers@ursinus.edu::95ea65b3-e0e3-495f-8d17-eb9c65100b41" providerId="AD" clId="Web-{BB339D1E-6F71-0986-B667-E7C2E6C1F5C4}" dt="2025-05-07T14:32:04.147" v="11"/>
          <ac:cxnSpMkLst>
            <pc:docMk/>
            <pc:sldMk cId="109857222" sldId="256"/>
            <ac:cxnSpMk id="15" creationId="{5E687E3B-9C6D-4102-8F38-DCB77C49C6FD}"/>
          </ac:cxnSpMkLst>
        </pc:cxnChg>
        <pc:cxnChg chg="add del">
          <ac:chgData name="Jeffers, Hannah" userId="S::hajeffers@ursinus.edu::95ea65b3-e0e3-495f-8d17-eb9c65100b41" providerId="AD" clId="Web-{BB339D1E-6F71-0986-B667-E7C2E6C1F5C4}" dt="2025-05-07T14:32:04.147" v="11"/>
          <ac:cxnSpMkLst>
            <pc:docMk/>
            <pc:sldMk cId="109857222" sldId="256"/>
            <ac:cxnSpMk id="19" creationId="{573C7C39-C73B-4051-B742-C9086B7BE3EC}"/>
          </ac:cxnSpMkLst>
        </pc:cxnChg>
        <pc:cxnChg chg="add del">
          <ac:chgData name="Jeffers, Hannah" userId="S::hajeffers@ursinus.edu::95ea65b3-e0e3-495f-8d17-eb9c65100b41" providerId="AD" clId="Web-{BB339D1E-6F71-0986-B667-E7C2E6C1F5C4}" dt="2025-05-07T14:31:57.038" v="7"/>
          <ac:cxnSpMkLst>
            <pc:docMk/>
            <pc:sldMk cId="109857222" sldId="256"/>
            <ac:cxnSpMk id="22" creationId="{F0CE0765-E93C-4D37-9D5F-D464EFB10FA7}"/>
          </ac:cxnSpMkLst>
        </pc:cxnChg>
        <pc:cxnChg chg="add del">
          <ac:chgData name="Jeffers, Hannah" userId="S::hajeffers@ursinus.edu::95ea65b3-e0e3-495f-8d17-eb9c65100b41" providerId="AD" clId="Web-{BB339D1E-6F71-0986-B667-E7C2E6C1F5C4}" dt="2025-05-07T14:33:18.288" v="17"/>
          <ac:cxnSpMkLst>
            <pc:docMk/>
            <pc:sldMk cId="109857222" sldId="256"/>
            <ac:cxnSpMk id="27" creationId="{EE2E603F-4A95-4FE8-BB06-211DFD75DBEF}"/>
          </ac:cxnSpMkLst>
        </pc:cxnChg>
        <pc:cxnChg chg="add del">
          <ac:chgData name="Jeffers, Hannah" userId="S::hajeffers@ursinus.edu::95ea65b3-e0e3-495f-8d17-eb9c65100b41" providerId="AD" clId="Web-{BB339D1E-6F71-0986-B667-E7C2E6C1F5C4}" dt="2025-05-07T14:32:04.147" v="11"/>
          <ac:cxnSpMkLst>
            <pc:docMk/>
            <pc:sldMk cId="109857222" sldId="256"/>
            <ac:cxnSpMk id="32" creationId="{D2D5243F-6AFC-4A87-8525-C3B22EFD9438}"/>
          </ac:cxnSpMkLst>
        </pc:cxnChg>
        <pc:cxnChg chg="add del">
          <ac:chgData name="Jeffers, Hannah" userId="S::hajeffers@ursinus.edu::95ea65b3-e0e3-495f-8d17-eb9c65100b41" providerId="AD" clId="Web-{BB339D1E-6F71-0986-B667-E7C2E6C1F5C4}" dt="2025-05-07T14:33:18.288" v="17"/>
          <ac:cxnSpMkLst>
            <pc:docMk/>
            <pc:sldMk cId="109857222" sldId="256"/>
            <ac:cxnSpMk id="33" creationId="{2CF06E40-3ECB-4820-95B5-8A70B07D4B47}"/>
          </ac:cxnSpMkLst>
        </pc:cxnChg>
        <pc:cxnChg chg="add del">
          <ac:chgData name="Jeffers, Hannah" userId="S::hajeffers@ursinus.edu::95ea65b3-e0e3-495f-8d17-eb9c65100b41" providerId="AD" clId="Web-{BB339D1E-6F71-0986-B667-E7C2E6C1F5C4}" dt="2025-05-07T14:33:30.914" v="19"/>
          <ac:cxnSpMkLst>
            <pc:docMk/>
            <pc:sldMk cId="109857222" sldId="256"/>
            <ac:cxnSpMk id="37" creationId="{E7A7CD63-7EC3-44F3-95D0-595C4019FF24}"/>
          </ac:cxnSpMkLst>
        </pc:cxnChg>
      </pc:sldChg>
      <pc:sldChg chg="modSp new">
        <pc:chgData name="Jeffers, Hannah" userId="S::hajeffers@ursinus.edu::95ea65b3-e0e3-495f-8d17-eb9c65100b41" providerId="AD" clId="Web-{BB339D1E-6F71-0986-B667-E7C2E6C1F5C4}" dt="2025-05-07T14:38:55.150" v="254" actId="20577"/>
        <pc:sldMkLst>
          <pc:docMk/>
          <pc:sldMk cId="2357162565" sldId="257"/>
        </pc:sldMkLst>
        <pc:spChg chg="mod">
          <ac:chgData name="Jeffers, Hannah" userId="S::hajeffers@ursinus.edu::95ea65b3-e0e3-495f-8d17-eb9c65100b41" providerId="AD" clId="Web-{BB339D1E-6F71-0986-B667-E7C2E6C1F5C4}" dt="2025-05-07T14:36:04.305" v="117" actId="20577"/>
          <ac:spMkLst>
            <pc:docMk/>
            <pc:sldMk cId="2357162565" sldId="257"/>
            <ac:spMk id="2" creationId="{236B3BDD-9292-50A6-C5E6-761F65B68100}"/>
          </ac:spMkLst>
        </pc:spChg>
        <pc:spChg chg="mod">
          <ac:chgData name="Jeffers, Hannah" userId="S::hajeffers@ursinus.edu::95ea65b3-e0e3-495f-8d17-eb9c65100b41" providerId="AD" clId="Web-{BB339D1E-6F71-0986-B667-E7C2E6C1F5C4}" dt="2025-05-07T14:38:55.150" v="254" actId="20577"/>
          <ac:spMkLst>
            <pc:docMk/>
            <pc:sldMk cId="2357162565" sldId="257"/>
            <ac:spMk id="3" creationId="{E926ED0A-61AE-551B-CB4C-36401742535F}"/>
          </ac:spMkLst>
        </pc:spChg>
      </pc:sldChg>
      <pc:sldChg chg="modSp new">
        <pc:chgData name="Jeffers, Hannah" userId="S::hajeffers@ursinus.edu::95ea65b3-e0e3-495f-8d17-eb9c65100b41" providerId="AD" clId="Web-{BB339D1E-6F71-0986-B667-E7C2E6C1F5C4}" dt="2025-05-07T14:38:39.275" v="243" actId="20577"/>
        <pc:sldMkLst>
          <pc:docMk/>
          <pc:sldMk cId="1533715907" sldId="258"/>
        </pc:sldMkLst>
        <pc:spChg chg="mod">
          <ac:chgData name="Jeffers, Hannah" userId="S::hajeffers@ursinus.edu::95ea65b3-e0e3-495f-8d17-eb9c65100b41" providerId="AD" clId="Web-{BB339D1E-6F71-0986-B667-E7C2E6C1F5C4}" dt="2025-05-07T14:37:40.290" v="197" actId="20577"/>
          <ac:spMkLst>
            <pc:docMk/>
            <pc:sldMk cId="1533715907" sldId="258"/>
            <ac:spMk id="2" creationId="{03066CA4-C2BB-0C56-DD03-8F5031DB0170}"/>
          </ac:spMkLst>
        </pc:spChg>
        <pc:spChg chg="mod">
          <ac:chgData name="Jeffers, Hannah" userId="S::hajeffers@ursinus.edu::95ea65b3-e0e3-495f-8d17-eb9c65100b41" providerId="AD" clId="Web-{BB339D1E-6F71-0986-B667-E7C2E6C1F5C4}" dt="2025-05-07T14:38:39.275" v="243" actId="20577"/>
          <ac:spMkLst>
            <pc:docMk/>
            <pc:sldMk cId="1533715907" sldId="258"/>
            <ac:spMk id="3" creationId="{D34B4EE3-6B7D-684E-8E8F-070029277FAA}"/>
          </ac:spMkLst>
        </pc:spChg>
      </pc:sldChg>
      <pc:sldChg chg="modSp new">
        <pc:chgData name="Jeffers, Hannah" userId="S::hajeffers@ursinus.edu::95ea65b3-e0e3-495f-8d17-eb9c65100b41" providerId="AD" clId="Web-{BB339D1E-6F71-0986-B667-E7C2E6C1F5C4}" dt="2025-05-07T14:40:59.135" v="354" actId="20577"/>
        <pc:sldMkLst>
          <pc:docMk/>
          <pc:sldMk cId="2104365600" sldId="259"/>
        </pc:sldMkLst>
        <pc:spChg chg="mod">
          <ac:chgData name="Jeffers, Hannah" userId="S::hajeffers@ursinus.edu::95ea65b3-e0e3-495f-8d17-eb9c65100b41" providerId="AD" clId="Web-{BB339D1E-6F71-0986-B667-E7C2E6C1F5C4}" dt="2025-05-07T14:39:18.165" v="266" actId="20577"/>
          <ac:spMkLst>
            <pc:docMk/>
            <pc:sldMk cId="2104365600" sldId="259"/>
            <ac:spMk id="2" creationId="{6C489EC6-E6D9-0151-C0B9-97B0DF53EA66}"/>
          </ac:spMkLst>
        </pc:spChg>
        <pc:spChg chg="mod">
          <ac:chgData name="Jeffers, Hannah" userId="S::hajeffers@ursinus.edu::95ea65b3-e0e3-495f-8d17-eb9c65100b41" providerId="AD" clId="Web-{BB339D1E-6F71-0986-B667-E7C2E6C1F5C4}" dt="2025-05-07T14:40:59.135" v="354" actId="20577"/>
          <ac:spMkLst>
            <pc:docMk/>
            <pc:sldMk cId="2104365600" sldId="259"/>
            <ac:spMk id="3" creationId="{6BCB998F-716B-7577-974C-E74BBA1A217D}"/>
          </ac:spMkLst>
        </pc:spChg>
      </pc:sldChg>
      <pc:sldChg chg="modSp new">
        <pc:chgData name="Jeffers, Hannah" userId="S::hajeffers@ursinus.edu::95ea65b3-e0e3-495f-8d17-eb9c65100b41" providerId="AD" clId="Web-{BB339D1E-6F71-0986-B667-E7C2E6C1F5C4}" dt="2025-05-07T14:43:04.167" v="459" actId="20577"/>
        <pc:sldMkLst>
          <pc:docMk/>
          <pc:sldMk cId="2659448724" sldId="260"/>
        </pc:sldMkLst>
        <pc:spChg chg="mod">
          <ac:chgData name="Jeffers, Hannah" userId="S::hajeffers@ursinus.edu::95ea65b3-e0e3-495f-8d17-eb9c65100b41" providerId="AD" clId="Web-{BB339D1E-6F71-0986-B667-E7C2E6C1F5C4}" dt="2025-05-07T14:41:10.119" v="360" actId="20577"/>
          <ac:spMkLst>
            <pc:docMk/>
            <pc:sldMk cId="2659448724" sldId="260"/>
            <ac:spMk id="2" creationId="{2CB5B716-B97C-B8C5-50BD-3DBBE9744DFC}"/>
          </ac:spMkLst>
        </pc:spChg>
        <pc:spChg chg="mod">
          <ac:chgData name="Jeffers, Hannah" userId="S::hajeffers@ursinus.edu::95ea65b3-e0e3-495f-8d17-eb9c65100b41" providerId="AD" clId="Web-{BB339D1E-6F71-0986-B667-E7C2E6C1F5C4}" dt="2025-05-07T14:43:04.167" v="459" actId="20577"/>
          <ac:spMkLst>
            <pc:docMk/>
            <pc:sldMk cId="2659448724" sldId="260"/>
            <ac:spMk id="3" creationId="{354E33C7-83DF-4A86-76BD-C5A8CCBBB49A}"/>
          </ac:spMkLst>
        </pc:spChg>
      </pc:sldChg>
      <pc:sldChg chg="modSp new">
        <pc:chgData name="Jeffers, Hannah" userId="S::hajeffers@ursinus.edu::95ea65b3-e0e3-495f-8d17-eb9c65100b41" providerId="AD" clId="Web-{BB339D1E-6F71-0986-B667-E7C2E6C1F5C4}" dt="2025-05-07T14:44:20.979" v="524" actId="20577"/>
        <pc:sldMkLst>
          <pc:docMk/>
          <pc:sldMk cId="2792140842" sldId="261"/>
        </pc:sldMkLst>
        <pc:spChg chg="mod">
          <ac:chgData name="Jeffers, Hannah" userId="S::hajeffers@ursinus.edu::95ea65b3-e0e3-495f-8d17-eb9c65100b41" providerId="AD" clId="Web-{BB339D1E-6F71-0986-B667-E7C2E6C1F5C4}" dt="2025-05-07T14:43:28.151" v="473" actId="20577"/>
          <ac:spMkLst>
            <pc:docMk/>
            <pc:sldMk cId="2792140842" sldId="261"/>
            <ac:spMk id="2" creationId="{10CDCB77-1071-4142-F07B-508C37FAD477}"/>
          </ac:spMkLst>
        </pc:spChg>
        <pc:spChg chg="mod">
          <ac:chgData name="Jeffers, Hannah" userId="S::hajeffers@ursinus.edu::95ea65b3-e0e3-495f-8d17-eb9c65100b41" providerId="AD" clId="Web-{BB339D1E-6F71-0986-B667-E7C2E6C1F5C4}" dt="2025-05-07T14:44:20.979" v="524" actId="20577"/>
          <ac:spMkLst>
            <pc:docMk/>
            <pc:sldMk cId="2792140842" sldId="261"/>
            <ac:spMk id="3" creationId="{EF04C311-C047-38C8-10E4-294360588D64}"/>
          </ac:spMkLst>
        </pc:spChg>
      </pc:sldChg>
      <pc:sldChg chg="modSp new">
        <pc:chgData name="Jeffers, Hannah" userId="S::hajeffers@ursinus.edu::95ea65b3-e0e3-495f-8d17-eb9c65100b41" providerId="AD" clId="Web-{BB339D1E-6F71-0986-B667-E7C2E6C1F5C4}" dt="2025-05-07T14:45:24.183" v="608" actId="20577"/>
        <pc:sldMkLst>
          <pc:docMk/>
          <pc:sldMk cId="1292816315" sldId="262"/>
        </pc:sldMkLst>
        <pc:spChg chg="mod">
          <ac:chgData name="Jeffers, Hannah" userId="S::hajeffers@ursinus.edu::95ea65b3-e0e3-495f-8d17-eb9c65100b41" providerId="AD" clId="Web-{BB339D1E-6F71-0986-B667-E7C2E6C1F5C4}" dt="2025-05-07T14:44:35.605" v="533" actId="20577"/>
          <ac:spMkLst>
            <pc:docMk/>
            <pc:sldMk cId="1292816315" sldId="262"/>
            <ac:spMk id="2" creationId="{E4E2BF13-89CD-791F-998F-3564CAEDF23D}"/>
          </ac:spMkLst>
        </pc:spChg>
        <pc:spChg chg="mod">
          <ac:chgData name="Jeffers, Hannah" userId="S::hajeffers@ursinus.edu::95ea65b3-e0e3-495f-8d17-eb9c65100b41" providerId="AD" clId="Web-{BB339D1E-6F71-0986-B667-E7C2E6C1F5C4}" dt="2025-05-07T14:45:24.183" v="608" actId="20577"/>
          <ac:spMkLst>
            <pc:docMk/>
            <pc:sldMk cId="1292816315" sldId="262"/>
            <ac:spMk id="3" creationId="{994A0241-3288-7731-4BFE-B94497F9E0AC}"/>
          </ac:spMkLst>
        </pc:spChg>
      </pc:sldChg>
      <pc:sldChg chg="modSp new">
        <pc:chgData name="Jeffers, Hannah" userId="S::hajeffers@ursinus.edu::95ea65b3-e0e3-495f-8d17-eb9c65100b41" providerId="AD" clId="Web-{BB339D1E-6F71-0986-B667-E7C2E6C1F5C4}" dt="2025-05-07T14:46:01.074" v="638" actId="20577"/>
        <pc:sldMkLst>
          <pc:docMk/>
          <pc:sldMk cId="509005216" sldId="263"/>
        </pc:sldMkLst>
        <pc:spChg chg="mod">
          <ac:chgData name="Jeffers, Hannah" userId="S::hajeffers@ursinus.edu::95ea65b3-e0e3-495f-8d17-eb9c65100b41" providerId="AD" clId="Web-{BB339D1E-6F71-0986-B667-E7C2E6C1F5C4}" dt="2025-05-07T14:45:38.574" v="611" actId="20577"/>
          <ac:spMkLst>
            <pc:docMk/>
            <pc:sldMk cId="509005216" sldId="263"/>
            <ac:spMk id="2" creationId="{E73E074F-4AC6-1EBE-41D8-C3897400C810}"/>
          </ac:spMkLst>
        </pc:spChg>
        <pc:spChg chg="mod">
          <ac:chgData name="Jeffers, Hannah" userId="S::hajeffers@ursinus.edu::95ea65b3-e0e3-495f-8d17-eb9c65100b41" providerId="AD" clId="Web-{BB339D1E-6F71-0986-B667-E7C2E6C1F5C4}" dt="2025-05-07T14:46:01.074" v="638" actId="20577"/>
          <ac:spMkLst>
            <pc:docMk/>
            <pc:sldMk cId="509005216" sldId="263"/>
            <ac:spMk id="3" creationId="{404F84A3-96EC-B197-2B24-EE5B9E84D50A}"/>
          </ac:spMkLst>
        </pc:spChg>
      </pc:sldChg>
      <pc:sldChg chg="modSp new ord">
        <pc:chgData name="Jeffers, Hannah" userId="S::hajeffers@ursinus.edu::95ea65b3-e0e3-495f-8d17-eb9c65100b41" providerId="AD" clId="Web-{BB339D1E-6F71-0986-B667-E7C2E6C1F5C4}" dt="2025-05-07T14:49:20.294" v="687"/>
        <pc:sldMkLst>
          <pc:docMk/>
          <pc:sldMk cId="2569602648" sldId="264"/>
        </pc:sldMkLst>
        <pc:spChg chg="mod">
          <ac:chgData name="Jeffers, Hannah" userId="S::hajeffers@ursinus.edu::95ea65b3-e0e3-495f-8d17-eb9c65100b41" providerId="AD" clId="Web-{BB339D1E-6F71-0986-B667-E7C2E6C1F5C4}" dt="2025-05-07T14:46:11.746" v="644" actId="20577"/>
          <ac:spMkLst>
            <pc:docMk/>
            <pc:sldMk cId="2569602648" sldId="264"/>
            <ac:spMk id="2" creationId="{B804E4C4-C1D1-0703-2321-26A9C055F2A6}"/>
          </ac:spMkLst>
        </pc:spChg>
        <pc:spChg chg="mod">
          <ac:chgData name="Jeffers, Hannah" userId="S::hajeffers@ursinus.edu::95ea65b3-e0e3-495f-8d17-eb9c65100b41" providerId="AD" clId="Web-{BB339D1E-6F71-0986-B667-E7C2E6C1F5C4}" dt="2025-05-07T14:46:55.230" v="686" actId="20577"/>
          <ac:spMkLst>
            <pc:docMk/>
            <pc:sldMk cId="2569602648" sldId="264"/>
            <ac:spMk id="3" creationId="{B4C3199E-395B-D492-0634-44CF4F2977BC}"/>
          </ac:spMkLst>
        </pc:spChg>
      </pc:sldChg>
      <pc:sldMasterChg chg="add del addSldLayout delSldLayout">
        <pc:chgData name="Jeffers, Hannah" userId="S::hajeffers@ursinus.edu::95ea65b3-e0e3-495f-8d17-eb9c65100b41" providerId="AD" clId="Web-{BB339D1E-6F71-0986-B667-E7C2E6C1F5C4}" dt="2025-05-07T14:33:36.992" v="22"/>
        <pc:sldMasterMkLst>
          <pc:docMk/>
          <pc:sldMasterMk cId="2460954070" sldId="2147483660"/>
        </pc:sldMasterMkLst>
        <pc:sldLayoutChg chg="add del">
          <pc:chgData name="Jeffers, Hannah" userId="S::hajeffers@ursinus.edu::95ea65b3-e0e3-495f-8d17-eb9c65100b41" providerId="AD" clId="Web-{BB339D1E-6F71-0986-B667-E7C2E6C1F5C4}" dt="2025-05-07T14:33:36.992" v="2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36.992" v="2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36.992" v="2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36.992" v="2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36.992" v="2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36.992" v="2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36.992" v="2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36.992" v="2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36.992" v="2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36.992" v="2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36.992" v="2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Jeffers, Hannah" userId="S::hajeffers@ursinus.edu::95ea65b3-e0e3-495f-8d17-eb9c65100b41" providerId="AD" clId="Web-{BB339D1E-6F71-0986-B667-E7C2E6C1F5C4}" dt="2025-05-07T14:31:45.101" v="5"/>
        <pc:sldMasterMkLst>
          <pc:docMk/>
          <pc:sldMasterMk cId="379456906" sldId="2147483672"/>
        </pc:sldMasterMkLst>
        <pc:sldLayoutChg chg="add del">
          <pc:chgData name="Jeffers, Hannah" userId="S::hajeffers@ursinus.edu::95ea65b3-e0e3-495f-8d17-eb9c65100b41" providerId="AD" clId="Web-{BB339D1E-6F71-0986-B667-E7C2E6C1F5C4}" dt="2025-05-07T14:31:45.101" v="5"/>
          <pc:sldLayoutMkLst>
            <pc:docMk/>
            <pc:sldMasterMk cId="379456906" sldId="2147483672"/>
            <pc:sldLayoutMk cId="743396633" sldId="2147483673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45.101" v="5"/>
          <pc:sldLayoutMkLst>
            <pc:docMk/>
            <pc:sldMasterMk cId="379456906" sldId="2147483672"/>
            <pc:sldLayoutMk cId="582626966" sldId="2147483674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45.101" v="5"/>
          <pc:sldLayoutMkLst>
            <pc:docMk/>
            <pc:sldMasterMk cId="379456906" sldId="2147483672"/>
            <pc:sldLayoutMk cId="472504633" sldId="2147483675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45.101" v="5"/>
          <pc:sldLayoutMkLst>
            <pc:docMk/>
            <pc:sldMasterMk cId="379456906" sldId="2147483672"/>
            <pc:sldLayoutMk cId="2878533866" sldId="2147483676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45.101" v="5"/>
          <pc:sldLayoutMkLst>
            <pc:docMk/>
            <pc:sldMasterMk cId="379456906" sldId="2147483672"/>
            <pc:sldLayoutMk cId="1937151810" sldId="2147483677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45.101" v="5"/>
          <pc:sldLayoutMkLst>
            <pc:docMk/>
            <pc:sldMasterMk cId="379456906" sldId="2147483672"/>
            <pc:sldLayoutMk cId="3058873889" sldId="2147483678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45.101" v="5"/>
          <pc:sldLayoutMkLst>
            <pc:docMk/>
            <pc:sldMasterMk cId="379456906" sldId="2147483672"/>
            <pc:sldLayoutMk cId="1173873132" sldId="2147483679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45.101" v="5"/>
          <pc:sldLayoutMkLst>
            <pc:docMk/>
            <pc:sldMasterMk cId="379456906" sldId="2147483672"/>
            <pc:sldLayoutMk cId="244338748" sldId="2147483680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45.101" v="5"/>
          <pc:sldLayoutMkLst>
            <pc:docMk/>
            <pc:sldMasterMk cId="379456906" sldId="2147483672"/>
            <pc:sldLayoutMk cId="3676981684" sldId="2147483681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45.101" v="5"/>
          <pc:sldLayoutMkLst>
            <pc:docMk/>
            <pc:sldMasterMk cId="379456906" sldId="2147483672"/>
            <pc:sldLayoutMk cId="3498612811" sldId="2147483682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45.101" v="5"/>
          <pc:sldLayoutMkLst>
            <pc:docMk/>
            <pc:sldMasterMk cId="379456906" sldId="2147483672"/>
            <pc:sldLayoutMk cId="2080187684" sldId="2147483683"/>
          </pc:sldLayoutMkLst>
        </pc:sldLayoutChg>
      </pc:sldMasterChg>
      <pc:sldMasterChg chg="add del addSldLayout delSldLayout">
        <pc:chgData name="Jeffers, Hannah" userId="S::hajeffers@ursinus.edu::95ea65b3-e0e3-495f-8d17-eb9c65100b41" providerId="AD" clId="Web-{BB339D1E-6F71-0986-B667-E7C2E6C1F5C4}" dt="2025-05-07T14:31:57.038" v="7"/>
        <pc:sldMasterMkLst>
          <pc:docMk/>
          <pc:sldMasterMk cId="676676382" sldId="2147483695"/>
        </pc:sldMasterMkLst>
        <pc:sldLayoutChg chg="add del">
          <pc:chgData name="Jeffers, Hannah" userId="S::hajeffers@ursinus.edu::95ea65b3-e0e3-495f-8d17-eb9c65100b41" providerId="AD" clId="Web-{BB339D1E-6F71-0986-B667-E7C2E6C1F5C4}" dt="2025-05-07T14:31:57.038" v="7"/>
          <pc:sldLayoutMkLst>
            <pc:docMk/>
            <pc:sldMasterMk cId="676676382" sldId="2147483695"/>
            <pc:sldLayoutMk cId="1513638557" sldId="2147483684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57.038" v="7"/>
          <pc:sldLayoutMkLst>
            <pc:docMk/>
            <pc:sldMasterMk cId="676676382" sldId="2147483695"/>
            <pc:sldLayoutMk cId="1972724567" sldId="2147483685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57.038" v="7"/>
          <pc:sldLayoutMkLst>
            <pc:docMk/>
            <pc:sldMasterMk cId="676676382" sldId="2147483695"/>
            <pc:sldLayoutMk cId="3830214460" sldId="2147483686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57.038" v="7"/>
          <pc:sldLayoutMkLst>
            <pc:docMk/>
            <pc:sldMasterMk cId="676676382" sldId="2147483695"/>
            <pc:sldLayoutMk cId="2244966341" sldId="2147483687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57.038" v="7"/>
          <pc:sldLayoutMkLst>
            <pc:docMk/>
            <pc:sldMasterMk cId="676676382" sldId="2147483695"/>
            <pc:sldLayoutMk cId="1647108307" sldId="2147483688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57.038" v="7"/>
          <pc:sldLayoutMkLst>
            <pc:docMk/>
            <pc:sldMasterMk cId="676676382" sldId="2147483695"/>
            <pc:sldLayoutMk cId="1073817226" sldId="2147483689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57.038" v="7"/>
          <pc:sldLayoutMkLst>
            <pc:docMk/>
            <pc:sldMasterMk cId="676676382" sldId="2147483695"/>
            <pc:sldLayoutMk cId="1015961174" sldId="2147483690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57.038" v="7"/>
          <pc:sldLayoutMkLst>
            <pc:docMk/>
            <pc:sldMasterMk cId="676676382" sldId="2147483695"/>
            <pc:sldLayoutMk cId="1230727556" sldId="2147483691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57.038" v="7"/>
          <pc:sldLayoutMkLst>
            <pc:docMk/>
            <pc:sldMasterMk cId="676676382" sldId="2147483695"/>
            <pc:sldLayoutMk cId="3893901946" sldId="2147483692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57.038" v="7"/>
          <pc:sldLayoutMkLst>
            <pc:docMk/>
            <pc:sldMasterMk cId="676676382" sldId="2147483695"/>
            <pc:sldLayoutMk cId="533161027" sldId="2147483693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57.038" v="7"/>
          <pc:sldLayoutMkLst>
            <pc:docMk/>
            <pc:sldMasterMk cId="676676382" sldId="2147483695"/>
            <pc:sldLayoutMk cId="3198056220" sldId="2147483694"/>
          </pc:sldLayoutMkLst>
        </pc:sldLayoutChg>
      </pc:sldMasterChg>
      <pc:sldMasterChg chg="add del addSldLayout delSldLayout">
        <pc:chgData name="Jeffers, Hannah" userId="S::hajeffers@ursinus.edu::95ea65b3-e0e3-495f-8d17-eb9c65100b41" providerId="AD" clId="Web-{BB339D1E-6F71-0986-B667-E7C2E6C1F5C4}" dt="2025-05-07T14:31:26.038" v="1"/>
        <pc:sldMasterMkLst>
          <pc:docMk/>
          <pc:sldMasterMk cId="693280252" sldId="2147483695"/>
        </pc:sldMasterMkLst>
        <pc:sldLayoutChg chg="add del">
          <pc:chgData name="Jeffers, Hannah" userId="S::hajeffers@ursinus.edu::95ea65b3-e0e3-495f-8d17-eb9c65100b41" providerId="AD" clId="Web-{BB339D1E-6F71-0986-B667-E7C2E6C1F5C4}" dt="2025-05-07T14:31:26.038" v="1"/>
          <pc:sldLayoutMkLst>
            <pc:docMk/>
            <pc:sldMasterMk cId="693280252" sldId="2147483695"/>
            <pc:sldLayoutMk cId="2711479161" sldId="2147483684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26.038" v="1"/>
          <pc:sldLayoutMkLst>
            <pc:docMk/>
            <pc:sldMasterMk cId="693280252" sldId="2147483695"/>
            <pc:sldLayoutMk cId="3420793842" sldId="2147483685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26.038" v="1"/>
          <pc:sldLayoutMkLst>
            <pc:docMk/>
            <pc:sldMasterMk cId="693280252" sldId="2147483695"/>
            <pc:sldLayoutMk cId="3388091887" sldId="2147483686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26.038" v="1"/>
          <pc:sldLayoutMkLst>
            <pc:docMk/>
            <pc:sldMasterMk cId="693280252" sldId="2147483695"/>
            <pc:sldLayoutMk cId="3721711088" sldId="2147483687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26.038" v="1"/>
          <pc:sldLayoutMkLst>
            <pc:docMk/>
            <pc:sldMasterMk cId="693280252" sldId="2147483695"/>
            <pc:sldLayoutMk cId="1203392984" sldId="2147483688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26.038" v="1"/>
          <pc:sldLayoutMkLst>
            <pc:docMk/>
            <pc:sldMasterMk cId="693280252" sldId="2147483695"/>
            <pc:sldLayoutMk cId="3807975282" sldId="2147483689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26.038" v="1"/>
          <pc:sldLayoutMkLst>
            <pc:docMk/>
            <pc:sldMasterMk cId="693280252" sldId="2147483695"/>
            <pc:sldLayoutMk cId="1899583535" sldId="2147483690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26.038" v="1"/>
          <pc:sldLayoutMkLst>
            <pc:docMk/>
            <pc:sldMasterMk cId="693280252" sldId="2147483695"/>
            <pc:sldLayoutMk cId="737782025" sldId="2147483691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26.038" v="1"/>
          <pc:sldLayoutMkLst>
            <pc:docMk/>
            <pc:sldMasterMk cId="693280252" sldId="2147483695"/>
            <pc:sldLayoutMk cId="4143320856" sldId="2147483692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26.038" v="1"/>
          <pc:sldLayoutMkLst>
            <pc:docMk/>
            <pc:sldMasterMk cId="693280252" sldId="2147483695"/>
            <pc:sldLayoutMk cId="2316543640" sldId="2147483693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26.038" v="1"/>
          <pc:sldLayoutMkLst>
            <pc:docMk/>
            <pc:sldMasterMk cId="693280252" sldId="2147483695"/>
            <pc:sldLayoutMk cId="1500503800" sldId="2147483694"/>
          </pc:sldLayoutMkLst>
        </pc:sldLayoutChg>
      </pc:sldMasterChg>
      <pc:sldMasterChg chg="add del addSldLayout delSldLayout">
        <pc:chgData name="Jeffers, Hannah" userId="S::hajeffers@ursinus.edu::95ea65b3-e0e3-495f-8d17-eb9c65100b41" providerId="AD" clId="Web-{BB339D1E-6F71-0986-B667-E7C2E6C1F5C4}" dt="2025-05-07T14:33:18.288" v="17"/>
        <pc:sldMasterMkLst>
          <pc:docMk/>
          <pc:sldMasterMk cId="732090540" sldId="2147483695"/>
        </pc:sldMasterMkLst>
        <pc:sldLayoutChg chg="add del">
          <pc:chgData name="Jeffers, Hannah" userId="S::hajeffers@ursinus.edu::95ea65b3-e0e3-495f-8d17-eb9c65100b41" providerId="AD" clId="Web-{BB339D1E-6F71-0986-B667-E7C2E6C1F5C4}" dt="2025-05-07T14:33:18.288" v="17"/>
          <pc:sldLayoutMkLst>
            <pc:docMk/>
            <pc:sldMasterMk cId="732090540" sldId="2147483695"/>
            <pc:sldLayoutMk cId="2292058594" sldId="2147483684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18.288" v="17"/>
          <pc:sldLayoutMkLst>
            <pc:docMk/>
            <pc:sldMasterMk cId="732090540" sldId="2147483695"/>
            <pc:sldLayoutMk cId="30089086" sldId="2147483685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18.288" v="17"/>
          <pc:sldLayoutMkLst>
            <pc:docMk/>
            <pc:sldMasterMk cId="732090540" sldId="2147483695"/>
            <pc:sldLayoutMk cId="2645311131" sldId="2147483686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18.288" v="17"/>
          <pc:sldLayoutMkLst>
            <pc:docMk/>
            <pc:sldMasterMk cId="732090540" sldId="2147483695"/>
            <pc:sldLayoutMk cId="168615975" sldId="2147483687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18.288" v="17"/>
          <pc:sldLayoutMkLst>
            <pc:docMk/>
            <pc:sldMasterMk cId="732090540" sldId="2147483695"/>
            <pc:sldLayoutMk cId="434900152" sldId="2147483688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18.288" v="17"/>
          <pc:sldLayoutMkLst>
            <pc:docMk/>
            <pc:sldMasterMk cId="732090540" sldId="2147483695"/>
            <pc:sldLayoutMk cId="2609569462" sldId="2147483689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18.288" v="17"/>
          <pc:sldLayoutMkLst>
            <pc:docMk/>
            <pc:sldMasterMk cId="732090540" sldId="2147483695"/>
            <pc:sldLayoutMk cId="1719691315" sldId="2147483690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18.288" v="17"/>
          <pc:sldLayoutMkLst>
            <pc:docMk/>
            <pc:sldMasterMk cId="732090540" sldId="2147483695"/>
            <pc:sldLayoutMk cId="3625836968" sldId="2147483691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18.288" v="17"/>
          <pc:sldLayoutMkLst>
            <pc:docMk/>
            <pc:sldMasterMk cId="732090540" sldId="2147483695"/>
            <pc:sldLayoutMk cId="4108786125" sldId="2147483692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18.288" v="17"/>
          <pc:sldLayoutMkLst>
            <pc:docMk/>
            <pc:sldMasterMk cId="732090540" sldId="2147483695"/>
            <pc:sldLayoutMk cId="315960840" sldId="2147483693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18.288" v="17"/>
          <pc:sldLayoutMkLst>
            <pc:docMk/>
            <pc:sldMasterMk cId="732090540" sldId="2147483695"/>
            <pc:sldLayoutMk cId="1036263197" sldId="2147483694"/>
          </pc:sldLayoutMkLst>
        </pc:sldLayoutChg>
      </pc:sldMasterChg>
      <pc:sldMasterChg chg="add del addSldLayout delSldLayout">
        <pc:chgData name="Jeffers, Hannah" userId="S::hajeffers@ursinus.edu::95ea65b3-e0e3-495f-8d17-eb9c65100b41" providerId="AD" clId="Web-{BB339D1E-6F71-0986-B667-E7C2E6C1F5C4}" dt="2025-05-07T14:33:02.835" v="15"/>
        <pc:sldMasterMkLst>
          <pc:docMk/>
          <pc:sldMasterMk cId="1187441200" sldId="2147483708"/>
        </pc:sldMasterMkLst>
        <pc:sldLayoutChg chg="add del">
          <pc:chgData name="Jeffers, Hannah" userId="S::hajeffers@ursinus.edu::95ea65b3-e0e3-495f-8d17-eb9c65100b41" providerId="AD" clId="Web-{BB339D1E-6F71-0986-B667-E7C2E6C1F5C4}" dt="2025-05-07T14:33:02.835" v="15"/>
          <pc:sldLayoutMkLst>
            <pc:docMk/>
            <pc:sldMasterMk cId="1187441200" sldId="2147483708"/>
            <pc:sldLayoutMk cId="3246247234" sldId="2147483697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02.835" v="15"/>
          <pc:sldLayoutMkLst>
            <pc:docMk/>
            <pc:sldMasterMk cId="1187441200" sldId="2147483708"/>
            <pc:sldLayoutMk cId="3396548404" sldId="2147483698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02.835" v="15"/>
          <pc:sldLayoutMkLst>
            <pc:docMk/>
            <pc:sldMasterMk cId="1187441200" sldId="2147483708"/>
            <pc:sldLayoutMk cId="175997333" sldId="2147483699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02.835" v="15"/>
          <pc:sldLayoutMkLst>
            <pc:docMk/>
            <pc:sldMasterMk cId="1187441200" sldId="2147483708"/>
            <pc:sldLayoutMk cId="687998282" sldId="2147483700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02.835" v="15"/>
          <pc:sldLayoutMkLst>
            <pc:docMk/>
            <pc:sldMasterMk cId="1187441200" sldId="2147483708"/>
            <pc:sldLayoutMk cId="1500519768" sldId="2147483701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02.835" v="15"/>
          <pc:sldLayoutMkLst>
            <pc:docMk/>
            <pc:sldMasterMk cId="1187441200" sldId="2147483708"/>
            <pc:sldLayoutMk cId="871322760" sldId="2147483702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02.835" v="15"/>
          <pc:sldLayoutMkLst>
            <pc:docMk/>
            <pc:sldMasterMk cId="1187441200" sldId="2147483708"/>
            <pc:sldLayoutMk cId="2615180505" sldId="2147483703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02.835" v="15"/>
          <pc:sldLayoutMkLst>
            <pc:docMk/>
            <pc:sldMasterMk cId="1187441200" sldId="2147483708"/>
            <pc:sldLayoutMk cId="3220527012" sldId="2147483704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02.835" v="15"/>
          <pc:sldLayoutMkLst>
            <pc:docMk/>
            <pc:sldMasterMk cId="1187441200" sldId="2147483708"/>
            <pc:sldLayoutMk cId="1620133917" sldId="2147483705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02.835" v="15"/>
          <pc:sldLayoutMkLst>
            <pc:docMk/>
            <pc:sldMasterMk cId="1187441200" sldId="2147483708"/>
            <pc:sldLayoutMk cId="399100559" sldId="2147483706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02.835" v="15"/>
          <pc:sldLayoutMkLst>
            <pc:docMk/>
            <pc:sldMasterMk cId="1187441200" sldId="2147483708"/>
            <pc:sldLayoutMk cId="3674977276" sldId="2147483707"/>
          </pc:sldLayoutMkLst>
        </pc:sldLayoutChg>
      </pc:sldMasterChg>
      <pc:sldMasterChg chg="add del addSldLayout delSldLayout">
        <pc:chgData name="Jeffers, Hannah" userId="S::hajeffers@ursinus.edu::95ea65b3-e0e3-495f-8d17-eb9c65100b41" providerId="AD" clId="Web-{BB339D1E-6F71-0986-B667-E7C2E6C1F5C4}" dt="2025-05-07T14:31:39.788" v="3"/>
        <pc:sldMasterMkLst>
          <pc:docMk/>
          <pc:sldMasterMk cId="1355800847" sldId="2147483721"/>
        </pc:sldMasterMkLst>
        <pc:sldLayoutChg chg="add del">
          <pc:chgData name="Jeffers, Hannah" userId="S::hajeffers@ursinus.edu::95ea65b3-e0e3-495f-8d17-eb9c65100b41" providerId="AD" clId="Web-{BB339D1E-6F71-0986-B667-E7C2E6C1F5C4}" dt="2025-05-07T14:31:39.788" v="3"/>
          <pc:sldLayoutMkLst>
            <pc:docMk/>
            <pc:sldMasterMk cId="1355800847" sldId="2147483721"/>
            <pc:sldLayoutMk cId="3587753487" sldId="2147483710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39.788" v="3"/>
          <pc:sldLayoutMkLst>
            <pc:docMk/>
            <pc:sldMasterMk cId="1355800847" sldId="2147483721"/>
            <pc:sldLayoutMk cId="1630908232" sldId="2147483711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39.788" v="3"/>
          <pc:sldLayoutMkLst>
            <pc:docMk/>
            <pc:sldMasterMk cId="1355800847" sldId="2147483721"/>
            <pc:sldLayoutMk cId="2967578122" sldId="2147483712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39.788" v="3"/>
          <pc:sldLayoutMkLst>
            <pc:docMk/>
            <pc:sldMasterMk cId="1355800847" sldId="2147483721"/>
            <pc:sldLayoutMk cId="1354229488" sldId="2147483713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39.788" v="3"/>
          <pc:sldLayoutMkLst>
            <pc:docMk/>
            <pc:sldMasterMk cId="1355800847" sldId="2147483721"/>
            <pc:sldLayoutMk cId="2646953247" sldId="2147483714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39.788" v="3"/>
          <pc:sldLayoutMkLst>
            <pc:docMk/>
            <pc:sldMasterMk cId="1355800847" sldId="2147483721"/>
            <pc:sldLayoutMk cId="4126621628" sldId="2147483715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39.788" v="3"/>
          <pc:sldLayoutMkLst>
            <pc:docMk/>
            <pc:sldMasterMk cId="1355800847" sldId="2147483721"/>
            <pc:sldLayoutMk cId="3550448066" sldId="2147483716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39.788" v="3"/>
          <pc:sldLayoutMkLst>
            <pc:docMk/>
            <pc:sldMasterMk cId="1355800847" sldId="2147483721"/>
            <pc:sldLayoutMk cId="3764907963" sldId="2147483717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39.788" v="3"/>
          <pc:sldLayoutMkLst>
            <pc:docMk/>
            <pc:sldMasterMk cId="1355800847" sldId="2147483721"/>
            <pc:sldLayoutMk cId="1940555700" sldId="2147483718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39.788" v="3"/>
          <pc:sldLayoutMkLst>
            <pc:docMk/>
            <pc:sldMasterMk cId="1355800847" sldId="2147483721"/>
            <pc:sldLayoutMk cId="4103988965" sldId="2147483719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1:39.788" v="3"/>
          <pc:sldLayoutMkLst>
            <pc:docMk/>
            <pc:sldMasterMk cId="1355800847" sldId="2147483721"/>
            <pc:sldLayoutMk cId="1514064377" sldId="2147483720"/>
          </pc:sldLayoutMkLst>
        </pc:sldLayoutChg>
      </pc:sldMasterChg>
      <pc:sldMasterChg chg="add del addSldLayout delSldLayout">
        <pc:chgData name="Jeffers, Hannah" userId="S::hajeffers@ursinus.edu::95ea65b3-e0e3-495f-8d17-eb9c65100b41" providerId="AD" clId="Web-{BB339D1E-6F71-0986-B667-E7C2E6C1F5C4}" dt="2025-05-07T14:33:30.914" v="19"/>
        <pc:sldMasterMkLst>
          <pc:docMk/>
          <pc:sldMasterMk cId="761148690" sldId="2147483734"/>
        </pc:sldMasterMkLst>
        <pc:sldLayoutChg chg="add del">
          <pc:chgData name="Jeffers, Hannah" userId="S::hajeffers@ursinus.edu::95ea65b3-e0e3-495f-8d17-eb9c65100b41" providerId="AD" clId="Web-{BB339D1E-6F71-0986-B667-E7C2E6C1F5C4}" dt="2025-05-07T14:33:30.914" v="19"/>
          <pc:sldLayoutMkLst>
            <pc:docMk/>
            <pc:sldMasterMk cId="761148690" sldId="2147483734"/>
            <pc:sldLayoutMk cId="3717429939" sldId="2147483723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30.914" v="19"/>
          <pc:sldLayoutMkLst>
            <pc:docMk/>
            <pc:sldMasterMk cId="761148690" sldId="2147483734"/>
            <pc:sldLayoutMk cId="3190870832" sldId="2147483724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30.914" v="19"/>
          <pc:sldLayoutMkLst>
            <pc:docMk/>
            <pc:sldMasterMk cId="761148690" sldId="2147483734"/>
            <pc:sldLayoutMk cId="2691252982" sldId="2147483725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30.914" v="19"/>
          <pc:sldLayoutMkLst>
            <pc:docMk/>
            <pc:sldMasterMk cId="761148690" sldId="2147483734"/>
            <pc:sldLayoutMk cId="2904749667" sldId="2147483726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30.914" v="19"/>
          <pc:sldLayoutMkLst>
            <pc:docMk/>
            <pc:sldMasterMk cId="761148690" sldId="2147483734"/>
            <pc:sldLayoutMk cId="1510869428" sldId="2147483727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30.914" v="19"/>
          <pc:sldLayoutMkLst>
            <pc:docMk/>
            <pc:sldMasterMk cId="761148690" sldId="2147483734"/>
            <pc:sldLayoutMk cId="1456778279" sldId="2147483728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30.914" v="19"/>
          <pc:sldLayoutMkLst>
            <pc:docMk/>
            <pc:sldMasterMk cId="761148690" sldId="2147483734"/>
            <pc:sldLayoutMk cId="919281069" sldId="2147483729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30.914" v="19"/>
          <pc:sldLayoutMkLst>
            <pc:docMk/>
            <pc:sldMasterMk cId="761148690" sldId="2147483734"/>
            <pc:sldLayoutMk cId="956976122" sldId="2147483730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30.914" v="19"/>
          <pc:sldLayoutMkLst>
            <pc:docMk/>
            <pc:sldMasterMk cId="761148690" sldId="2147483734"/>
            <pc:sldLayoutMk cId="1121979409" sldId="2147483731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30.914" v="19"/>
          <pc:sldLayoutMkLst>
            <pc:docMk/>
            <pc:sldMasterMk cId="761148690" sldId="2147483734"/>
            <pc:sldLayoutMk cId="2140968998" sldId="2147483732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30.914" v="19"/>
          <pc:sldLayoutMkLst>
            <pc:docMk/>
            <pc:sldMasterMk cId="761148690" sldId="2147483734"/>
            <pc:sldLayoutMk cId="291908381" sldId="2147483733"/>
          </pc:sldLayoutMkLst>
        </pc:sldLayoutChg>
      </pc:sldMasterChg>
      <pc:sldMasterChg chg="add del addSldLayout delSldLayout">
        <pc:chgData name="Jeffers, Hannah" userId="S::hajeffers@ursinus.edu::95ea65b3-e0e3-495f-8d17-eb9c65100b41" providerId="AD" clId="Web-{BB339D1E-6F71-0986-B667-E7C2E6C1F5C4}" dt="2025-05-07T14:32:00.710" v="9"/>
        <pc:sldMasterMkLst>
          <pc:docMk/>
          <pc:sldMasterMk cId="2093047566" sldId="2147483734"/>
        </pc:sldMasterMkLst>
        <pc:sldLayoutChg chg="add del">
          <pc:chgData name="Jeffers, Hannah" userId="S::hajeffers@ursinus.edu::95ea65b3-e0e3-495f-8d17-eb9c65100b41" providerId="AD" clId="Web-{BB339D1E-6F71-0986-B667-E7C2E6C1F5C4}" dt="2025-05-07T14:32:00.710" v="9"/>
          <pc:sldLayoutMkLst>
            <pc:docMk/>
            <pc:sldMasterMk cId="2093047566" sldId="2147483734"/>
            <pc:sldLayoutMk cId="908411481" sldId="2147483723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2:00.710" v="9"/>
          <pc:sldLayoutMkLst>
            <pc:docMk/>
            <pc:sldMasterMk cId="2093047566" sldId="2147483734"/>
            <pc:sldLayoutMk cId="1567092041" sldId="2147483724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2:00.710" v="9"/>
          <pc:sldLayoutMkLst>
            <pc:docMk/>
            <pc:sldMasterMk cId="2093047566" sldId="2147483734"/>
            <pc:sldLayoutMk cId="2500806921" sldId="2147483725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2:00.710" v="9"/>
          <pc:sldLayoutMkLst>
            <pc:docMk/>
            <pc:sldMasterMk cId="2093047566" sldId="2147483734"/>
            <pc:sldLayoutMk cId="1513360572" sldId="2147483726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2:00.710" v="9"/>
          <pc:sldLayoutMkLst>
            <pc:docMk/>
            <pc:sldMasterMk cId="2093047566" sldId="2147483734"/>
            <pc:sldLayoutMk cId="441586943" sldId="2147483727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2:00.710" v="9"/>
          <pc:sldLayoutMkLst>
            <pc:docMk/>
            <pc:sldMasterMk cId="2093047566" sldId="2147483734"/>
            <pc:sldLayoutMk cId="3256343878" sldId="2147483728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2:00.710" v="9"/>
          <pc:sldLayoutMkLst>
            <pc:docMk/>
            <pc:sldMasterMk cId="2093047566" sldId="2147483734"/>
            <pc:sldLayoutMk cId="3095920053" sldId="2147483729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2:00.710" v="9"/>
          <pc:sldLayoutMkLst>
            <pc:docMk/>
            <pc:sldMasterMk cId="2093047566" sldId="2147483734"/>
            <pc:sldLayoutMk cId="1576928980" sldId="2147483730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2:00.710" v="9"/>
          <pc:sldLayoutMkLst>
            <pc:docMk/>
            <pc:sldMasterMk cId="2093047566" sldId="2147483734"/>
            <pc:sldLayoutMk cId="3199655995" sldId="2147483731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2:00.710" v="9"/>
          <pc:sldLayoutMkLst>
            <pc:docMk/>
            <pc:sldMasterMk cId="2093047566" sldId="2147483734"/>
            <pc:sldLayoutMk cId="2172150315" sldId="2147483732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2:00.710" v="9"/>
          <pc:sldLayoutMkLst>
            <pc:docMk/>
            <pc:sldMasterMk cId="2093047566" sldId="2147483734"/>
            <pc:sldLayoutMk cId="573019103" sldId="2147483733"/>
          </pc:sldLayoutMkLst>
        </pc:sldLayoutChg>
      </pc:sldMasterChg>
      <pc:sldMasterChg chg="add addSldLayout">
        <pc:chgData name="Jeffers, Hannah" userId="S::hajeffers@ursinus.edu::95ea65b3-e0e3-495f-8d17-eb9c65100b41" providerId="AD" clId="Web-{BB339D1E-6F71-0986-B667-E7C2E6C1F5C4}" dt="2025-05-07T14:33:36.992" v="22"/>
        <pc:sldMasterMkLst>
          <pc:docMk/>
          <pc:sldMasterMk cId="2346131085" sldId="2147483734"/>
        </pc:sldMasterMkLst>
        <pc:sldLayoutChg chg="add">
          <pc:chgData name="Jeffers, Hannah" userId="S::hajeffers@ursinus.edu::95ea65b3-e0e3-495f-8d17-eb9c65100b41" providerId="AD" clId="Web-{BB339D1E-6F71-0986-B667-E7C2E6C1F5C4}" dt="2025-05-07T14:33:36.992" v="22"/>
          <pc:sldLayoutMkLst>
            <pc:docMk/>
            <pc:sldMasterMk cId="2346131085" sldId="2147483734"/>
            <pc:sldLayoutMk cId="806824807" sldId="2147483723"/>
          </pc:sldLayoutMkLst>
        </pc:sldLayoutChg>
        <pc:sldLayoutChg chg="add">
          <pc:chgData name="Jeffers, Hannah" userId="S::hajeffers@ursinus.edu::95ea65b3-e0e3-495f-8d17-eb9c65100b41" providerId="AD" clId="Web-{BB339D1E-6F71-0986-B667-E7C2E6C1F5C4}" dt="2025-05-07T14:33:36.992" v="22"/>
          <pc:sldLayoutMkLst>
            <pc:docMk/>
            <pc:sldMasterMk cId="2346131085" sldId="2147483734"/>
            <pc:sldLayoutMk cId="758123419" sldId="2147483724"/>
          </pc:sldLayoutMkLst>
        </pc:sldLayoutChg>
        <pc:sldLayoutChg chg="add">
          <pc:chgData name="Jeffers, Hannah" userId="S::hajeffers@ursinus.edu::95ea65b3-e0e3-495f-8d17-eb9c65100b41" providerId="AD" clId="Web-{BB339D1E-6F71-0986-B667-E7C2E6C1F5C4}" dt="2025-05-07T14:33:36.992" v="22"/>
          <pc:sldLayoutMkLst>
            <pc:docMk/>
            <pc:sldMasterMk cId="2346131085" sldId="2147483734"/>
            <pc:sldLayoutMk cId="2726657001" sldId="2147483725"/>
          </pc:sldLayoutMkLst>
        </pc:sldLayoutChg>
        <pc:sldLayoutChg chg="add">
          <pc:chgData name="Jeffers, Hannah" userId="S::hajeffers@ursinus.edu::95ea65b3-e0e3-495f-8d17-eb9c65100b41" providerId="AD" clId="Web-{BB339D1E-6F71-0986-B667-E7C2E6C1F5C4}" dt="2025-05-07T14:33:36.992" v="22"/>
          <pc:sldLayoutMkLst>
            <pc:docMk/>
            <pc:sldMasterMk cId="2346131085" sldId="2147483734"/>
            <pc:sldLayoutMk cId="1986012821" sldId="2147483726"/>
          </pc:sldLayoutMkLst>
        </pc:sldLayoutChg>
        <pc:sldLayoutChg chg="add">
          <pc:chgData name="Jeffers, Hannah" userId="S::hajeffers@ursinus.edu::95ea65b3-e0e3-495f-8d17-eb9c65100b41" providerId="AD" clId="Web-{BB339D1E-6F71-0986-B667-E7C2E6C1F5C4}" dt="2025-05-07T14:33:36.992" v="22"/>
          <pc:sldLayoutMkLst>
            <pc:docMk/>
            <pc:sldMasterMk cId="2346131085" sldId="2147483734"/>
            <pc:sldLayoutMk cId="3117879109" sldId="2147483727"/>
          </pc:sldLayoutMkLst>
        </pc:sldLayoutChg>
        <pc:sldLayoutChg chg="add">
          <pc:chgData name="Jeffers, Hannah" userId="S::hajeffers@ursinus.edu::95ea65b3-e0e3-495f-8d17-eb9c65100b41" providerId="AD" clId="Web-{BB339D1E-6F71-0986-B667-E7C2E6C1F5C4}" dt="2025-05-07T14:33:36.992" v="22"/>
          <pc:sldLayoutMkLst>
            <pc:docMk/>
            <pc:sldMasterMk cId="2346131085" sldId="2147483734"/>
            <pc:sldLayoutMk cId="822338406" sldId="2147483728"/>
          </pc:sldLayoutMkLst>
        </pc:sldLayoutChg>
        <pc:sldLayoutChg chg="add">
          <pc:chgData name="Jeffers, Hannah" userId="S::hajeffers@ursinus.edu::95ea65b3-e0e3-495f-8d17-eb9c65100b41" providerId="AD" clId="Web-{BB339D1E-6F71-0986-B667-E7C2E6C1F5C4}" dt="2025-05-07T14:33:36.992" v="22"/>
          <pc:sldLayoutMkLst>
            <pc:docMk/>
            <pc:sldMasterMk cId="2346131085" sldId="2147483734"/>
            <pc:sldLayoutMk cId="3199235276" sldId="2147483729"/>
          </pc:sldLayoutMkLst>
        </pc:sldLayoutChg>
        <pc:sldLayoutChg chg="add">
          <pc:chgData name="Jeffers, Hannah" userId="S::hajeffers@ursinus.edu::95ea65b3-e0e3-495f-8d17-eb9c65100b41" providerId="AD" clId="Web-{BB339D1E-6F71-0986-B667-E7C2E6C1F5C4}" dt="2025-05-07T14:33:36.992" v="22"/>
          <pc:sldLayoutMkLst>
            <pc:docMk/>
            <pc:sldMasterMk cId="2346131085" sldId="2147483734"/>
            <pc:sldLayoutMk cId="3309675093" sldId="2147483730"/>
          </pc:sldLayoutMkLst>
        </pc:sldLayoutChg>
        <pc:sldLayoutChg chg="add">
          <pc:chgData name="Jeffers, Hannah" userId="S::hajeffers@ursinus.edu::95ea65b3-e0e3-495f-8d17-eb9c65100b41" providerId="AD" clId="Web-{BB339D1E-6F71-0986-B667-E7C2E6C1F5C4}" dt="2025-05-07T14:33:36.992" v="22"/>
          <pc:sldLayoutMkLst>
            <pc:docMk/>
            <pc:sldMasterMk cId="2346131085" sldId="2147483734"/>
            <pc:sldLayoutMk cId="3473005216" sldId="2147483731"/>
          </pc:sldLayoutMkLst>
        </pc:sldLayoutChg>
        <pc:sldLayoutChg chg="add">
          <pc:chgData name="Jeffers, Hannah" userId="S::hajeffers@ursinus.edu::95ea65b3-e0e3-495f-8d17-eb9c65100b41" providerId="AD" clId="Web-{BB339D1E-6F71-0986-B667-E7C2E6C1F5C4}" dt="2025-05-07T14:33:36.992" v="22"/>
          <pc:sldLayoutMkLst>
            <pc:docMk/>
            <pc:sldMasterMk cId="2346131085" sldId="2147483734"/>
            <pc:sldLayoutMk cId="944771401" sldId="2147483732"/>
          </pc:sldLayoutMkLst>
        </pc:sldLayoutChg>
        <pc:sldLayoutChg chg="add">
          <pc:chgData name="Jeffers, Hannah" userId="S::hajeffers@ursinus.edu::95ea65b3-e0e3-495f-8d17-eb9c65100b41" providerId="AD" clId="Web-{BB339D1E-6F71-0986-B667-E7C2E6C1F5C4}" dt="2025-05-07T14:33:36.992" v="22"/>
          <pc:sldLayoutMkLst>
            <pc:docMk/>
            <pc:sldMasterMk cId="2346131085" sldId="2147483734"/>
            <pc:sldLayoutMk cId="920018626" sldId="2147483733"/>
          </pc:sldLayoutMkLst>
        </pc:sldLayoutChg>
      </pc:sldMasterChg>
      <pc:sldMasterChg chg="add del addSldLayout delSldLayout">
        <pc:chgData name="Jeffers, Hannah" userId="S::hajeffers@ursinus.edu::95ea65b3-e0e3-495f-8d17-eb9c65100b41" providerId="AD" clId="Web-{BB339D1E-6F71-0986-B667-E7C2E6C1F5C4}" dt="2025-05-07T14:33:36.898" v="21"/>
        <pc:sldMasterMkLst>
          <pc:docMk/>
          <pc:sldMasterMk cId="4218716966" sldId="2147483747"/>
        </pc:sldMasterMkLst>
        <pc:sldLayoutChg chg="add del">
          <pc:chgData name="Jeffers, Hannah" userId="S::hajeffers@ursinus.edu::95ea65b3-e0e3-495f-8d17-eb9c65100b41" providerId="AD" clId="Web-{BB339D1E-6F71-0986-B667-E7C2E6C1F5C4}" dt="2025-05-07T14:33:36.898" v="21"/>
          <pc:sldLayoutMkLst>
            <pc:docMk/>
            <pc:sldMasterMk cId="4218716966" sldId="2147483747"/>
            <pc:sldLayoutMk cId="2652630365" sldId="2147483736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36.898" v="21"/>
          <pc:sldLayoutMkLst>
            <pc:docMk/>
            <pc:sldMasterMk cId="4218716966" sldId="2147483747"/>
            <pc:sldLayoutMk cId="2782299155" sldId="2147483737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36.898" v="21"/>
          <pc:sldLayoutMkLst>
            <pc:docMk/>
            <pc:sldMasterMk cId="4218716966" sldId="2147483747"/>
            <pc:sldLayoutMk cId="2899281923" sldId="2147483738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36.898" v="21"/>
          <pc:sldLayoutMkLst>
            <pc:docMk/>
            <pc:sldMasterMk cId="4218716966" sldId="2147483747"/>
            <pc:sldLayoutMk cId="4078838400" sldId="2147483739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36.898" v="21"/>
          <pc:sldLayoutMkLst>
            <pc:docMk/>
            <pc:sldMasterMk cId="4218716966" sldId="2147483747"/>
            <pc:sldLayoutMk cId="1521756983" sldId="2147483740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36.898" v="21"/>
          <pc:sldLayoutMkLst>
            <pc:docMk/>
            <pc:sldMasterMk cId="4218716966" sldId="2147483747"/>
            <pc:sldLayoutMk cId="2922755049" sldId="2147483741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36.898" v="21"/>
          <pc:sldLayoutMkLst>
            <pc:docMk/>
            <pc:sldMasterMk cId="4218716966" sldId="2147483747"/>
            <pc:sldLayoutMk cId="2213701542" sldId="2147483742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36.898" v="21"/>
          <pc:sldLayoutMkLst>
            <pc:docMk/>
            <pc:sldMasterMk cId="4218716966" sldId="2147483747"/>
            <pc:sldLayoutMk cId="1797754963" sldId="2147483743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36.898" v="21"/>
          <pc:sldLayoutMkLst>
            <pc:docMk/>
            <pc:sldMasterMk cId="4218716966" sldId="2147483747"/>
            <pc:sldLayoutMk cId="1687261113" sldId="2147483744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36.898" v="21"/>
          <pc:sldLayoutMkLst>
            <pc:docMk/>
            <pc:sldMasterMk cId="4218716966" sldId="2147483747"/>
            <pc:sldLayoutMk cId="2593880042" sldId="2147483745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3:36.898" v="21"/>
          <pc:sldLayoutMkLst>
            <pc:docMk/>
            <pc:sldMasterMk cId="4218716966" sldId="2147483747"/>
            <pc:sldLayoutMk cId="2993790575" sldId="2147483746"/>
          </pc:sldLayoutMkLst>
        </pc:sldLayoutChg>
      </pc:sldMasterChg>
      <pc:sldMasterChg chg="add del addSldLayout delSldLayout">
        <pc:chgData name="Jeffers, Hannah" userId="S::hajeffers@ursinus.edu::95ea65b3-e0e3-495f-8d17-eb9c65100b41" providerId="AD" clId="Web-{BB339D1E-6F71-0986-B667-E7C2E6C1F5C4}" dt="2025-05-07T14:32:32.195" v="13"/>
        <pc:sldMasterMkLst>
          <pc:docMk/>
          <pc:sldMasterMk cId="486549543" sldId="2147483761"/>
        </pc:sldMasterMkLst>
        <pc:sldLayoutChg chg="add del">
          <pc:chgData name="Jeffers, Hannah" userId="S::hajeffers@ursinus.edu::95ea65b3-e0e3-495f-8d17-eb9c65100b41" providerId="AD" clId="Web-{BB339D1E-6F71-0986-B667-E7C2E6C1F5C4}" dt="2025-05-07T14:32:32.195" v="13"/>
          <pc:sldLayoutMkLst>
            <pc:docMk/>
            <pc:sldMasterMk cId="486549543" sldId="2147483761"/>
            <pc:sldLayoutMk cId="2128411022" sldId="2147483749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2:32.195" v="13"/>
          <pc:sldLayoutMkLst>
            <pc:docMk/>
            <pc:sldMasterMk cId="486549543" sldId="2147483761"/>
            <pc:sldLayoutMk cId="109052650" sldId="2147483750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2:32.195" v="13"/>
          <pc:sldLayoutMkLst>
            <pc:docMk/>
            <pc:sldMasterMk cId="486549543" sldId="2147483761"/>
            <pc:sldLayoutMk cId="3735374737" sldId="2147483751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2:32.195" v="13"/>
          <pc:sldLayoutMkLst>
            <pc:docMk/>
            <pc:sldMasterMk cId="486549543" sldId="2147483761"/>
            <pc:sldLayoutMk cId="1630045861" sldId="2147483752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2:32.195" v="13"/>
          <pc:sldLayoutMkLst>
            <pc:docMk/>
            <pc:sldMasterMk cId="486549543" sldId="2147483761"/>
            <pc:sldLayoutMk cId="3263100643" sldId="2147483753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2:32.195" v="13"/>
          <pc:sldLayoutMkLst>
            <pc:docMk/>
            <pc:sldMasterMk cId="486549543" sldId="2147483761"/>
            <pc:sldLayoutMk cId="3161436758" sldId="2147483754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2:32.195" v="13"/>
          <pc:sldLayoutMkLst>
            <pc:docMk/>
            <pc:sldMasterMk cId="486549543" sldId="2147483761"/>
            <pc:sldLayoutMk cId="3431884503" sldId="2147483755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2:32.195" v="13"/>
          <pc:sldLayoutMkLst>
            <pc:docMk/>
            <pc:sldMasterMk cId="486549543" sldId="2147483761"/>
            <pc:sldLayoutMk cId="4125563052" sldId="2147483756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2:32.195" v="13"/>
          <pc:sldLayoutMkLst>
            <pc:docMk/>
            <pc:sldMasterMk cId="486549543" sldId="2147483761"/>
            <pc:sldLayoutMk cId="3808907771" sldId="2147483757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2:32.195" v="13"/>
          <pc:sldLayoutMkLst>
            <pc:docMk/>
            <pc:sldMasterMk cId="486549543" sldId="2147483761"/>
            <pc:sldLayoutMk cId="2747897704" sldId="2147483758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2:32.195" v="13"/>
          <pc:sldLayoutMkLst>
            <pc:docMk/>
            <pc:sldMasterMk cId="486549543" sldId="2147483761"/>
            <pc:sldLayoutMk cId="1000472038" sldId="2147483759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2:32.195" v="13"/>
          <pc:sldLayoutMkLst>
            <pc:docMk/>
            <pc:sldMasterMk cId="486549543" sldId="2147483761"/>
            <pc:sldLayoutMk cId="210685134" sldId="2147483760"/>
          </pc:sldLayoutMkLst>
        </pc:sldLayoutChg>
      </pc:sldMasterChg>
      <pc:sldMasterChg chg="add del addSldLayout delSldLayout">
        <pc:chgData name="Jeffers, Hannah" userId="S::hajeffers@ursinus.edu::95ea65b3-e0e3-495f-8d17-eb9c65100b41" providerId="AD" clId="Web-{BB339D1E-6F71-0986-B667-E7C2E6C1F5C4}" dt="2025-05-07T14:32:04.147" v="11"/>
        <pc:sldMasterMkLst>
          <pc:docMk/>
          <pc:sldMasterMk cId="529165615" sldId="2147483774"/>
        </pc:sldMasterMkLst>
        <pc:sldLayoutChg chg="add del">
          <pc:chgData name="Jeffers, Hannah" userId="S::hajeffers@ursinus.edu::95ea65b3-e0e3-495f-8d17-eb9c65100b41" providerId="AD" clId="Web-{BB339D1E-6F71-0986-B667-E7C2E6C1F5C4}" dt="2025-05-07T14:32:04.147" v="11"/>
          <pc:sldLayoutMkLst>
            <pc:docMk/>
            <pc:sldMasterMk cId="529165615" sldId="2147483774"/>
            <pc:sldLayoutMk cId="1933608663" sldId="2147483763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2:04.147" v="11"/>
          <pc:sldLayoutMkLst>
            <pc:docMk/>
            <pc:sldMasterMk cId="529165615" sldId="2147483774"/>
            <pc:sldLayoutMk cId="2460932485" sldId="2147483764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2:04.147" v="11"/>
          <pc:sldLayoutMkLst>
            <pc:docMk/>
            <pc:sldMasterMk cId="529165615" sldId="2147483774"/>
            <pc:sldLayoutMk cId="617029907" sldId="2147483765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2:04.147" v="11"/>
          <pc:sldLayoutMkLst>
            <pc:docMk/>
            <pc:sldMasterMk cId="529165615" sldId="2147483774"/>
            <pc:sldLayoutMk cId="161075584" sldId="2147483766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2:04.147" v="11"/>
          <pc:sldLayoutMkLst>
            <pc:docMk/>
            <pc:sldMasterMk cId="529165615" sldId="2147483774"/>
            <pc:sldLayoutMk cId="1510189516" sldId="2147483767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2:04.147" v="11"/>
          <pc:sldLayoutMkLst>
            <pc:docMk/>
            <pc:sldMasterMk cId="529165615" sldId="2147483774"/>
            <pc:sldLayoutMk cId="3759763938" sldId="2147483768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2:04.147" v="11"/>
          <pc:sldLayoutMkLst>
            <pc:docMk/>
            <pc:sldMasterMk cId="529165615" sldId="2147483774"/>
            <pc:sldLayoutMk cId="4035329074" sldId="2147483769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2:04.147" v="11"/>
          <pc:sldLayoutMkLst>
            <pc:docMk/>
            <pc:sldMasterMk cId="529165615" sldId="2147483774"/>
            <pc:sldLayoutMk cId="1603639530" sldId="2147483770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2:04.147" v="11"/>
          <pc:sldLayoutMkLst>
            <pc:docMk/>
            <pc:sldMasterMk cId="529165615" sldId="2147483774"/>
            <pc:sldLayoutMk cId="4193939194" sldId="2147483771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2:04.147" v="11"/>
          <pc:sldLayoutMkLst>
            <pc:docMk/>
            <pc:sldMasterMk cId="529165615" sldId="2147483774"/>
            <pc:sldLayoutMk cId="225090741" sldId="2147483772"/>
          </pc:sldLayoutMkLst>
        </pc:sldLayoutChg>
        <pc:sldLayoutChg chg="add del">
          <pc:chgData name="Jeffers, Hannah" userId="S::hajeffers@ursinus.edu::95ea65b3-e0e3-495f-8d17-eb9c65100b41" providerId="AD" clId="Web-{BB339D1E-6F71-0986-B667-E7C2E6C1F5C4}" dt="2025-05-07T14:32:04.147" v="11"/>
          <pc:sldLayoutMkLst>
            <pc:docMk/>
            <pc:sldMasterMk cId="529165615" sldId="2147483774"/>
            <pc:sldLayoutMk cId="1419814275" sldId="2147483773"/>
          </pc:sldLayoutMkLst>
        </pc:sldLayoutChg>
      </pc:sldMasterChg>
    </pc:docChg>
  </pc:docChgLst>
  <pc:docChgLst>
    <pc:chgData name="Jeffers, Hannah" userId="S::hajeffers@ursinus.edu::95ea65b3-e0e3-495f-8d17-eb9c65100b41" providerId="AD" clId="Web-{CEFD5D59-5E29-529D-F620-758E35EED330}"/>
    <pc:docChg chg="modSld">
      <pc:chgData name="Jeffers, Hannah" userId="S::hajeffers@ursinus.edu::95ea65b3-e0e3-495f-8d17-eb9c65100b41" providerId="AD" clId="Web-{CEFD5D59-5E29-529D-F620-758E35EED330}" dt="2025-05-09T23:05:30.962" v="7" actId="20577"/>
      <pc:docMkLst>
        <pc:docMk/>
      </pc:docMkLst>
      <pc:sldChg chg="modSp">
        <pc:chgData name="Jeffers, Hannah" userId="S::hajeffers@ursinus.edu::95ea65b3-e0e3-495f-8d17-eb9c65100b41" providerId="AD" clId="Web-{CEFD5D59-5E29-529D-F620-758E35EED330}" dt="2025-05-09T23:05:30.962" v="7" actId="20577"/>
        <pc:sldMkLst>
          <pc:docMk/>
          <pc:sldMk cId="1533715907" sldId="258"/>
        </pc:sldMkLst>
        <pc:spChg chg="mod">
          <ac:chgData name="Jeffers, Hannah" userId="S::hajeffers@ursinus.edu::95ea65b3-e0e3-495f-8d17-eb9c65100b41" providerId="AD" clId="Web-{CEFD5D59-5E29-529D-F620-758E35EED330}" dt="2025-05-09T23:05:30.962" v="7" actId="20577"/>
          <ac:spMkLst>
            <pc:docMk/>
            <pc:sldMk cId="1533715907" sldId="258"/>
            <ac:spMk id="3" creationId="{D34B4EE3-6B7D-684E-8E8F-070029277FAA}"/>
          </ac:spMkLst>
        </pc:spChg>
      </pc:sldChg>
    </pc:docChg>
  </pc:docChgLst>
  <pc:docChgLst>
    <pc:chgData name="Jeffers, Hannah" userId="S::hajeffers@ursinus.edu::95ea65b3-e0e3-495f-8d17-eb9c65100b41" providerId="AD" clId="Web-{D63E332D-36D5-07DB-5AF3-C6E516DA4669}"/>
    <pc:docChg chg="modSld">
      <pc:chgData name="Jeffers, Hannah" userId="S::hajeffers@ursinus.edu::95ea65b3-e0e3-495f-8d17-eb9c65100b41" providerId="AD" clId="Web-{D63E332D-36D5-07DB-5AF3-C6E516DA4669}" dt="2025-05-10T17:06:37.548" v="0" actId="1076"/>
      <pc:docMkLst>
        <pc:docMk/>
      </pc:docMkLst>
      <pc:sldChg chg="modSp">
        <pc:chgData name="Jeffers, Hannah" userId="S::hajeffers@ursinus.edu::95ea65b3-e0e3-495f-8d17-eb9c65100b41" providerId="AD" clId="Web-{D63E332D-36D5-07DB-5AF3-C6E516DA4669}" dt="2025-05-10T17:06:37.548" v="0" actId="1076"/>
        <pc:sldMkLst>
          <pc:docMk/>
          <pc:sldMk cId="109857222" sldId="256"/>
        </pc:sldMkLst>
        <pc:spChg chg="mod">
          <ac:chgData name="Jeffers, Hannah" userId="S::hajeffers@ursinus.edu::95ea65b3-e0e3-495f-8d17-eb9c65100b41" providerId="AD" clId="Web-{D63E332D-36D5-07DB-5AF3-C6E516DA4669}" dt="2025-05-10T17:06:37.548" v="0" actId="1076"/>
          <ac:spMkLst>
            <pc:docMk/>
            <pc:sldMk cId="109857222" sldId="256"/>
            <ac:spMk id="4" creationId="{2630E65B-0876-0F59-81E6-6A20DFE86E2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67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787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23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300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77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01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82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33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12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65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01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3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23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Full frame shot of wall with worn-out sky blue paint">
            <a:extLst>
              <a:ext uri="{FF2B5EF4-FFF2-40B4-BE49-F238E27FC236}">
                <a16:creationId xmlns:a16="http://schemas.microsoft.com/office/drawing/2014/main" id="{C69607E8-9CE7-3722-FE8E-9C75CAA67C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053" r="-3" b="-3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7" y="795509"/>
            <a:ext cx="4092525" cy="2798604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FFFFFF"/>
                </a:solidFill>
                <a:cs typeface="Aharoni"/>
              </a:rPr>
              <a:t>UCentral</a:t>
            </a:r>
            <a:endParaRPr lang="en-US" err="1">
              <a:cs typeface="Aharon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7" y="3686187"/>
            <a:ext cx="4092525" cy="4577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Efficient Scheduling</a:t>
            </a:r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92818E-5261-9568-AE1F-ACB8A4869D8B}"/>
              </a:ext>
            </a:extLst>
          </p:cNvPr>
          <p:cNvSpPr txBox="1"/>
          <p:nvPr/>
        </p:nvSpPr>
        <p:spPr>
          <a:xfrm>
            <a:off x="451277" y="5966884"/>
            <a:ext cx="424952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Hannah Jeffers, Matt Latta, Pat McManus, Michael Connors, and Pedro Gomez</a:t>
            </a:r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30E65B-0876-0F59-81E6-6A20DFE86E22}"/>
              </a:ext>
            </a:extLst>
          </p:cNvPr>
          <p:cNvSpPr txBox="1"/>
          <p:nvPr/>
        </p:nvSpPr>
        <p:spPr>
          <a:xfrm>
            <a:off x="466972" y="207168"/>
            <a:ext cx="43314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https://github.com/pegomez5/AppTest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3BDD-9292-50A6-C5E6-761F65B6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ED0A-61AE-551B-CB4C-364017425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Purpose of Project</a:t>
            </a:r>
          </a:p>
          <a:p>
            <a:pPr lvl="1"/>
            <a:r>
              <a:rPr lang="en-US"/>
              <a:t>Efficient scheduling app</a:t>
            </a:r>
          </a:p>
          <a:p>
            <a:pPr lvl="1"/>
            <a:r>
              <a:rPr lang="en-US"/>
              <a:t>Fix common scheduling issues</a:t>
            </a:r>
          </a:p>
          <a:p>
            <a:pPr lvl="1"/>
            <a:r>
              <a:rPr lang="en-US"/>
              <a:t>Fix email spam</a:t>
            </a:r>
          </a:p>
          <a:p>
            <a:endParaRPr lang="en-US"/>
          </a:p>
          <a:p>
            <a:r>
              <a:rPr lang="en-US"/>
              <a:t>Stakeholders</a:t>
            </a:r>
          </a:p>
          <a:p>
            <a:pPr lvl="1"/>
            <a:r>
              <a:rPr lang="en-US"/>
              <a:t>Small Scale: Ursinus clubs and organizations</a:t>
            </a:r>
          </a:p>
          <a:p>
            <a:pPr lvl="1"/>
            <a:r>
              <a:rPr lang="en-US"/>
              <a:t>Larger Scale: Investors, companies, and other universities</a:t>
            </a:r>
          </a:p>
        </p:txBody>
      </p:sp>
    </p:spTree>
    <p:extLst>
      <p:ext uri="{BB962C8B-B14F-4D97-AF65-F5344CB8AC3E}">
        <p14:creationId xmlns:p14="http://schemas.microsoft.com/office/powerpoint/2010/main" val="235716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6CA4-C2BB-0C56-DD03-8F5031DB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B4EE3-6B7D-684E-8E8F-070029277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489"/>
            <a:ext cx="10515600" cy="38597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/>
              <a:t>Application Description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Mobile app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Centralized platform for campus engagement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Social media platform tailored to student engagement</a:t>
            </a:r>
          </a:p>
          <a:p>
            <a:endParaRPr lang="en-US" sz="1800"/>
          </a:p>
          <a:p>
            <a:r>
              <a:rPr lang="en-US" sz="1800"/>
              <a:t>Main Features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"Subscribe" to clubs/rsvp to events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800"/>
              <a:t>Personalized emails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Certain users can create clubs and events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Built-in calendar</a:t>
            </a:r>
          </a:p>
          <a:p>
            <a:endParaRPr lang="en-US" sz="1800"/>
          </a:p>
          <a:p>
            <a:r>
              <a:rPr lang="en-US" sz="1800"/>
              <a:t>Architecture Used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Flutter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Python, Kotlin, Dart</a:t>
            </a:r>
          </a:p>
        </p:txBody>
      </p:sp>
    </p:spTree>
    <p:extLst>
      <p:ext uri="{BB962C8B-B14F-4D97-AF65-F5344CB8AC3E}">
        <p14:creationId xmlns:p14="http://schemas.microsoft.com/office/powerpoint/2010/main" val="153371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9EC6-E6D9-0151-C0B9-97B0DF53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Design Implementation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B998F-716B-7577-974C-E74BBA1A2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User Class – Hannah Jeffers</a:t>
            </a:r>
          </a:p>
          <a:p>
            <a:r>
              <a:rPr lang="en-US"/>
              <a:t>Coordinator Class – Michael Connors</a:t>
            </a:r>
          </a:p>
          <a:p>
            <a:r>
              <a:rPr lang="en-US"/>
              <a:t>Club Class – Matt Latta</a:t>
            </a:r>
          </a:p>
          <a:p>
            <a:r>
              <a:rPr lang="en-US"/>
              <a:t>Event Class – Pedro Gomez</a:t>
            </a:r>
          </a:p>
          <a:p>
            <a:r>
              <a:rPr lang="en-US"/>
              <a:t>Calendar Class – Pat McManus</a:t>
            </a:r>
          </a:p>
          <a:p>
            <a:endParaRPr lang="en-US"/>
          </a:p>
          <a:p>
            <a:r>
              <a:rPr lang="en-US"/>
              <a:t>Intended Backend Database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 err="1">
                <a:latin typeface="Avenir Next LT Pro"/>
              </a:rPr>
              <a:t>SQFlite</a:t>
            </a:r>
            <a:r>
              <a:rPr lang="en-US" sz="2800">
                <a:latin typeface="Avenir Next LT Pro"/>
              </a:rPr>
              <a:t> (SQLite for flutter)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>
                <a:latin typeface="Avenir Next LT Pro"/>
              </a:rPr>
              <a:t>Firebase FireStore</a:t>
            </a:r>
          </a:p>
        </p:txBody>
      </p:sp>
    </p:spTree>
    <p:extLst>
      <p:ext uri="{BB962C8B-B14F-4D97-AF65-F5344CB8AC3E}">
        <p14:creationId xmlns:p14="http://schemas.microsoft.com/office/powerpoint/2010/main" val="210436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B716-B97C-B8C5-50BD-3DBBE974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144"/>
            <a:ext cx="10515600" cy="1325563"/>
          </a:xfrm>
        </p:spPr>
        <p:txBody>
          <a:bodyPr/>
          <a:lstStyle/>
          <a:p>
            <a:r>
              <a:rPr lang="en-US">
                <a:cs typeface="Aharoni"/>
              </a:rPr>
              <a:t>Testing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33C7-83DF-4A86-76BD-C5A8CCBB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417"/>
            <a:ext cx="10515600" cy="42642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500"/>
              <a:t>Testing Strategies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500"/>
              <a:t>White Box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500"/>
              <a:t>Black Box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500"/>
              <a:t>User Acceptance</a:t>
            </a:r>
          </a:p>
          <a:p>
            <a:r>
              <a:rPr lang="en-US" sz="1500"/>
              <a:t>Testing Summary (Class Specific)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500"/>
              <a:t>Calendar class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500">
                <a:latin typeface="Avenir Next LT Pro"/>
              </a:rPr>
              <a:t>Ensure Calendar class handles adding, deleting, and combining calendars and events correctly.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500"/>
              <a:t>Mostly white box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500"/>
              <a:t>Coordinator class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500"/>
              <a:t>Make sure that all methods function correctly and deny access when the Coordinator is not an admin.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500"/>
              <a:t>User class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500"/>
              <a:t>Make sure new User objects have unique saved variables to not make duplicates.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500"/>
              <a:t>Club class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500"/>
              <a:t>Ensure each club can be created or remove as well as modified with various methods.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500"/>
              <a:t>Event manager class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500"/>
              <a:t>Utilized white box testing to ensure that all functions work as intended.</a:t>
            </a:r>
          </a:p>
          <a:p>
            <a:r>
              <a:rPr lang="en-US" sz="1500"/>
              <a:t>Existing Issues During Testing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500"/>
              <a:t>Ensuring thorough test cases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500"/>
              <a:t>Importing classes</a:t>
            </a:r>
          </a:p>
        </p:txBody>
      </p:sp>
    </p:spTree>
    <p:extLst>
      <p:ext uri="{BB962C8B-B14F-4D97-AF65-F5344CB8AC3E}">
        <p14:creationId xmlns:p14="http://schemas.microsoft.com/office/powerpoint/2010/main" val="265944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E4C4-C1D1-0703-2321-26A9C055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Code Demo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199E-395B-D492-0634-44CF4F297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/>
              <a:t>Android Studio (Kotlin)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0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CB77-1071-4142-F07B-508C37FAD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Challenges/Experiences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4C311-C047-38C8-10E4-294360588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/>
              <a:t>Technical Challenges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Converting code from Python to Dart</a:t>
            </a:r>
          </a:p>
          <a:p>
            <a:endParaRPr lang="en-US"/>
          </a:p>
          <a:p>
            <a:r>
              <a:rPr lang="en-US"/>
              <a:t>Team Challenges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Lining up schedules, realistic goals, and communication</a:t>
            </a:r>
          </a:p>
          <a:p>
            <a:endParaRPr lang="en-US"/>
          </a:p>
          <a:p>
            <a:r>
              <a:rPr lang="en-US"/>
              <a:t>Solutions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Universal meeting times, cutting project aspects, and being honest</a:t>
            </a:r>
          </a:p>
          <a:p>
            <a:endParaRPr lang="en-US"/>
          </a:p>
          <a:p>
            <a:r>
              <a:rPr lang="en-US"/>
              <a:t>Experience Gained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Gave real world experience working on a team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Taught us how to manage time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Work towards a common goal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Leadership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Github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4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BF13-89CD-791F-998F-3564CAED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Future Plans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0241-3288-7731-4BFE-B94497F9E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/>
              <a:t>Potential Improvements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More extensive unit testing in Dart</a:t>
            </a:r>
          </a:p>
          <a:p>
            <a:endParaRPr lang="en-US"/>
          </a:p>
          <a:p>
            <a:r>
              <a:rPr lang="en-US"/>
              <a:t>Potential Features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More interaction between users</a:t>
            </a:r>
          </a:p>
          <a:p>
            <a:endParaRPr lang="en-US"/>
          </a:p>
          <a:p>
            <a:r>
              <a:rPr lang="en-US"/>
              <a:t>Scalability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 more widespread version for more than just Ursinus clubs</a:t>
            </a:r>
          </a:p>
          <a:p>
            <a:endParaRPr lang="en-US"/>
          </a:p>
          <a:p>
            <a:r>
              <a:rPr lang="en-US"/>
              <a:t>Security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Cloud-based services for storage rather than SQLite's local services</a:t>
            </a:r>
          </a:p>
        </p:txBody>
      </p:sp>
    </p:spTree>
    <p:extLst>
      <p:ext uri="{BB962C8B-B14F-4D97-AF65-F5344CB8AC3E}">
        <p14:creationId xmlns:p14="http://schemas.microsoft.com/office/powerpoint/2010/main" val="129281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074F-4AC6-1EBE-41D8-C3897400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F84A3-96EC-B197-2B24-EE5B9E84D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Outcome Summary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Created classes in python, with some translated over to dart and </a:t>
            </a:r>
            <a:r>
              <a:rPr lang="en-US" err="1"/>
              <a:t>kotlin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Unable to finish intended app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Open to improvements</a:t>
            </a:r>
          </a:p>
          <a:p>
            <a:endParaRPr lang="en-US"/>
          </a:p>
          <a:p>
            <a:r>
              <a:rPr lang="en-US"/>
              <a:t>Goal Reflection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Learned new coding languages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Learned valuable skills for corporate world after graduation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0521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ShapesVTI</vt:lpstr>
      <vt:lpstr>UCentral</vt:lpstr>
      <vt:lpstr>Introduction</vt:lpstr>
      <vt:lpstr>Overview</vt:lpstr>
      <vt:lpstr>Design Implementation</vt:lpstr>
      <vt:lpstr>Testing</vt:lpstr>
      <vt:lpstr>Code Demo</vt:lpstr>
      <vt:lpstr>Challenges/Experiences</vt:lpstr>
      <vt:lpstr>Future Plans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UCentral</dc:title>
  <dc:creator/>
  <cp:revision>1</cp:revision>
  <dcterms:created xsi:type="dcterms:W3CDTF">2025-05-07T14:30:25Z</dcterms:created>
  <dcterms:modified xsi:type="dcterms:W3CDTF">2025-05-10T17:06:38Z</dcterms:modified>
</cp:coreProperties>
</file>