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TUTORIAL 2</a:t>
            </a:r>
            <a:br>
              <a:rPr lang="es-ES" dirty="0" smtClean="0"/>
            </a:br>
            <a:r>
              <a:rPr lang="es-ES" dirty="0" smtClean="0"/>
              <a:t>Comunicación con Base de datos </a:t>
            </a:r>
            <a:r>
              <a:rPr lang="es-ES" dirty="0" err="1" smtClean="0"/>
              <a:t>MySql</a:t>
            </a:r>
            <a:r>
              <a:rPr lang="es-ES" dirty="0" smtClean="0"/>
              <a:t> con </a:t>
            </a:r>
            <a:r>
              <a:rPr lang="es-ES" dirty="0" err="1" smtClean="0"/>
              <a:t>Volley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Pedro Góngora Soria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629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SCRIPT PHP</a:t>
            </a:r>
            <a:br>
              <a:rPr lang="es-ES" dirty="0" smtClean="0"/>
            </a:b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32640" y="1316665"/>
            <a:ext cx="10018713" cy="3124201"/>
          </a:xfrm>
        </p:spPr>
        <p:txBody>
          <a:bodyPr/>
          <a:lstStyle/>
          <a:p>
            <a:r>
              <a:rPr lang="es-ES" dirty="0" smtClean="0"/>
              <a:t>UN EJEMPLO DE SCRIPT PHP AL QUE MANDA LOS DATOS LA APP SERIA ESTE: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874" y="2974443"/>
            <a:ext cx="9523850" cy="3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7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Codificación </a:t>
            </a:r>
            <a:r>
              <a:rPr lang="es-ES" dirty="0" err="1" smtClean="0"/>
              <a:t>Json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ultimo tutorial explicare un poco mas extenso como funciona JSON , pero como se puede ver la manera de comunicarse y mandar desde </a:t>
            </a:r>
            <a:r>
              <a:rPr lang="es-ES" dirty="0" err="1" smtClean="0"/>
              <a:t>Php</a:t>
            </a:r>
            <a:r>
              <a:rPr lang="es-ES" dirty="0" smtClean="0"/>
              <a:t> a java estos datos es usándolo.</a:t>
            </a:r>
          </a:p>
          <a:p>
            <a:r>
              <a:rPr lang="es-ES" dirty="0" smtClean="0"/>
              <a:t>Esto suele implicar que se manda el valor y una referencia al valor por ejemplo [“nombre”, pedro]</a:t>
            </a:r>
          </a:p>
          <a:p>
            <a:r>
              <a:rPr lang="es-ES" dirty="0" smtClean="0"/>
              <a:t>Para que así podamos obtener los datos que queramos usando dicha referencia.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79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usar una base de datos en </a:t>
            </a:r>
            <a:r>
              <a:rPr lang="es-ES" dirty="0" err="1" smtClean="0"/>
              <a:t>Android</a:t>
            </a:r>
            <a:r>
              <a:rPr lang="es-ES" dirty="0" smtClean="0"/>
              <a:t> Studio casi toda la información que he encontrado es sobre </a:t>
            </a:r>
            <a:r>
              <a:rPr lang="es-ES" dirty="0" err="1" smtClean="0"/>
              <a:t>SQLite</a:t>
            </a:r>
            <a:r>
              <a:rPr lang="es-ES" dirty="0" smtClean="0"/>
              <a:t>, pero yo quería usar una Base de datos que ya tenia en mi servidor para </a:t>
            </a:r>
            <a:r>
              <a:rPr lang="es-ES" dirty="0" err="1" smtClean="0"/>
              <a:t>asi</a:t>
            </a:r>
            <a:r>
              <a:rPr lang="es-ES" dirty="0" smtClean="0"/>
              <a:t> poder comunicar la </a:t>
            </a:r>
            <a:r>
              <a:rPr lang="es-ES" dirty="0" err="1" smtClean="0"/>
              <a:t>app</a:t>
            </a:r>
            <a:r>
              <a:rPr lang="es-ES" dirty="0" smtClean="0"/>
              <a:t> con la web.</a:t>
            </a:r>
          </a:p>
          <a:p>
            <a:r>
              <a:rPr lang="es-ES" dirty="0" smtClean="0"/>
              <a:t>Entonces decidí comunicar mi App </a:t>
            </a:r>
            <a:r>
              <a:rPr lang="es-ES" dirty="0" err="1" smtClean="0"/>
              <a:t>mediente</a:t>
            </a:r>
            <a:r>
              <a:rPr lang="es-ES" dirty="0" smtClean="0"/>
              <a:t> PHP con mi base de datos.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627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funciona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idea es crear una Clase que al invocarla mande mediante post los datos al script alojado en el servidor, y reciba los datos y sepa interpretarlos.</a:t>
            </a:r>
          </a:p>
          <a:p>
            <a:r>
              <a:rPr lang="es-ES" dirty="0" smtClean="0"/>
              <a:t>Además que reciba un mensaje de si el proceso se hizo correctamente y </a:t>
            </a:r>
            <a:r>
              <a:rPr lang="es-ES" dirty="0" err="1" smtClean="0"/>
              <a:t>asi</a:t>
            </a:r>
            <a:r>
              <a:rPr lang="es-ES" dirty="0" smtClean="0"/>
              <a:t> poder informar al usuario que ha ocurrido o si hay algún problema con sus datos.</a:t>
            </a:r>
          </a:p>
          <a:p>
            <a:r>
              <a:rPr lang="es-ES" dirty="0" smtClean="0"/>
              <a:t>Para que todo esto funcione he tenido que añadir en el </a:t>
            </a:r>
            <a:r>
              <a:rPr lang="es-ES" dirty="0" err="1" smtClean="0"/>
              <a:t>buddle</a:t>
            </a:r>
            <a:r>
              <a:rPr lang="es-ES" dirty="0" smtClean="0"/>
              <a:t> la siguiente línea de código de la biblioteca </a:t>
            </a:r>
            <a:r>
              <a:rPr lang="es-ES" dirty="0" err="1" smtClean="0"/>
              <a:t>volley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74074" y="5278563"/>
            <a:ext cx="633489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'com.mcxiaoke.volley:library:1.0.19'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6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LA CLASE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7791" y="2189204"/>
            <a:ext cx="10018713" cy="3124201"/>
          </a:xfrm>
        </p:spPr>
        <p:txBody>
          <a:bodyPr/>
          <a:lstStyle/>
          <a:p>
            <a:r>
              <a:rPr lang="es-ES" sz="1600" dirty="0" smtClean="0"/>
              <a:t>VOY A SUPONER QUE QUIERO REALIZAR UN LOGIN A UNA BASE DE DATOS , PASANDOLE EL USUARIO Y LA CONTRASEÑA A UN SCRIPT EN PHP ALOJADO EN EL SERVIDOR.</a:t>
            </a:r>
          </a:p>
          <a:p>
            <a:r>
              <a:rPr lang="es-ES" sz="1600" dirty="0" smtClean="0"/>
              <a:t>LO PRIMERO SERIA CREAR LA SIGUIENTE CLASE :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04303" y="3847978"/>
            <a:ext cx="8138984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RegisterRequest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StringRequest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REGISTER_REQUEST_URL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"http://www.pgongorasoria.com/Notas/Register.php"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RegisterRequest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Response.Listener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REGISTER_REQUEST_URL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listener,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getParams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7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LA CLASE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312772"/>
            <a:ext cx="10018713" cy="3980936"/>
          </a:xfrm>
        </p:spPr>
        <p:txBody>
          <a:bodyPr>
            <a:normAutofit/>
          </a:bodyPr>
          <a:lstStyle/>
          <a:p>
            <a:r>
              <a:rPr lang="es-ES" dirty="0" smtClean="0"/>
              <a:t>Entonces como se puede ver la clase hereda de </a:t>
            </a:r>
            <a:r>
              <a:rPr lang="es-ES" dirty="0" err="1" smtClean="0"/>
              <a:t>StringRequest</a:t>
            </a:r>
            <a:r>
              <a:rPr lang="es-ES" dirty="0" smtClean="0"/>
              <a:t>.</a:t>
            </a:r>
          </a:p>
          <a:p>
            <a:r>
              <a:rPr lang="es-ES" dirty="0" smtClean="0"/>
              <a:t>Y aquí es donde le especificamos la dirección del Script:</a:t>
            </a:r>
          </a:p>
          <a:p>
            <a:r>
              <a:rPr lang="es-E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REGISTER_REQUEST_URL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s-E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www.miweb.com/script/Register.php"</a:t>
            </a:r>
            <a:r>
              <a:rPr lang="es-E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E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000" dirty="0" smtClean="0"/>
              <a:t>Luego creamos un </a:t>
            </a:r>
            <a:r>
              <a:rPr lang="es-ES" sz="2000" dirty="0" err="1"/>
              <a:t>H</a:t>
            </a:r>
            <a:r>
              <a:rPr lang="es-ES" sz="2000" dirty="0" err="1" smtClean="0"/>
              <a:t>ashmap</a:t>
            </a:r>
            <a:r>
              <a:rPr lang="es-ES" sz="2000" dirty="0" smtClean="0"/>
              <a:t> para pasarle los parámetros con un </a:t>
            </a:r>
            <a:r>
              <a:rPr lang="es-ES" sz="2000" dirty="0" err="1" smtClean="0"/>
              <a:t>String</a:t>
            </a:r>
            <a:r>
              <a:rPr lang="es-ES" sz="2000" dirty="0" smtClean="0"/>
              <a:t> que le especifique que valor es :</a:t>
            </a:r>
          </a:p>
          <a:p>
            <a:r>
              <a:rPr lang="es-E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s-E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s-E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s-E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s-E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 la palabra que debe </a:t>
            </a:r>
            <a:r>
              <a:rPr lang="es-E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indentificar</a:t>
            </a:r>
            <a:r>
              <a:rPr lang="es-E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									   //método post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6272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LA CLASE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80936"/>
          </a:xfrm>
        </p:spPr>
        <p:txBody>
          <a:bodyPr>
            <a:normAutofit/>
          </a:bodyPr>
          <a:lstStyle/>
          <a:p>
            <a:r>
              <a:rPr lang="es-E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Además le pasamos al método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Response.Listener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lang="es-E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que crearemos en la actividad donde usaremos dicha clase.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Además de los parámetros que queremos pasarle al Script.</a:t>
            </a:r>
          </a:p>
          <a:p>
            <a:pPr marL="0" indent="0">
              <a:buNone/>
            </a:pPr>
            <a:r>
              <a:rPr lang="es-E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RegisterRequest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Response.Listener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1132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 LA CLASE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A la hora de usar la clase debemos primero crear un 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Response.Listener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responseListener</a:t>
            </a:r>
            <a:endParaRPr lang="es-ES" sz="4800" dirty="0">
              <a:latin typeface="Arial" panose="020B0604020202020204" pitchFamily="34" charset="0"/>
            </a:endParaRPr>
          </a:p>
          <a:p>
            <a:r>
              <a:rPr lang="es-ES" dirty="0" smtClean="0"/>
              <a:t>En el primero comprobaremos si hay algún problema , y si no es </a:t>
            </a:r>
            <a:r>
              <a:rPr lang="es-ES" dirty="0" err="1" smtClean="0"/>
              <a:t>asi</a:t>
            </a:r>
            <a:r>
              <a:rPr lang="es-ES" dirty="0" smtClean="0"/>
              <a:t> pues obtenemos los datos que mandamos desde el script con su palabra clave y los guardamos en las correspondientes variables.</a:t>
            </a:r>
          </a:p>
          <a:p>
            <a:r>
              <a:rPr lang="es-ES" dirty="0" smtClean="0"/>
              <a:t>Y en caso de error mandamos un mensaje flotante que avise al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959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93583" y="575353"/>
            <a:ext cx="6544578" cy="59554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oguear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Response.Listener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responseListener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Response.Listener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onResponse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response) {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jsonResponse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jsonResponse.getBoolean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s-ES" sz="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jsonResponse.getString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jsonResponse.getString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"NOMBRE"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//obtenemos el campo </a:t>
            </a:r>
            <a:r>
              <a:rPr kumimoji="0" lang="es-E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jsonResponse.getString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MenuPrincipal.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.setIdUser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.startActivity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//realizamos el </a:t>
            </a:r>
            <a:r>
              <a:rPr kumimoji="0" lang="es-E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 no esta correcto lanzar un error</a:t>
            </a:r>
            <a:b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builder.setMessage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Error en el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.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setNegativeButton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Retry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.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().show();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}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 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JSONException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LoginRequest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loginRequest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LoginRequest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user_name,password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responseListener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RequestQueue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Volley.</a:t>
            </a:r>
            <a:r>
              <a:rPr kumimoji="0" lang="es-ES" sz="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newRequestQueue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loginRequest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63804" y="3110597"/>
            <a:ext cx="10018713" cy="1752599"/>
          </a:xfrm>
        </p:spPr>
        <p:txBody>
          <a:bodyPr/>
          <a:lstStyle/>
          <a:p>
            <a:r>
              <a:rPr lang="es-ES" dirty="0" smtClean="0"/>
              <a:t>CODIGO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95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Y SI SE OBSERVA EL CODIGO, PRIMERO OBTIENE LOS DATOS DE LA RESPUESTA Y LA CREA, Y LUEGO DICHA RESPUESTA ES LA QUE LE PASA AL METODO USANDO LA CLASE QUE HEMOS CREADO ANTES.</a:t>
            </a:r>
          </a:p>
          <a:p>
            <a:endParaRPr lang="es-ES" sz="1600" dirty="0"/>
          </a:p>
          <a:p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LoginRequest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loginRequest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LoginRequest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user_name,password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responseListener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RequestQueue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Volley.</a:t>
            </a:r>
            <a:r>
              <a:rPr lang="es-E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newRequestQueue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lang="es-E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loginRequest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16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419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491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Corbel</vt:lpstr>
      <vt:lpstr>Courier New</vt:lpstr>
      <vt:lpstr>Parallax</vt:lpstr>
      <vt:lpstr>TUTORIAL 2 Comunicación con Base de datos MySql con Volley</vt:lpstr>
      <vt:lpstr>Descripción</vt:lpstr>
      <vt:lpstr>Como funciona</vt:lpstr>
      <vt:lpstr>CREANDO LA CLASE </vt:lpstr>
      <vt:lpstr>CREANDO LA CLASE </vt:lpstr>
      <vt:lpstr>CREANDO LA CLASE </vt:lpstr>
      <vt:lpstr>USANDO LA CLASE</vt:lpstr>
      <vt:lpstr>CODIGO</vt:lpstr>
      <vt:lpstr>CODIGO</vt:lpstr>
      <vt:lpstr>SCRIPT PHP  </vt:lpstr>
      <vt:lpstr>Codificación Json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 Comunicación con Base de datos MySql</dc:title>
  <dc:creator>Usuario de Windows</dc:creator>
  <cp:lastModifiedBy>Usuario de Windows</cp:lastModifiedBy>
  <cp:revision>3</cp:revision>
  <dcterms:created xsi:type="dcterms:W3CDTF">2018-06-13T15:24:45Z</dcterms:created>
  <dcterms:modified xsi:type="dcterms:W3CDTF">2018-06-13T15:50:02Z</dcterms:modified>
</cp:coreProperties>
</file>