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TUTORIAL 3</a:t>
            </a:r>
            <a:br>
              <a:rPr lang="es-ES" dirty="0" smtClean="0"/>
            </a:br>
            <a:r>
              <a:rPr lang="es-ES" dirty="0" smtClean="0"/>
              <a:t>CONEXIÓN E INTERPRETACION DE DATOS CON JSON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Pedro Góngora Soria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429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Hay muchas plataformas web que ofrecen un servicio de consultas de datos, pero la manera o la base de datos que usan pueden ser un problema a la hora de captar esos datos con tu web o </a:t>
            </a:r>
            <a:r>
              <a:rPr lang="es-ES" dirty="0" err="1" smtClean="0"/>
              <a:t>app</a:t>
            </a:r>
            <a:r>
              <a:rPr lang="es-ES" dirty="0" smtClean="0"/>
              <a:t>.</a:t>
            </a:r>
          </a:p>
          <a:p>
            <a:r>
              <a:rPr lang="es-ES" dirty="0" smtClean="0"/>
              <a:t>Entonces para esto se usa </a:t>
            </a:r>
            <a:r>
              <a:rPr lang="es-ES" dirty="0" err="1" smtClean="0"/>
              <a:t>Json</a:t>
            </a:r>
            <a:r>
              <a:rPr lang="es-ES" dirty="0" smtClean="0"/>
              <a:t> que es un formato de texto ligero para intercambio de datos.</a:t>
            </a:r>
          </a:p>
          <a:p>
            <a:r>
              <a:rPr lang="es-ES" dirty="0" smtClean="0"/>
              <a:t>En mi problema en concreto necesitaba pasar un </a:t>
            </a:r>
            <a:r>
              <a:rPr lang="es-ES" dirty="0" err="1" smtClean="0"/>
              <a:t>array</a:t>
            </a:r>
            <a:r>
              <a:rPr lang="es-ES" dirty="0" smtClean="0"/>
              <a:t> de muchísima información a mi </a:t>
            </a:r>
            <a:r>
              <a:rPr lang="es-ES" dirty="0" err="1" smtClean="0"/>
              <a:t>app</a:t>
            </a:r>
            <a:r>
              <a:rPr lang="es-ES" dirty="0" smtClean="0"/>
              <a:t> y no sabia como obtenerla , y para ello use el siguiente código y la interpretación de </a:t>
            </a:r>
            <a:r>
              <a:rPr lang="es-ES" dirty="0" err="1" smtClean="0"/>
              <a:t>json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868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En este caso, voy a usar el ejemplo de mi propia aplicación, de como necesitaba obtener los datos de una persona, aparte de los personales, necesitaba obtener el </a:t>
            </a:r>
            <a:r>
              <a:rPr lang="es-ES" dirty="0" err="1" smtClean="0"/>
              <a:t>arrayList</a:t>
            </a:r>
            <a:r>
              <a:rPr lang="es-ES" dirty="0" smtClean="0"/>
              <a:t> de toda su lista de comidas que había agregado a la aplicación. La cual se obtiene por un campo que indica que esa comida pertenece a este usuario.</a:t>
            </a:r>
          </a:p>
          <a:p>
            <a:r>
              <a:rPr lang="es-ES" dirty="0" smtClean="0"/>
              <a:t> Se supone que como es la pantalla después del </a:t>
            </a:r>
            <a:r>
              <a:rPr lang="es-ES" dirty="0" err="1" smtClean="0"/>
              <a:t>login</a:t>
            </a:r>
            <a:r>
              <a:rPr lang="es-ES" dirty="0" smtClean="0"/>
              <a:t> ya hemos obtenido su identificador como he enseñado en el tutorial anterior, realizando la consulta y devolviendo los datos necesarios.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72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6819" y="0"/>
            <a:ext cx="8854175" cy="953530"/>
          </a:xfrm>
        </p:spPr>
        <p:txBody>
          <a:bodyPr/>
          <a:lstStyle/>
          <a:p>
            <a:r>
              <a:rPr lang="es-ES" dirty="0" smtClean="0"/>
              <a:t>Código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878227" y="953530"/>
            <a:ext cx="39706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He añadido en azul la parte importante </a:t>
            </a:r>
          </a:p>
          <a:p>
            <a:r>
              <a:rPr lang="es-ES" dirty="0" smtClean="0"/>
              <a:t>del código, en mi caso en la parte que se crea la </a:t>
            </a:r>
            <a:r>
              <a:rPr lang="es-ES" dirty="0" err="1" smtClean="0"/>
              <a:t>activity</a:t>
            </a:r>
            <a:r>
              <a:rPr lang="es-ES" dirty="0" smtClean="0"/>
              <a:t> para obtener todo ahí.</a:t>
            </a:r>
          </a:p>
          <a:p>
            <a:endParaRPr lang="es-ES" dirty="0" smtClean="0"/>
          </a:p>
          <a:p>
            <a:r>
              <a:rPr lang="es-ES" dirty="0" smtClean="0"/>
              <a:t>Como se puede ver, llamo a </a:t>
            </a:r>
            <a:r>
              <a:rPr lang="es-ES" dirty="0" err="1" smtClean="0"/>
              <a:t>JsonTask</a:t>
            </a:r>
            <a:r>
              <a:rPr lang="es-ES" dirty="0" smtClean="0"/>
              <a:t>, que es una consulta </a:t>
            </a:r>
            <a:r>
              <a:rPr lang="es-ES" dirty="0" err="1" smtClean="0"/>
              <a:t>Json</a:t>
            </a:r>
            <a:r>
              <a:rPr lang="es-ES" dirty="0" smtClean="0"/>
              <a:t>, que se ejecuta en la siguiente URL.</a:t>
            </a:r>
          </a:p>
          <a:p>
            <a:endParaRPr lang="es-ES" dirty="0" smtClean="0"/>
          </a:p>
          <a:p>
            <a:r>
              <a:rPr lang="es-ES" dirty="0" smtClean="0"/>
              <a:t>Dicha </a:t>
            </a:r>
            <a:r>
              <a:rPr lang="es-ES" dirty="0" err="1" smtClean="0"/>
              <a:t>url</a:t>
            </a:r>
            <a:r>
              <a:rPr lang="es-ES" dirty="0" smtClean="0"/>
              <a:t> tiene que ofrecer un servicio de intercambio de datos </a:t>
            </a:r>
            <a:r>
              <a:rPr lang="es-ES" dirty="0" err="1" smtClean="0"/>
              <a:t>Json</a:t>
            </a:r>
            <a:r>
              <a:rPr lang="es-ES" dirty="0" smtClean="0"/>
              <a:t>, en este caso lo había implementado yo así que no hay problema.</a:t>
            </a:r>
          </a:p>
          <a:p>
            <a:endParaRPr lang="es-ES" dirty="0"/>
          </a:p>
          <a:p>
            <a:r>
              <a:rPr lang="es-ES" dirty="0" smtClean="0"/>
              <a:t>De ahí captara los datos que interpretaremos en las siguientes transparencias.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673" y="953530"/>
            <a:ext cx="4659913" cy="583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4484" y="0"/>
            <a:ext cx="8854175" cy="953530"/>
          </a:xfrm>
        </p:spPr>
        <p:txBody>
          <a:bodyPr/>
          <a:lstStyle/>
          <a:p>
            <a:r>
              <a:rPr lang="es-ES" dirty="0"/>
              <a:t>Código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174789" y="814173"/>
            <a:ext cx="98359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Ahora habría que crear la función de interpretación de dichos Datos.</a:t>
            </a:r>
          </a:p>
          <a:p>
            <a:endParaRPr lang="es-ES" dirty="0"/>
          </a:p>
          <a:p>
            <a:r>
              <a:rPr lang="es-ES" dirty="0" err="1" smtClean="0"/>
              <a:t>Tendriamos</a:t>
            </a:r>
            <a:r>
              <a:rPr lang="es-ES" dirty="0" smtClean="0"/>
              <a:t> que declarar una variable global llamada Data del tipo </a:t>
            </a:r>
            <a:r>
              <a:rPr lang="es-ES" dirty="0" err="1" smtClean="0"/>
              <a:t>String</a:t>
            </a:r>
            <a:r>
              <a:rPr lang="es-ES" dirty="0" smtClean="0"/>
              <a:t> para ir almacenando los datos y ahora pasarlos a tipo </a:t>
            </a:r>
            <a:r>
              <a:rPr lang="es-ES" dirty="0" err="1" smtClean="0"/>
              <a:t>Json</a:t>
            </a:r>
            <a:r>
              <a:rPr lang="es-ES" dirty="0" smtClean="0"/>
              <a:t>:</a:t>
            </a:r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Y después de obtener el mensaje JSON, si el formato es correcto podríamos obtener los datos como se indica, usando una vez mas la palabra clave para obtenerlos.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383" y="3533390"/>
            <a:ext cx="8576877" cy="306247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789" y="2009681"/>
            <a:ext cx="17621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59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4484" y="0"/>
            <a:ext cx="8854175" cy="953530"/>
          </a:xfrm>
        </p:spPr>
        <p:txBody>
          <a:bodyPr/>
          <a:lstStyle/>
          <a:p>
            <a:r>
              <a:rPr lang="es-ES" dirty="0"/>
              <a:t>Código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044484" y="1705451"/>
            <a:ext cx="983597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Que devolvería nuestro Script o Servicio web ? Pues algo de este estilo :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sz="1050" dirty="0"/>
              <a:t>[{"id":"1","pertenece":"2","nombre":"macarrones","kcal":"300","proteinas":"15","hidratos":"80","grasas":"10","gramos":"100"},{"id":"2","pertenece":"2","nombre":"yougurt dieta","kcal":"100","proteinas":"20","hidratos":"10","grasas":"0","gramos":"100"},{"id":"3","pertenece":"2","nombre":"pizza","kcal":"900","proteinas":"50","hidratos":"120","grasas":"40","gramos":"100"},{"id":"4","pertenece":"2","nombre":"vaso de leche","kcal":"30","proteinas":"5","hidratos":"20","grasas":"0","gramos":"100"},{"id":"5","pertenece":"2","nombre":"zumo","kcal":"150","proteinas":"2","hidratos":"30","grasas":"2","gramos":"100"},{"id":"7","pertenece":"2","nombre":"tazon cereales","kcal":"100","proteinas":"100","hidratos":"11","grasas":"200","gramos":"100"},{"id":"8","pertenece":"2","nombre":"pepinillos","kcal":"200","proteinas":"10","hidratos":"20","grasas":"40","gramos":"100"},{"id":"23","pertenece":"2","nombre":"macarrones","kcal":"400","proteinas":"20","hidratos":"45","grasas":"15","gramos":"100</a:t>
            </a:r>
            <a:r>
              <a:rPr lang="es-ES" sz="1050" dirty="0" smtClean="0"/>
              <a:t>"}]</a:t>
            </a:r>
          </a:p>
          <a:p>
            <a:endParaRPr lang="es-ES" sz="1050" dirty="0"/>
          </a:p>
          <a:p>
            <a:endParaRPr lang="es-ES" sz="1600" dirty="0" smtClean="0"/>
          </a:p>
          <a:p>
            <a:endParaRPr lang="es-ES" sz="1600" dirty="0"/>
          </a:p>
          <a:p>
            <a:r>
              <a:rPr lang="es-ES" sz="1600" dirty="0" smtClean="0"/>
              <a:t>Como se puede ver es un </a:t>
            </a:r>
            <a:r>
              <a:rPr lang="es-ES" sz="1600" dirty="0" err="1" smtClean="0"/>
              <a:t>Array</a:t>
            </a:r>
            <a:r>
              <a:rPr lang="es-ES" sz="1600" dirty="0" smtClean="0"/>
              <a:t> que contiene todas las comidas que tenia dicho usuario registradas.</a:t>
            </a:r>
          </a:p>
          <a:p>
            <a:endParaRPr lang="es-ES" sz="1600" dirty="0"/>
          </a:p>
          <a:p>
            <a:r>
              <a:rPr lang="es-ES" sz="1600" dirty="0" smtClean="0"/>
              <a:t>Y se puede acceder a sus campos usando las palabras clave grasas, gramos, pertenece, nombre ….</a:t>
            </a:r>
          </a:p>
          <a:p>
            <a:endParaRPr lang="es-ES" sz="1600" dirty="0"/>
          </a:p>
          <a:p>
            <a:r>
              <a:rPr lang="es-ES" sz="1600" dirty="0" smtClean="0"/>
              <a:t>Todos los servicios de este tipo , tienen que tener este formato ya que es la manera de interpretarlo JSON y si no daría error.</a:t>
            </a:r>
          </a:p>
        </p:txBody>
      </p:sp>
    </p:spTree>
    <p:extLst>
      <p:ext uri="{BB962C8B-B14F-4D97-AF65-F5344CB8AC3E}">
        <p14:creationId xmlns:p14="http://schemas.microsoft.com/office/powerpoint/2010/main" val="7208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4484" y="0"/>
            <a:ext cx="8854175" cy="953530"/>
          </a:xfrm>
        </p:spPr>
        <p:txBody>
          <a:bodyPr/>
          <a:lstStyle/>
          <a:p>
            <a:r>
              <a:rPr lang="es-ES" dirty="0"/>
              <a:t>Código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426311" y="1079157"/>
            <a:ext cx="10090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Por ultimo añado el código para poder usar </a:t>
            </a:r>
            <a:r>
              <a:rPr lang="es-ES" dirty="0" err="1" smtClean="0"/>
              <a:t>Json</a:t>
            </a:r>
            <a:r>
              <a:rPr lang="es-ES" dirty="0" smtClean="0"/>
              <a:t> que debe de ir en toda Actividad que se cree o bien crear</a:t>
            </a:r>
          </a:p>
          <a:p>
            <a:r>
              <a:rPr lang="es-ES" dirty="0" smtClean="0"/>
              <a:t>Una clase que lo implemente :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969" y="2108886"/>
            <a:ext cx="4684492" cy="361229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504" y="2108886"/>
            <a:ext cx="4248155" cy="361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7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4484" y="0"/>
            <a:ext cx="8854175" cy="953530"/>
          </a:xfrm>
        </p:spPr>
        <p:txBody>
          <a:bodyPr/>
          <a:lstStyle/>
          <a:p>
            <a:r>
              <a:rPr lang="es-ES" dirty="0"/>
              <a:t>Código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861751" y="1793789"/>
            <a:ext cx="97618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Como se puede ver  le llega como parámetro una lista de </a:t>
            </a:r>
            <a:r>
              <a:rPr lang="es-ES" dirty="0" err="1" smtClean="0"/>
              <a:t>String</a:t>
            </a:r>
            <a:r>
              <a:rPr lang="es-ES" dirty="0" smtClean="0"/>
              <a:t>, por lo que se puede usar varias URL para obtener los datos.</a:t>
            </a:r>
          </a:p>
          <a:p>
            <a:r>
              <a:rPr lang="es-ES" dirty="0" smtClean="0"/>
              <a:t>En este caso solo me interesaba una así que por eso hago uso de </a:t>
            </a:r>
            <a:r>
              <a:rPr lang="es-ES" dirty="0" err="1" smtClean="0">
                <a:solidFill>
                  <a:srgbClr val="FF0000"/>
                </a:solidFill>
              </a:rPr>
              <a:t>params</a:t>
            </a:r>
            <a:r>
              <a:rPr lang="es-ES" dirty="0" smtClean="0">
                <a:solidFill>
                  <a:srgbClr val="FF0000"/>
                </a:solidFill>
              </a:rPr>
              <a:t>[0]</a:t>
            </a:r>
            <a:r>
              <a:rPr lang="es-ES" dirty="0" smtClean="0"/>
              <a:t>.</a:t>
            </a:r>
          </a:p>
          <a:p>
            <a:endParaRPr lang="es-ES" dirty="0" smtClean="0">
              <a:solidFill>
                <a:srgbClr val="FF0000"/>
              </a:solidFill>
            </a:endParaRPr>
          </a:p>
          <a:p>
            <a:r>
              <a:rPr lang="es-ES" dirty="0" smtClean="0"/>
              <a:t>La siguiente parte es crear un objeto de la clase </a:t>
            </a:r>
            <a:r>
              <a:rPr lang="es-ES" dirty="0" err="1" smtClean="0"/>
              <a:t>StringBuffer</a:t>
            </a:r>
            <a:r>
              <a:rPr lang="es-ES" dirty="0" smtClean="0"/>
              <a:t>, que como su nombre indica actúa de Buffer para escribir y otro de lo que vaya a leer (</a:t>
            </a:r>
            <a:r>
              <a:rPr lang="es-ES" dirty="0" err="1" smtClean="0"/>
              <a:t>BufferedReader</a:t>
            </a:r>
            <a:r>
              <a:rPr lang="es-ES" dirty="0" smtClean="0"/>
              <a:t>),  y un aplicar </a:t>
            </a:r>
            <a:r>
              <a:rPr lang="es-ES" dirty="0" err="1" smtClean="0"/>
              <a:t>Buffer.append</a:t>
            </a:r>
            <a:r>
              <a:rPr lang="es-ES" dirty="0" smtClean="0"/>
              <a:t> .</a:t>
            </a:r>
          </a:p>
          <a:p>
            <a:endParaRPr lang="es-ES" dirty="0">
              <a:solidFill>
                <a:srgbClr val="FF0000"/>
              </a:solidFill>
            </a:endParaRPr>
          </a:p>
          <a:p>
            <a:r>
              <a:rPr lang="es-ES" dirty="0" smtClean="0"/>
              <a:t>Este </a:t>
            </a:r>
            <a:r>
              <a:rPr lang="es-ES" dirty="0"/>
              <a:t>método actualiza el valor del objeto que invocó el método. El método toma </a:t>
            </a:r>
            <a:r>
              <a:rPr lang="es-ES" dirty="0" err="1"/>
              <a:t>boolean</a:t>
            </a:r>
            <a:r>
              <a:rPr lang="es-ES" dirty="0"/>
              <a:t>, </a:t>
            </a:r>
            <a:r>
              <a:rPr lang="es-ES" dirty="0" err="1"/>
              <a:t>char</a:t>
            </a:r>
            <a:r>
              <a:rPr lang="es-ES" dirty="0"/>
              <a:t>, </a:t>
            </a:r>
            <a:r>
              <a:rPr lang="es-ES" dirty="0" err="1"/>
              <a:t>int</a:t>
            </a:r>
            <a:r>
              <a:rPr lang="es-ES" dirty="0"/>
              <a:t>, </a:t>
            </a:r>
            <a:r>
              <a:rPr lang="es-ES" dirty="0" err="1"/>
              <a:t>long</a:t>
            </a:r>
            <a:r>
              <a:rPr lang="es-ES" dirty="0"/>
              <a:t>, </a:t>
            </a:r>
            <a:r>
              <a:rPr lang="es-ES" dirty="0" err="1"/>
              <a:t>Strings</a:t>
            </a:r>
            <a:r>
              <a:rPr lang="es-ES" dirty="0"/>
              <a:t>, etc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Lo que vaya leyendo hay que darle formato y estará en el </a:t>
            </a:r>
            <a:r>
              <a:rPr lang="es-ES" dirty="0"/>
              <a:t>R</a:t>
            </a:r>
            <a:r>
              <a:rPr lang="es-ES" dirty="0" smtClean="0"/>
              <a:t>eader, y pasaría al </a:t>
            </a:r>
            <a:r>
              <a:rPr lang="es-ES" dirty="0" err="1" smtClean="0"/>
              <a:t>StringBuffer</a:t>
            </a:r>
            <a:r>
              <a:rPr lang="es-ES" dirty="0" smtClean="0"/>
              <a:t>.</a:t>
            </a:r>
          </a:p>
          <a:p>
            <a:r>
              <a:rPr lang="es-ES" dirty="0" smtClean="0"/>
              <a:t>Por ultimo lo pasamos a </a:t>
            </a:r>
            <a:r>
              <a:rPr lang="es-ES" dirty="0" err="1" smtClean="0"/>
              <a:t>String</a:t>
            </a:r>
            <a:r>
              <a:rPr lang="es-ES" dirty="0" smtClean="0"/>
              <a:t> y lo devolvemos.</a:t>
            </a:r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  <a:p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480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4484" y="0"/>
            <a:ext cx="8854175" cy="953530"/>
          </a:xfrm>
        </p:spPr>
        <p:txBody>
          <a:bodyPr/>
          <a:lstStyle/>
          <a:p>
            <a:r>
              <a:rPr lang="es-ES" dirty="0"/>
              <a:t>Código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861751" y="1793789"/>
            <a:ext cx="97618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ultima parte del código es la que se encargaría de una vez obtenido el contenido, usarlo por ejemplo asignándolo a </a:t>
            </a:r>
            <a:r>
              <a:rPr lang="es-ES" dirty="0" err="1" smtClean="0"/>
              <a:t>TextView</a:t>
            </a:r>
            <a:r>
              <a:rPr lang="es-ES" dirty="0" smtClean="0"/>
              <a:t>, para ver si recibimos el contenido bien o mal y hacer la comprobación. </a:t>
            </a:r>
            <a:endParaRPr lang="es-ES" dirty="0"/>
          </a:p>
          <a:p>
            <a:endParaRPr lang="es-ES" dirty="0" smtClean="0"/>
          </a:p>
          <a:p>
            <a:r>
              <a:rPr lang="es-ES" dirty="0" smtClean="0"/>
              <a:t>Y si no como siempre, en caso de haber </a:t>
            </a:r>
          </a:p>
          <a:p>
            <a:r>
              <a:rPr lang="es-ES" dirty="0" smtClean="0"/>
              <a:t>Una excepción, avisar de ella.</a:t>
            </a:r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  <a:p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670" y="2827509"/>
            <a:ext cx="34671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57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32</TotalTime>
  <Words>867</Words>
  <Application>Microsoft Office PowerPoint</Application>
  <PresentationFormat>Panorámica</PresentationFormat>
  <Paragraphs>60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TUTORIAL 3 CONEXIÓN E INTERPRETACION DE DATOS CON JSON</vt:lpstr>
      <vt:lpstr>Descripción</vt:lpstr>
      <vt:lpstr>Descripción</vt:lpstr>
      <vt:lpstr>Código</vt:lpstr>
      <vt:lpstr>Código</vt:lpstr>
      <vt:lpstr>Código</vt:lpstr>
      <vt:lpstr>Código</vt:lpstr>
      <vt:lpstr>Código</vt:lpstr>
      <vt:lpstr>Código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3 CONEXIÓN E INTERPRETACION DE DATOS CON JSON</dc:title>
  <dc:creator>Usuario de Windows</dc:creator>
  <cp:lastModifiedBy>Usuario de Windows</cp:lastModifiedBy>
  <cp:revision>4</cp:revision>
  <dcterms:created xsi:type="dcterms:W3CDTF">2018-06-14T08:42:22Z</dcterms:created>
  <dcterms:modified xsi:type="dcterms:W3CDTF">2018-06-14T09:14:34Z</dcterms:modified>
</cp:coreProperties>
</file>