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TUTORIAL 1</a:t>
            </a:r>
            <a:br>
              <a:rPr lang="es-ES" dirty="0" smtClean="0"/>
            </a:br>
            <a:r>
              <a:rPr lang="es-ES" dirty="0" smtClean="0"/>
              <a:t>USO DE SENSOR DE VOZ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PEDRO GÓNGORA SORIA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19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otro caso es separar lo que hemos dicho por espacios , guardarlo en un vector y usarlos según corresponda, por ejemplo usando Llamar a Pepe: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Llamar seria palabra[0], a palabra[1] y pepe palabra[2]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0628" y="5090064"/>
            <a:ext cx="781770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] palabras 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VOICE_RECOGNITION_REQUEST_CODE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data.getStringArrayListExtra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RecognizerIntent.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EXTRA_RESULTS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palabras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matches.get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//CODIGO</a:t>
            </a:r>
            <a:r>
              <a:rPr kumimoji="0" lang="es-ES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 SEPARAR LAS PALABRAS POR ESPACIOS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 este modo podríamos usar dichas partes según convenga :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En mi caso seria así:												</a:t>
            </a:r>
            <a:endParaRPr lang="es-E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66919" y="4075140"/>
            <a:ext cx="317156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(palabras[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gramos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(palabras[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Kcal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(palabras[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(palabras[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(palabras[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Grasas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(palabras[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este tutorial voy a explicar el uso de control de voz en ANDROID STUDIO</a:t>
            </a:r>
          </a:p>
          <a:p>
            <a:r>
              <a:rPr lang="es-ES" dirty="0" smtClean="0"/>
              <a:t>Gracias a esto podemos ingresar datos mediante la voz y colocarlos en los respectivos </a:t>
            </a:r>
            <a:r>
              <a:rPr lang="es-ES" dirty="0" err="1" smtClean="0"/>
              <a:t>TextView</a:t>
            </a:r>
            <a:r>
              <a:rPr lang="es-ES" dirty="0" smtClean="0"/>
              <a:t> o </a:t>
            </a:r>
            <a:r>
              <a:rPr lang="es-ES" dirty="0" err="1" smtClean="0"/>
              <a:t>EditText</a:t>
            </a:r>
            <a:r>
              <a:rPr lang="es-ES" dirty="0" smtClean="0"/>
              <a:t> o simplemente usarlos como evento.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99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voz es registrada en una vector que podemos pasar a tipo </a:t>
            </a:r>
            <a:r>
              <a:rPr lang="es-ES" dirty="0" err="1" smtClean="0"/>
              <a:t>String</a:t>
            </a:r>
            <a:r>
              <a:rPr lang="es-ES" dirty="0" smtClean="0"/>
              <a:t>, y ahí detectar comprobándolo que palabra se ha introducido.</a:t>
            </a:r>
          </a:p>
          <a:p>
            <a:r>
              <a:rPr lang="es-ES" dirty="0" smtClean="0"/>
              <a:t>Además hay algunas instrucciones que nos permiten separar el contenido por espacios, y así poder agregar varios elementos a la vez.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52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r>
              <a:rPr lang="es-ES" dirty="0" smtClean="0"/>
              <a:t>Lo primero es crear una variable global dentro de la </a:t>
            </a:r>
            <a:r>
              <a:rPr lang="es-ES" dirty="0" err="1" smtClean="0"/>
              <a:t>activity</a:t>
            </a:r>
            <a:r>
              <a:rPr lang="es-ES" dirty="0" smtClean="0"/>
              <a:t> con esta estructura :</a:t>
            </a:r>
          </a:p>
          <a:p>
            <a:endParaRPr lang="es-ES" dirty="0" smtClean="0"/>
          </a:p>
          <a:p>
            <a:r>
              <a:rPr lang="es-ES" dirty="0" smtClean="0"/>
              <a:t>Y además en el </a:t>
            </a:r>
            <a:r>
              <a:rPr lang="es-ES" dirty="0" err="1" smtClean="0"/>
              <a:t>manifest</a:t>
            </a:r>
            <a:r>
              <a:rPr lang="es-ES" dirty="0" smtClean="0"/>
              <a:t> darle permisos a la aplicación para acceder a internet.</a:t>
            </a:r>
          </a:p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71567" y="3429000"/>
            <a:ext cx="490975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VOICE_RECOGNITION_REQUEST_CODE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61038" y="5136420"/>
            <a:ext cx="4308388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&lt;uses-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permission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android:name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="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android.permission.INTERNET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" /&gt;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0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Cuando hemos establecido estas variables, la idea es llamar a esta función en el evento que deseemos, en este caso voy a usarlo al pulsar un botón y asignarle un valor para que sepa que tiene que hacer con la información que obtenga: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95705" y="4856888"/>
            <a:ext cx="37923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//Lanzamos el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reconoimiento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voz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startVoiceRecognitionActivity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7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Lo siguiente es implementar la función dentro de la </a:t>
            </a:r>
            <a:r>
              <a:rPr lang="es-ES" dirty="0" err="1" smtClean="0"/>
              <a:t>activity</a:t>
            </a:r>
            <a:r>
              <a:rPr lang="es-ES" dirty="0" smtClean="0"/>
              <a:t> para que sepa que hacer en caso de que se llame como en la transparencia anterior a la función por un evento.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7042" y="4465531"/>
            <a:ext cx="89859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startVoiceRecognitionActivity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RecognizerIntent.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ACTION_RECOGNIZE_SPEECH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1000" i="1" dirty="0">
                <a:solidFill>
                  <a:srgbClr val="408090"/>
                </a:solidFill>
                <a:latin typeface="Arial Unicode MS" panose="020B0604020202020204" pitchFamily="34" charset="-128"/>
              </a:rPr>
              <a:t>// Definición del </a:t>
            </a:r>
            <a:r>
              <a:rPr lang="es-ES" sz="1000" i="1" dirty="0" err="1">
                <a:solidFill>
                  <a:srgbClr val="408090"/>
                </a:solidFill>
                <a:latin typeface="Arial Unicode MS" panose="020B0604020202020204" pitchFamily="34" charset="-128"/>
              </a:rPr>
              <a:t>intent</a:t>
            </a:r>
            <a:r>
              <a:rPr lang="es-ES" sz="1000" i="1" dirty="0">
                <a:solidFill>
                  <a:srgbClr val="408090"/>
                </a:solidFill>
                <a:latin typeface="Arial Unicode MS" panose="020B0604020202020204" pitchFamily="34" charset="-128"/>
              </a:rPr>
              <a:t> para realizar en análisis del mensaje</a:t>
            </a:r>
            <a:r>
              <a:rPr lang="es-ES" sz="900" dirty="0"/>
              <a:t> </a:t>
            </a:r>
            <a:endParaRPr lang="es-E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RecognizerIntent.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EXTRA_LANGUAGE_MODEL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000" i="1" dirty="0">
                <a:solidFill>
                  <a:srgbClr val="408090"/>
                </a:solidFill>
                <a:latin typeface="Arial Unicode MS" panose="020B0604020202020204" pitchFamily="34" charset="-128"/>
              </a:rPr>
              <a:t> // Indicamos el modelo de lenguaje para el </a:t>
            </a:r>
            <a:r>
              <a:rPr lang="es-ES" sz="1000" i="1" dirty="0" err="1">
                <a:solidFill>
                  <a:srgbClr val="408090"/>
                </a:solidFill>
                <a:latin typeface="Arial Unicode MS" panose="020B0604020202020204" pitchFamily="34" charset="-128"/>
              </a:rPr>
              <a:t>intent</a:t>
            </a:r>
            <a:r>
              <a:rPr lang="es-ES" sz="900" dirty="0"/>
              <a:t> </a:t>
            </a:r>
            <a:endParaRPr lang="es-E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RecognizerIntent.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LANGUAGE_MODEL_FREE_FORM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RecognizerIntent.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EXTRA_PROMPT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1000" i="1" dirty="0">
                <a:solidFill>
                  <a:srgbClr val="408090"/>
                </a:solidFill>
                <a:latin typeface="Arial Unicode MS" panose="020B0604020202020204" pitchFamily="34" charset="-128"/>
              </a:rPr>
              <a:t>// Definimos el mensaje que aparecerá </a:t>
            </a:r>
            <a:endParaRPr lang="es-E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VOICE_RECOGNITION_REQUEST_CODE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1000" i="1" dirty="0">
                <a:solidFill>
                  <a:srgbClr val="408090"/>
                </a:solidFill>
                <a:latin typeface="Arial Unicode MS" panose="020B0604020202020204" pitchFamily="34" charset="-128"/>
              </a:rPr>
              <a:t>// Lanzamos la actividad esperando resultados</a:t>
            </a:r>
            <a:r>
              <a:rPr lang="es-ES" sz="900" dirty="0"/>
              <a:t> </a:t>
            </a:r>
            <a:endParaRPr lang="es-E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8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Ahora voy a establecer dos maneras de usarlo.</a:t>
            </a:r>
          </a:p>
          <a:p>
            <a:pPr marL="0" indent="0">
              <a:buNone/>
            </a:pPr>
            <a:r>
              <a:rPr lang="es-ES" dirty="0" smtClean="0"/>
              <a:t>La primera es si quieres que todo el contenido de tu mensaje se use sin tener en cuenta que son palabras separadas.</a:t>
            </a:r>
          </a:p>
          <a:p>
            <a:pPr marL="0" indent="0">
              <a:buNone/>
            </a:pPr>
            <a:r>
              <a:rPr lang="es-ES" dirty="0" smtClean="0"/>
              <a:t>Por ejemplo si quiero meter el nombre de un alimento en su casilla simplemente obtendría el nombre sin mas, pero si quiero llamar a alguien, necesitaría reconocer la palabra llamar primero y luego la palabra que indique a quien llamar.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388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6818" y="1164968"/>
            <a:ext cx="10018713" cy="3124201"/>
          </a:xfrm>
        </p:spPr>
        <p:txBody>
          <a:bodyPr/>
          <a:lstStyle/>
          <a:p>
            <a:r>
              <a:rPr lang="es-ES" dirty="0" smtClean="0"/>
              <a:t>Entonces en este primer caso :</a:t>
            </a:r>
          </a:p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19633" y="2875511"/>
            <a:ext cx="757057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VOICE_RECOGNITION_REQUEST_CODE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data.getStringArrayListExtra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RecognizerIntent.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EXTRA_RESULTS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matches.size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matches.size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i++){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matches.get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.onActivityResult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0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126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En este caso tendremos en ítem[0] el </a:t>
            </a:r>
            <a:r>
              <a:rPr lang="es-ES" dirty="0" err="1" smtClean="0"/>
              <a:t>String</a:t>
            </a:r>
            <a:r>
              <a:rPr lang="es-ES" dirty="0" smtClean="0"/>
              <a:t> de lo que hemos dicho por micro, y podremos usarlo entero como se ve en el ejemplo de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</a:t>
            </a:r>
            <a:r>
              <a:rPr lang="es-E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69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443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Corbel</vt:lpstr>
      <vt:lpstr>Courier New</vt:lpstr>
      <vt:lpstr>inherit</vt:lpstr>
      <vt:lpstr>Parallax</vt:lpstr>
      <vt:lpstr>TUTORIAL 1 USO DE SENSOR DE VOZ</vt:lpstr>
      <vt:lpstr>Descripción</vt:lpstr>
      <vt:lpstr>COMO FUNCIONA</vt:lpstr>
      <vt:lpstr>USANDOLO</vt:lpstr>
      <vt:lpstr>USANDOLO</vt:lpstr>
      <vt:lpstr>USANDOLO</vt:lpstr>
      <vt:lpstr>USANDOLO</vt:lpstr>
      <vt:lpstr>USANDOLO</vt:lpstr>
      <vt:lpstr>USANDOLO</vt:lpstr>
      <vt:lpstr>USANDOLO</vt:lpstr>
      <vt:lpstr>USANDOLO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USO DE SENSOR DE VOZ</dc:title>
  <dc:creator>Usuario de Windows</dc:creator>
  <cp:lastModifiedBy>Usuario de Windows</cp:lastModifiedBy>
  <cp:revision>4</cp:revision>
  <dcterms:created xsi:type="dcterms:W3CDTF">2018-06-13T14:59:46Z</dcterms:created>
  <dcterms:modified xsi:type="dcterms:W3CDTF">2018-06-13T15:26:31Z</dcterms:modified>
</cp:coreProperties>
</file>