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8437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29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D6D93-9936-4590-B94E-BC6A65B01EA6}" type="datetimeFigureOut">
              <a:rPr lang="es-ES" smtClean="0"/>
              <a:pPr/>
              <a:t>29/05/2016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01AD4-CE8E-4681-86E6-DC3370DC913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D6D93-9936-4590-B94E-BC6A65B01EA6}" type="datetimeFigureOut">
              <a:rPr lang="es-ES" smtClean="0"/>
              <a:pPr/>
              <a:t>29/05/2016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01AD4-CE8E-4681-86E6-DC3370DC913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D6D93-9936-4590-B94E-BC6A65B01EA6}" type="datetimeFigureOut">
              <a:rPr lang="es-ES" smtClean="0"/>
              <a:pPr/>
              <a:t>29/05/2016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01AD4-CE8E-4681-86E6-DC3370DC913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D6D93-9936-4590-B94E-BC6A65B01EA6}" type="datetimeFigureOut">
              <a:rPr lang="es-ES" smtClean="0"/>
              <a:pPr/>
              <a:t>29/05/2016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01AD4-CE8E-4681-86E6-DC3370DC913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D6D93-9936-4590-B94E-BC6A65B01EA6}" type="datetimeFigureOut">
              <a:rPr lang="es-ES" smtClean="0"/>
              <a:pPr/>
              <a:t>29/05/2016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01AD4-CE8E-4681-86E6-DC3370DC913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D6D93-9936-4590-B94E-BC6A65B01EA6}" type="datetimeFigureOut">
              <a:rPr lang="es-ES" smtClean="0"/>
              <a:pPr/>
              <a:t>29/05/2016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01AD4-CE8E-4681-86E6-DC3370DC913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D6D93-9936-4590-B94E-BC6A65B01EA6}" type="datetimeFigureOut">
              <a:rPr lang="es-ES" smtClean="0"/>
              <a:pPr/>
              <a:t>29/05/2016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01AD4-CE8E-4681-86E6-DC3370DC913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D6D93-9936-4590-B94E-BC6A65B01EA6}" type="datetimeFigureOut">
              <a:rPr lang="es-ES" smtClean="0"/>
              <a:pPr/>
              <a:t>29/05/2016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01AD4-CE8E-4681-86E6-DC3370DC913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D6D93-9936-4590-B94E-BC6A65B01EA6}" type="datetimeFigureOut">
              <a:rPr lang="es-ES" smtClean="0"/>
              <a:pPr/>
              <a:t>29/05/2016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01AD4-CE8E-4681-86E6-DC3370DC913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D6D93-9936-4590-B94E-BC6A65B01EA6}" type="datetimeFigureOut">
              <a:rPr lang="es-ES" smtClean="0"/>
              <a:pPr/>
              <a:t>29/05/2016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01AD4-CE8E-4681-86E6-DC3370DC913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D6D93-9936-4590-B94E-BC6A65B01EA6}" type="datetimeFigureOut">
              <a:rPr lang="es-ES" smtClean="0"/>
              <a:pPr/>
              <a:t>29/05/2016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01AD4-CE8E-4681-86E6-DC3370DC913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D6D93-9936-4590-B94E-BC6A65B01EA6}" type="datetimeFigureOut">
              <a:rPr lang="es-ES" smtClean="0"/>
              <a:pPr/>
              <a:t>29/05/2016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201AD4-CE8E-4681-86E6-DC3370DC913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ominio.com/alojamiento/contratar" TargetMode="External"/><Relationship Id="rId2" Type="http://schemas.openxmlformats.org/officeDocument/2006/relationships/hyperlink" Target="https://www.hostinet.com/comprar/configuracion/hosting/basico/" TargetMode="Externa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vh.es/vps/vps-cloud.xml" TargetMode="External"/><Relationship Id="rId2" Type="http://schemas.openxmlformats.org/officeDocument/2006/relationships/hyperlink" Target="https://www.hosteurope.es/servidores-virtuales?gclid=COGN8NSH38wCFVYo0wodYhEEjw" TargetMode="Externa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Tipo de Servidores y cual elegir</a:t>
            </a:r>
            <a:endParaRPr lang="es-ES" dirty="0"/>
          </a:p>
        </p:txBody>
      </p:sp>
      <p:pic>
        <p:nvPicPr>
          <p:cNvPr id="205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70456" y="1600200"/>
            <a:ext cx="680308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r>
              <a:rPr lang="es-ES" dirty="0" smtClean="0"/>
              <a:t>Cuanto cuesta montar mi servidor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>
            <a:normAutofit fontScale="92500" lnSpcReduction="10000"/>
          </a:bodyPr>
          <a:lstStyle/>
          <a:p>
            <a:r>
              <a:rPr lang="es-ES" dirty="0" smtClean="0"/>
              <a:t>Para empezar, la maquina puede variar entre los 200 y 35.000 euros si te da por mirar en </a:t>
            </a:r>
            <a:r>
              <a:rPr lang="es-ES" dirty="0" err="1" smtClean="0"/>
              <a:t>amazon</a:t>
            </a:r>
            <a:r>
              <a:rPr lang="es-ES" dirty="0" smtClean="0"/>
              <a:t> servidores por ejemplo.</a:t>
            </a:r>
          </a:p>
          <a:p>
            <a:r>
              <a:rPr lang="es-ES" dirty="0" smtClean="0"/>
              <a:t>Obviamente dependiendo de las </a:t>
            </a:r>
            <a:r>
              <a:rPr lang="es-ES" dirty="0" err="1" smtClean="0"/>
              <a:t>caracteristicas</a:t>
            </a:r>
            <a:r>
              <a:rPr lang="es-ES" dirty="0"/>
              <a:t> </a:t>
            </a:r>
            <a:r>
              <a:rPr lang="es-ES" dirty="0" smtClean="0"/>
              <a:t>, y hacer un </a:t>
            </a:r>
            <a:r>
              <a:rPr lang="es-ES" dirty="0" err="1" smtClean="0"/>
              <a:t>planning</a:t>
            </a:r>
            <a:r>
              <a:rPr lang="es-ES" dirty="0" smtClean="0"/>
              <a:t> de cuanta clientela vamos a tener a priori.</a:t>
            </a:r>
          </a:p>
          <a:p>
            <a:r>
              <a:rPr lang="es-ES" dirty="0" smtClean="0"/>
              <a:t>Añadir refrigeración, habitaciones , un local, mantenimiento.</a:t>
            </a:r>
          </a:p>
          <a:p>
            <a:r>
              <a:rPr lang="es-ES" dirty="0" smtClean="0"/>
              <a:t>En definitiva algo muy castigado si no dispones de una empresa grande y buena financiación.</a:t>
            </a:r>
          </a:p>
          <a:p>
            <a:pPr>
              <a:buNone/>
            </a:pPr>
            <a:endParaRPr lang="es-ES" dirty="0" smtClean="0"/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r>
              <a:rPr lang="es-ES" sz="2800" dirty="0" smtClean="0"/>
              <a:t>PRECIOS HOSTING COMPARTIDO</a:t>
            </a:r>
            <a:endParaRPr lang="es-ES" sz="2800" dirty="0"/>
          </a:p>
        </p:txBody>
      </p:sp>
      <p:sp>
        <p:nvSpPr>
          <p:cNvPr id="11" name="10 Marcador de texto"/>
          <p:cNvSpPr>
            <a:spLocks noGrp="1"/>
          </p:cNvSpPr>
          <p:nvPr>
            <p:ph type="body" sz="half" idx="2"/>
          </p:nvPr>
        </p:nvSpPr>
        <p:spPr>
          <a:xfrm>
            <a:off x="457201" y="1435100"/>
            <a:ext cx="2757478" cy="469106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r>
              <a:rPr lang="es-ES" dirty="0" smtClean="0"/>
              <a:t>ESTOS SON LOS DATOS DE PRECIOS SACADOS DE UNA WEB DE HOSTING COMPARTIDO DE LAWEB FILNET</a:t>
            </a:r>
            <a:r>
              <a:rPr lang="es-ES" dirty="0" smtClean="0"/>
              <a:t>.</a:t>
            </a:r>
          </a:p>
          <a:p>
            <a:endParaRPr lang="es-ES" dirty="0" smtClean="0"/>
          </a:p>
          <a:p>
            <a:r>
              <a:rPr lang="es-ES" dirty="0" smtClean="0">
                <a:hlinkClick r:id="rId2"/>
              </a:rPr>
              <a:t>Ejemplo 1 </a:t>
            </a:r>
            <a:endParaRPr lang="es-ES" dirty="0" smtClean="0"/>
          </a:p>
          <a:p>
            <a:endParaRPr lang="es-ES" dirty="0" smtClean="0"/>
          </a:p>
          <a:p>
            <a:r>
              <a:rPr lang="es-ES" dirty="0" smtClean="0">
                <a:hlinkClick r:id="rId3"/>
              </a:rPr>
              <a:t>Ejemplo 2</a:t>
            </a:r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3357554" y="1357298"/>
            <a:ext cx="5500726" cy="4280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r>
              <a:rPr lang="es-ES" dirty="0" smtClean="0"/>
              <a:t>PRECIOS SERVIDORES VPS</a:t>
            </a:r>
            <a:br>
              <a:rPr lang="es-ES" dirty="0" smtClean="0"/>
            </a:br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r>
              <a:rPr lang="es-ES" dirty="0" smtClean="0"/>
              <a:t>Los precios </a:t>
            </a:r>
            <a:r>
              <a:rPr lang="es-ES" dirty="0" smtClean="0"/>
              <a:t>varían </a:t>
            </a:r>
            <a:r>
              <a:rPr lang="es-ES" dirty="0" smtClean="0"/>
              <a:t>dependiendo de la calidad , pero por ejemplo en la web </a:t>
            </a:r>
            <a:r>
              <a:rPr lang="es-ES" dirty="0" smtClean="0"/>
              <a:t>, pero podemos ver que algo que ya pueda ser interesante para nosotros buscando un servidor mas potente podría ser entorno los 15€ al mes .</a:t>
            </a:r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r>
              <a:rPr lang="es-ES" dirty="0" smtClean="0">
                <a:hlinkClick r:id="rId2"/>
              </a:rPr>
              <a:t>Ejemplo 1</a:t>
            </a:r>
            <a:endParaRPr lang="es-ES" dirty="0" smtClean="0"/>
          </a:p>
          <a:p>
            <a:endParaRPr lang="es-ES" dirty="0" smtClean="0"/>
          </a:p>
          <a:p>
            <a:r>
              <a:rPr lang="es-ES" dirty="0" smtClean="0">
                <a:hlinkClick r:id="rId3"/>
              </a:rPr>
              <a:t>Ejemplo 2</a:t>
            </a:r>
            <a:endParaRPr lang="es-ES" dirty="0" smtClean="0"/>
          </a:p>
          <a:p>
            <a:r>
              <a:rPr lang="es-ES" dirty="0" smtClean="0"/>
              <a:t> </a:t>
            </a:r>
            <a:endParaRPr lang="es-E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3575050" y="1428736"/>
            <a:ext cx="5283230" cy="3193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s-ES" dirty="0" smtClean="0"/>
              <a:t>Amazon vs </a:t>
            </a:r>
            <a:r>
              <a:rPr lang="es-ES" dirty="0" smtClean="0"/>
              <a:t>M</a:t>
            </a:r>
            <a:r>
              <a:rPr lang="es-ES" dirty="0" smtClean="0"/>
              <a:t>icrosoft </a:t>
            </a:r>
            <a:r>
              <a:rPr lang="es-ES" dirty="0" smtClean="0"/>
              <a:t>vs </a:t>
            </a:r>
            <a:r>
              <a:rPr lang="es-ES" dirty="0" smtClean="0"/>
              <a:t>G</a:t>
            </a:r>
            <a:r>
              <a:rPr lang="es-ES" dirty="0" smtClean="0"/>
              <a:t>oogle</a:t>
            </a:r>
            <a:r>
              <a:rPr lang="es-ES" dirty="0" smtClean="0"/>
              <a:t/>
            </a:r>
            <a:br>
              <a:rPr lang="es-ES" dirty="0" smtClean="0"/>
            </a:br>
            <a:endParaRPr lang="es-E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57224" y="3714752"/>
            <a:ext cx="7734300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6 CuadroTexto"/>
          <p:cNvSpPr txBox="1"/>
          <p:nvPr/>
        </p:nvSpPr>
        <p:spPr>
          <a:xfrm>
            <a:off x="1071538" y="1857364"/>
            <a:ext cx="69294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Actualmente Amazon web </a:t>
            </a:r>
            <a:r>
              <a:rPr lang="es-ES" dirty="0" err="1" smtClean="0"/>
              <a:t>Services</a:t>
            </a:r>
            <a:r>
              <a:rPr lang="es-ES" dirty="0" smtClean="0"/>
              <a:t> es el actual </a:t>
            </a:r>
            <a:r>
              <a:rPr lang="es-ES" dirty="0" err="1" smtClean="0"/>
              <a:t>lider</a:t>
            </a:r>
            <a:r>
              <a:rPr lang="es-ES" dirty="0" smtClean="0"/>
              <a:t> de mercado, pero no significa que tenga a </a:t>
            </a:r>
            <a:r>
              <a:rPr lang="es-ES" dirty="0" smtClean="0"/>
              <a:t>M</a:t>
            </a:r>
            <a:r>
              <a:rPr lang="es-ES" dirty="0" smtClean="0"/>
              <a:t>icrosoft </a:t>
            </a:r>
            <a:r>
              <a:rPr lang="es-ES" dirty="0" err="1" smtClean="0"/>
              <a:t>A</a:t>
            </a:r>
            <a:r>
              <a:rPr lang="es-ES" dirty="0" err="1" smtClean="0"/>
              <a:t>zure</a:t>
            </a:r>
            <a:r>
              <a:rPr lang="es-ES" dirty="0" smtClean="0"/>
              <a:t> o </a:t>
            </a:r>
            <a:r>
              <a:rPr lang="es-ES" dirty="0" smtClean="0"/>
              <a:t>G</a:t>
            </a:r>
            <a:r>
              <a:rPr lang="es-ES" dirty="0" smtClean="0"/>
              <a:t>oogle </a:t>
            </a:r>
            <a:r>
              <a:rPr lang="es-ES" dirty="0" smtClean="0"/>
              <a:t>C</a:t>
            </a:r>
            <a:r>
              <a:rPr lang="es-ES" dirty="0" smtClean="0"/>
              <a:t>loud </a:t>
            </a:r>
            <a:r>
              <a:rPr lang="es-ES" dirty="0" err="1" smtClean="0"/>
              <a:t>S</a:t>
            </a:r>
            <a:r>
              <a:rPr lang="es-ES" dirty="0" err="1" smtClean="0"/>
              <a:t>ervices</a:t>
            </a:r>
            <a:r>
              <a:rPr lang="es-ES" dirty="0" smtClean="0"/>
              <a:t> en sus manos ya que como se puede ver , se manejan datos muy similares.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Conclusión Propia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dirty="0" smtClean="0"/>
              <a:t>El </a:t>
            </a:r>
            <a:r>
              <a:rPr lang="es-ES" dirty="0" err="1" smtClean="0"/>
              <a:t>hosting</a:t>
            </a:r>
            <a:r>
              <a:rPr lang="es-ES" dirty="0" smtClean="0"/>
              <a:t> gratuito acaba quedando poco profesional con tanta </a:t>
            </a:r>
            <a:r>
              <a:rPr lang="es-ES" dirty="0" err="1" smtClean="0"/>
              <a:t>publidad</a:t>
            </a:r>
            <a:r>
              <a:rPr lang="es-ES" dirty="0" smtClean="0"/>
              <a:t>  anclada en nuestra web o servicio.</a:t>
            </a:r>
            <a:endParaRPr lang="es-ES" dirty="0" smtClean="0"/>
          </a:p>
          <a:p>
            <a:r>
              <a:rPr lang="es-ES" dirty="0" smtClean="0"/>
              <a:t>Realmente hay que evaluar en que momento esta tu proyecto y que nivel de carga va a necesitar, como ejemplo tengo varios amigos que en proyectos </a:t>
            </a:r>
            <a:r>
              <a:rPr lang="es-ES" dirty="0" err="1" smtClean="0"/>
              <a:t>iniciales</a:t>
            </a:r>
            <a:r>
              <a:rPr lang="es-ES" dirty="0" smtClean="0"/>
              <a:t> están usando un Servidor Compartido y por ahora les va bastante bien y pagando cuotas de 10 euros al año durante su primer año.</a:t>
            </a:r>
          </a:p>
          <a:p>
            <a:r>
              <a:rPr lang="es-ES" dirty="0" smtClean="0"/>
              <a:t>Conforme algunos han avanzado sus proyectos han considerado migrar su web a un host mas avanzado , gracias a dios hoy en día tenemos muchas facilidades para migrar a otro servidor sin muchos problemas y continuar lo que hacíamos en el </a:t>
            </a:r>
            <a:r>
              <a:rPr lang="es-ES" dirty="0" err="1" smtClean="0"/>
              <a:t>hosting</a:t>
            </a:r>
            <a:r>
              <a:rPr lang="es-ES" dirty="0" smtClean="0"/>
              <a:t> compartido que quizás a esas alturas se nos habrá quedado pequeño.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r>
              <a:rPr lang="es-ES" dirty="0" smtClean="0"/>
              <a:t>Que es </a:t>
            </a:r>
            <a:r>
              <a:rPr lang="es-ES" dirty="0" err="1" smtClean="0"/>
              <a:t>hosting</a:t>
            </a:r>
            <a:r>
              <a:rPr lang="es-ES" dirty="0" smtClean="0"/>
              <a:t>?</a:t>
            </a:r>
            <a:endParaRPr lang="es-ES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r>
              <a:rPr lang="es-ES" dirty="0"/>
              <a:t>El </a:t>
            </a:r>
            <a:r>
              <a:rPr lang="es-ES" b="1" dirty="0"/>
              <a:t>alojamiento web</a:t>
            </a:r>
            <a:r>
              <a:rPr lang="es-ES" dirty="0"/>
              <a:t> (en </a:t>
            </a:r>
            <a:r>
              <a:rPr lang="es-ES" dirty="0" smtClean="0"/>
              <a:t>inglés:</a:t>
            </a:r>
            <a:r>
              <a:rPr lang="es-ES" dirty="0"/>
              <a:t> </a:t>
            </a:r>
            <a:r>
              <a:rPr lang="es-ES" i="1" dirty="0"/>
              <a:t>web </a:t>
            </a:r>
            <a:r>
              <a:rPr lang="es-ES" i="1" dirty="0" err="1"/>
              <a:t>hosting</a:t>
            </a:r>
            <a:r>
              <a:rPr lang="es-ES" dirty="0"/>
              <a:t>) es el servicio que provee a </a:t>
            </a:r>
            <a:r>
              <a:rPr lang="es-ES" dirty="0" smtClean="0"/>
              <a:t>los usuarios</a:t>
            </a:r>
            <a:r>
              <a:rPr lang="es-ES" dirty="0"/>
              <a:t> de </a:t>
            </a:r>
            <a:r>
              <a:rPr lang="es-ES" dirty="0" smtClean="0"/>
              <a:t>Internet</a:t>
            </a:r>
            <a:r>
              <a:rPr lang="es-ES" dirty="0"/>
              <a:t> un sistema para poder almacenar información, imágenes, vídeo, o cualquier contenido accesible vía web.</a:t>
            </a:r>
          </a:p>
          <a:p>
            <a:r>
              <a:rPr lang="es-ES" dirty="0"/>
              <a:t>Las compañías que proporcionan espacio de un servidor a sus clientes se suelen denominar con el término en inglés </a:t>
            </a:r>
            <a:r>
              <a:rPr lang="es-ES" b="1" i="1" dirty="0"/>
              <a:t>web host</a:t>
            </a:r>
            <a:endParaRPr lang="es-E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r>
              <a:rPr lang="es-ES" dirty="0" smtClean="0"/>
              <a:t>TIPOS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r>
              <a:rPr lang="es-ES" b="1" dirty="0"/>
              <a:t>Servidores </a:t>
            </a:r>
            <a:r>
              <a:rPr lang="es-ES" b="1" dirty="0" smtClean="0"/>
              <a:t>dedicados</a:t>
            </a:r>
          </a:p>
          <a:p>
            <a:r>
              <a:rPr lang="es-ES" b="1" dirty="0" smtClean="0"/>
              <a:t>Servidores </a:t>
            </a:r>
            <a:r>
              <a:rPr lang="es-ES" b="1" dirty="0"/>
              <a:t>dedicados </a:t>
            </a:r>
            <a:r>
              <a:rPr lang="es-ES" b="1" dirty="0" smtClean="0"/>
              <a:t>administrados</a:t>
            </a:r>
          </a:p>
          <a:p>
            <a:r>
              <a:rPr lang="es-ES" b="1" dirty="0" err="1" smtClean="0"/>
              <a:t>Hosting</a:t>
            </a:r>
            <a:r>
              <a:rPr lang="es-ES" b="1" dirty="0" smtClean="0"/>
              <a:t> compartido</a:t>
            </a:r>
            <a:r>
              <a:rPr lang="es-ES" dirty="0" smtClean="0"/>
              <a:t>.</a:t>
            </a:r>
          </a:p>
          <a:p>
            <a:r>
              <a:rPr lang="es-ES" b="1" dirty="0"/>
              <a:t>VPS (Servidores Privados Virtuales</a:t>
            </a:r>
            <a:r>
              <a:rPr lang="es-ES" b="1" dirty="0" smtClean="0"/>
              <a:t>)</a:t>
            </a:r>
          </a:p>
          <a:p>
            <a:r>
              <a:rPr lang="es-ES" b="1" i="1" dirty="0" err="1" smtClean="0"/>
              <a:t>Hosting</a:t>
            </a:r>
            <a:r>
              <a:rPr lang="es-ES" b="1" i="1" dirty="0" smtClean="0"/>
              <a:t> Gratuito</a:t>
            </a:r>
          </a:p>
          <a:p>
            <a:r>
              <a:rPr lang="es-ES" b="1" dirty="0"/>
              <a:t>Alojamiento Web en “la nube”</a:t>
            </a:r>
          </a:p>
          <a:p>
            <a:endParaRPr lang="es-ES" b="1" i="1" dirty="0"/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s-ES" b="1" dirty="0" err="1"/>
              <a:t>Hosting</a:t>
            </a:r>
            <a:r>
              <a:rPr lang="es-ES" b="1" dirty="0"/>
              <a:t> </a:t>
            </a:r>
            <a:r>
              <a:rPr lang="es-ES" b="1" dirty="0" smtClean="0"/>
              <a:t>Gratuito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>
              <a:buNone/>
            </a:pPr>
            <a:r>
              <a:rPr lang="es-ES" dirty="0" smtClean="0"/>
              <a:t> Normalmente </a:t>
            </a:r>
            <a:r>
              <a:rPr lang="es-ES" dirty="0"/>
              <a:t>las funcionalidades que ofrece este tipo de </a:t>
            </a:r>
            <a:r>
              <a:rPr lang="es-ES" dirty="0" err="1"/>
              <a:t>hosting</a:t>
            </a:r>
            <a:r>
              <a:rPr lang="es-ES" dirty="0"/>
              <a:t> son </a:t>
            </a:r>
            <a:r>
              <a:rPr lang="es-ES" b="1" dirty="0"/>
              <a:t>muy limitadas</a:t>
            </a:r>
            <a:r>
              <a:rPr lang="es-ES" dirty="0"/>
              <a:t>. </a:t>
            </a:r>
            <a:r>
              <a:rPr lang="es-ES" dirty="0" smtClean="0"/>
              <a:t>El </a:t>
            </a:r>
            <a:r>
              <a:rPr lang="es-ES" b="1" dirty="0"/>
              <a:t>espacio disponible </a:t>
            </a:r>
            <a:r>
              <a:rPr lang="es-ES" dirty="0"/>
              <a:t>para alojar los ficheros de nuestra página web como la </a:t>
            </a:r>
            <a:r>
              <a:rPr lang="es-ES" b="1" dirty="0"/>
              <a:t>transferencia mensual</a:t>
            </a:r>
            <a:r>
              <a:rPr lang="es-ES" dirty="0"/>
              <a:t> suelen ser </a:t>
            </a:r>
            <a:r>
              <a:rPr lang="es-ES" b="1" dirty="0" smtClean="0"/>
              <a:t>muy</a:t>
            </a:r>
          </a:p>
          <a:p>
            <a:pPr>
              <a:buNone/>
            </a:pPr>
            <a:r>
              <a:rPr lang="es-ES" b="1" dirty="0" smtClean="0"/>
              <a:t> 	reducidos</a:t>
            </a:r>
            <a:r>
              <a:rPr lang="es-ES" dirty="0"/>
              <a:t>. </a:t>
            </a:r>
            <a:r>
              <a:rPr lang="es-ES" dirty="0" smtClean="0"/>
              <a:t>Introducen </a:t>
            </a:r>
            <a:endParaRPr lang="es-ES" dirty="0" smtClean="0"/>
          </a:p>
          <a:p>
            <a:pPr>
              <a:buNone/>
            </a:pPr>
            <a:r>
              <a:rPr lang="es-ES" b="1" dirty="0" smtClean="0"/>
              <a:t>	publicidad</a:t>
            </a:r>
            <a:r>
              <a:rPr lang="es-ES" dirty="0" smtClean="0"/>
              <a:t> </a:t>
            </a:r>
            <a:r>
              <a:rPr lang="es-ES" dirty="0"/>
              <a:t>dentro </a:t>
            </a:r>
            <a:endParaRPr lang="es-ES" dirty="0" smtClean="0"/>
          </a:p>
          <a:p>
            <a:pPr>
              <a:buNone/>
            </a:pPr>
            <a:r>
              <a:rPr lang="es-ES" dirty="0" smtClean="0"/>
              <a:t>	de </a:t>
            </a:r>
            <a:r>
              <a:rPr lang="es-ES" dirty="0"/>
              <a:t>las páginas </a:t>
            </a:r>
            <a:r>
              <a:rPr lang="es-ES" dirty="0" smtClean="0"/>
              <a:t>web</a:t>
            </a:r>
            <a:r>
              <a:rPr lang="es-ES" dirty="0" smtClean="0"/>
              <a:t>.</a:t>
            </a:r>
          </a:p>
          <a:p>
            <a:pPr>
              <a:buNone/>
            </a:pPr>
            <a:endParaRPr lang="es-ES" dirty="0" smtClean="0"/>
          </a:p>
          <a:p>
            <a:pPr>
              <a:buNone/>
            </a:pPr>
            <a:endParaRPr lang="es-ES" dirty="0" smtClean="0"/>
          </a:p>
          <a:p>
            <a:pPr>
              <a:buNone/>
            </a:pPr>
            <a:endParaRPr lang="es-E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14942" y="3714752"/>
            <a:ext cx="3286125" cy="226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r>
              <a:rPr lang="es-ES" dirty="0" smtClean="0"/>
              <a:t>VPS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>
            <a:normAutofit fontScale="70000" lnSpcReduction="20000"/>
          </a:bodyPr>
          <a:lstStyle/>
          <a:p>
            <a:r>
              <a:rPr lang="es-ES" dirty="0"/>
              <a:t>En este caso lo que contratamos es un servidor virtual. Es decir, la empresa proveedora del servicio de </a:t>
            </a:r>
            <a:r>
              <a:rPr lang="es-ES" dirty="0" err="1"/>
              <a:t>hosting</a:t>
            </a:r>
            <a:r>
              <a:rPr lang="es-ES" dirty="0"/>
              <a:t> utiliza la técnica de</a:t>
            </a:r>
            <a:r>
              <a:rPr lang="es-ES" b="1" dirty="0"/>
              <a:t> </a:t>
            </a:r>
            <a:r>
              <a:rPr lang="es-ES" b="1" dirty="0" err="1" smtClean="0"/>
              <a:t>virtualización</a:t>
            </a:r>
            <a:r>
              <a:rPr lang="es-ES" b="1" u="sng" dirty="0" smtClean="0"/>
              <a:t> </a:t>
            </a:r>
            <a:r>
              <a:rPr lang="es-ES" b="1" dirty="0" smtClean="0"/>
              <a:t>para </a:t>
            </a:r>
            <a:r>
              <a:rPr lang="es-ES" b="1" dirty="0"/>
              <a:t>dividir </a:t>
            </a:r>
            <a:r>
              <a:rPr lang="es-ES" dirty="0"/>
              <a:t>un </a:t>
            </a:r>
            <a:r>
              <a:rPr lang="es-ES" dirty="0" smtClean="0"/>
              <a:t>Servidor</a:t>
            </a:r>
          </a:p>
          <a:p>
            <a:pPr>
              <a:buNone/>
            </a:pPr>
            <a:r>
              <a:rPr lang="es-ES" dirty="0" smtClean="0"/>
              <a:t>	</a:t>
            </a:r>
            <a:r>
              <a:rPr lang="es-ES" dirty="0" smtClean="0"/>
              <a:t> </a:t>
            </a:r>
            <a:r>
              <a:rPr lang="es-ES" dirty="0"/>
              <a:t>Web real en varios Servidores </a:t>
            </a:r>
            <a:endParaRPr lang="es-ES" dirty="0" smtClean="0"/>
          </a:p>
          <a:p>
            <a:pPr>
              <a:buNone/>
            </a:pPr>
            <a:r>
              <a:rPr lang="es-ES" dirty="0" smtClean="0"/>
              <a:t>      Virtuales</a:t>
            </a:r>
            <a:r>
              <a:rPr lang="es-ES" b="1" dirty="0" smtClean="0"/>
              <a:t> realmente </a:t>
            </a:r>
            <a:r>
              <a:rPr lang="es-ES" dirty="0" smtClean="0"/>
              <a:t>estaremos </a:t>
            </a:r>
          </a:p>
          <a:p>
            <a:pPr>
              <a:buNone/>
            </a:pPr>
            <a:r>
              <a:rPr lang="es-ES" b="1" dirty="0" smtClean="0"/>
              <a:t> </a:t>
            </a:r>
            <a:r>
              <a:rPr lang="es-ES" b="1" dirty="0" smtClean="0"/>
              <a:t>     </a:t>
            </a:r>
            <a:r>
              <a:rPr lang="es-ES" b="1" dirty="0" smtClean="0"/>
              <a:t>compartiendo </a:t>
            </a:r>
            <a:r>
              <a:rPr lang="es-ES" b="1" dirty="0"/>
              <a:t>los </a:t>
            </a:r>
            <a:r>
              <a:rPr lang="es-ES" b="1" dirty="0" smtClean="0"/>
              <a:t>recursos </a:t>
            </a:r>
            <a:r>
              <a:rPr lang="es-ES" b="1" dirty="0"/>
              <a:t>del </a:t>
            </a:r>
            <a:r>
              <a:rPr lang="es-ES" b="1" dirty="0" smtClean="0"/>
              <a:t>Servidor</a:t>
            </a:r>
          </a:p>
          <a:p>
            <a:pPr>
              <a:buNone/>
            </a:pPr>
            <a:r>
              <a:rPr lang="es-ES" b="1" dirty="0" smtClean="0"/>
              <a:t> 	Web </a:t>
            </a:r>
            <a:r>
              <a:rPr lang="es-ES" b="1" dirty="0"/>
              <a:t>real con otros Servidores </a:t>
            </a:r>
            <a:endParaRPr lang="es-ES" b="1" dirty="0" smtClean="0"/>
          </a:p>
          <a:p>
            <a:pPr>
              <a:buNone/>
            </a:pPr>
            <a:r>
              <a:rPr lang="es-ES" b="1" dirty="0" smtClean="0"/>
              <a:t>	Privados Virtuales </a:t>
            </a:r>
            <a:r>
              <a:rPr lang="es-ES" b="1" dirty="0"/>
              <a:t>alojados en él</a:t>
            </a:r>
            <a:r>
              <a:rPr lang="es-ES" b="1" dirty="0" smtClean="0"/>
              <a:t>.</a:t>
            </a:r>
            <a:endParaRPr lang="es-ES" b="1" dirty="0" smtClean="0"/>
          </a:p>
          <a:p>
            <a:endParaRPr lang="es-ES" b="1" dirty="0" smtClean="0"/>
          </a:p>
          <a:p>
            <a:r>
              <a:rPr lang="es-ES" dirty="0" smtClean="0"/>
              <a:t>Nos </a:t>
            </a:r>
            <a:r>
              <a:rPr lang="es-ES" dirty="0" smtClean="0"/>
              <a:t>permite reservar los recursos </a:t>
            </a:r>
            <a:r>
              <a:rPr lang="es-ES" dirty="0" smtClean="0"/>
              <a:t>de</a:t>
            </a:r>
          </a:p>
          <a:p>
            <a:pPr>
              <a:buNone/>
            </a:pPr>
            <a:r>
              <a:rPr lang="es-ES" dirty="0" smtClean="0"/>
              <a:t> 	antemano </a:t>
            </a:r>
            <a:r>
              <a:rPr lang="es-ES" dirty="0" smtClean="0"/>
              <a:t>del servidor, no es como el servidor web compartido en el que </a:t>
            </a:r>
            <a:r>
              <a:rPr lang="es-ES" dirty="0" err="1" smtClean="0"/>
              <a:t>tambien</a:t>
            </a:r>
            <a:r>
              <a:rPr lang="es-ES" dirty="0" smtClean="0"/>
              <a:t> compartimos los recursos, aquí nos aseguramos que los recursos reservados son los que vamos a tener.</a:t>
            </a:r>
            <a:endParaRPr lang="es-E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57884" y="2357430"/>
            <a:ext cx="2647958" cy="240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r>
              <a:rPr lang="es-ES" dirty="0" err="1" smtClean="0"/>
              <a:t>Hosting</a:t>
            </a:r>
            <a:r>
              <a:rPr lang="es-ES" dirty="0" smtClean="0"/>
              <a:t> compartido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>
            <a:normAutofit fontScale="85000" lnSpcReduction="20000"/>
          </a:bodyPr>
          <a:lstStyle/>
          <a:p>
            <a:r>
              <a:rPr lang="es-ES" dirty="0" smtClean="0"/>
              <a:t>Consiste </a:t>
            </a:r>
            <a:r>
              <a:rPr lang="es-ES" dirty="0"/>
              <a:t>en alojar </a:t>
            </a:r>
            <a:r>
              <a:rPr lang="es-ES" b="1" dirty="0"/>
              <a:t>varias páginas web </a:t>
            </a:r>
            <a:r>
              <a:rPr lang="es-ES" dirty="0"/>
              <a:t>en un </a:t>
            </a:r>
            <a:r>
              <a:rPr lang="es-ES" b="1" dirty="0"/>
              <a:t>mismo Servidor Web</a:t>
            </a:r>
            <a:r>
              <a:rPr lang="es-ES" dirty="0"/>
              <a:t>, de modo que los </a:t>
            </a:r>
            <a:r>
              <a:rPr lang="es-ES" b="1" dirty="0"/>
              <a:t>recursos</a:t>
            </a:r>
            <a:r>
              <a:rPr lang="es-ES" dirty="0"/>
              <a:t> de dicho servidor </a:t>
            </a:r>
            <a:r>
              <a:rPr lang="es-ES" b="1" dirty="0"/>
              <a:t>se comparten entre todas </a:t>
            </a:r>
            <a:r>
              <a:rPr lang="es-ES" dirty="0"/>
              <a:t>las páginas web alojadas en el </a:t>
            </a:r>
            <a:r>
              <a:rPr lang="es-ES" dirty="0" smtClean="0"/>
              <a:t>mismo</a:t>
            </a:r>
            <a:r>
              <a:rPr lang="es-ES" dirty="0" smtClean="0"/>
              <a:t>.</a:t>
            </a:r>
          </a:p>
          <a:p>
            <a:r>
              <a:rPr lang="es-ES" dirty="0" smtClean="0"/>
              <a:t>La </a:t>
            </a:r>
            <a:r>
              <a:rPr lang="es-ES" dirty="0"/>
              <a:t>principal desventaja </a:t>
            </a:r>
            <a:r>
              <a:rPr lang="es-ES" dirty="0" smtClean="0"/>
              <a:t>que tiene</a:t>
            </a:r>
          </a:p>
          <a:p>
            <a:pPr>
              <a:buNone/>
            </a:pPr>
            <a:r>
              <a:rPr lang="es-ES" dirty="0" smtClean="0"/>
              <a:t> este  </a:t>
            </a:r>
            <a:r>
              <a:rPr lang="es-ES" dirty="0"/>
              <a:t>tipo de </a:t>
            </a:r>
            <a:r>
              <a:rPr lang="es-ES" dirty="0" err="1" smtClean="0"/>
              <a:t>hosting</a:t>
            </a:r>
            <a:r>
              <a:rPr lang="es-ES" dirty="0" smtClean="0"/>
              <a:t> </a:t>
            </a:r>
            <a:r>
              <a:rPr lang="es-ES" dirty="0"/>
              <a:t>para el </a:t>
            </a:r>
            <a:r>
              <a:rPr lang="es-ES" dirty="0" smtClean="0"/>
              <a:t>usuario</a:t>
            </a:r>
          </a:p>
          <a:p>
            <a:pPr>
              <a:buNone/>
            </a:pPr>
            <a:r>
              <a:rPr lang="es-ES" dirty="0" smtClean="0"/>
              <a:t> </a:t>
            </a:r>
            <a:r>
              <a:rPr lang="es-ES" dirty="0"/>
              <a:t>que </a:t>
            </a:r>
            <a:r>
              <a:rPr lang="es-ES" dirty="0" smtClean="0"/>
              <a:t>aloja </a:t>
            </a:r>
            <a:r>
              <a:rPr lang="es-ES" dirty="0"/>
              <a:t>en él su página </a:t>
            </a:r>
            <a:r>
              <a:rPr lang="es-ES" dirty="0" smtClean="0"/>
              <a:t>web </a:t>
            </a:r>
          </a:p>
          <a:p>
            <a:pPr>
              <a:buNone/>
            </a:pPr>
            <a:r>
              <a:rPr lang="es-ES" dirty="0" smtClean="0"/>
              <a:t>Viene Derivada del </a:t>
            </a:r>
            <a:r>
              <a:rPr lang="es-ES" dirty="0"/>
              <a:t>propio hecho de </a:t>
            </a:r>
            <a:endParaRPr lang="es-ES" dirty="0" smtClean="0"/>
          </a:p>
          <a:p>
            <a:pPr>
              <a:buNone/>
            </a:pPr>
            <a:r>
              <a:rPr lang="es-ES" dirty="0" smtClean="0"/>
              <a:t>que </a:t>
            </a:r>
            <a:r>
              <a:rPr lang="es-ES" b="1" dirty="0"/>
              <a:t>su página web </a:t>
            </a:r>
            <a:r>
              <a:rPr lang="es-ES" b="1" dirty="0" smtClean="0"/>
              <a:t>compartirá</a:t>
            </a:r>
          </a:p>
          <a:p>
            <a:pPr>
              <a:buNone/>
            </a:pPr>
            <a:r>
              <a:rPr lang="es-ES" b="1" dirty="0" smtClean="0"/>
              <a:t> </a:t>
            </a:r>
            <a:r>
              <a:rPr lang="es-ES" b="1" dirty="0"/>
              <a:t>recursos </a:t>
            </a:r>
            <a:r>
              <a:rPr lang="es-ES" b="1" dirty="0" smtClean="0"/>
              <a:t>con </a:t>
            </a:r>
            <a:r>
              <a:rPr lang="es-ES" b="1" dirty="0"/>
              <a:t>otras </a:t>
            </a:r>
            <a:endParaRPr lang="es-ES" b="1" dirty="0" smtClean="0"/>
          </a:p>
          <a:p>
            <a:pPr>
              <a:buNone/>
            </a:pPr>
            <a:r>
              <a:rPr lang="es-ES" b="1" dirty="0" smtClean="0"/>
              <a:t>muchas </a:t>
            </a:r>
            <a:r>
              <a:rPr lang="es-ES" b="1" dirty="0"/>
              <a:t>páginas web alojadas</a:t>
            </a:r>
            <a:r>
              <a:rPr lang="es-ES" dirty="0"/>
              <a:t> en el mismo </a:t>
            </a:r>
            <a:r>
              <a:rPr lang="es-ES" dirty="0" smtClean="0"/>
              <a:t>servidor.</a:t>
            </a:r>
            <a:endParaRPr lang="es-E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43570" y="2643182"/>
            <a:ext cx="2933700" cy="288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r>
              <a:rPr lang="es-ES" dirty="0" smtClean="0"/>
              <a:t>Servidores Dedicados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s-ES" dirty="0"/>
              <a:t>G</a:t>
            </a:r>
            <a:r>
              <a:rPr lang="es-ES" dirty="0" smtClean="0"/>
              <a:t>eneralmente </a:t>
            </a:r>
            <a:r>
              <a:rPr lang="es-ES" dirty="0"/>
              <a:t>es </a:t>
            </a:r>
            <a:r>
              <a:rPr lang="es-ES" b="1" dirty="0"/>
              <a:t>un solo cliente </a:t>
            </a:r>
            <a:r>
              <a:rPr lang="es-ES" dirty="0"/>
              <a:t>el que dispone </a:t>
            </a:r>
            <a:r>
              <a:rPr lang="es-ES" b="1" dirty="0"/>
              <a:t>de todos los recursos </a:t>
            </a:r>
            <a:r>
              <a:rPr lang="es-ES" dirty="0"/>
              <a:t>de la máquina para los fines por los cuales haya contratado el servicio</a:t>
            </a:r>
            <a:r>
              <a:rPr lang="es-ES" dirty="0" smtClean="0"/>
              <a:t>.</a:t>
            </a:r>
          </a:p>
          <a:p>
            <a:pPr>
              <a:buNone/>
            </a:pPr>
            <a:r>
              <a:rPr lang="es-ES" dirty="0" smtClean="0"/>
              <a:t> </a:t>
            </a:r>
            <a:r>
              <a:rPr lang="es-ES" dirty="0"/>
              <a:t>El </a:t>
            </a:r>
            <a:r>
              <a:rPr lang="es-ES" b="1" dirty="0"/>
              <a:t>cuidado físico de la máquina y </a:t>
            </a:r>
            <a:r>
              <a:rPr lang="es-ES" dirty="0"/>
              <a:t>de la conectividad a Internet está generalmente a </a:t>
            </a:r>
            <a:r>
              <a:rPr lang="es-ES" b="1" dirty="0"/>
              <a:t>cargo de la empresa que provee el servidor</a:t>
            </a:r>
            <a:r>
              <a:rPr lang="es-ES" dirty="0"/>
              <a:t>. Un servidor dedicado generalmente se encuentra localizado en un centro de </a:t>
            </a:r>
            <a:r>
              <a:rPr lang="es-ES" dirty="0" smtClean="0"/>
              <a:t>datos.</a:t>
            </a:r>
            <a:endParaRPr lang="es-ES" dirty="0"/>
          </a:p>
          <a:p>
            <a:pPr>
              <a:buNone/>
            </a:pP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s-ES" b="1" dirty="0"/>
              <a:t>Alojamiento Web en “la nube”</a:t>
            </a:r>
            <a:br>
              <a:rPr lang="es-ES" b="1" dirty="0"/>
            </a:b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s-ES" dirty="0" smtClean="0"/>
              <a:t>  </a:t>
            </a:r>
            <a:r>
              <a:rPr lang="es-ES" dirty="0" smtClean="0"/>
              <a:t>-La </a:t>
            </a:r>
            <a:r>
              <a:rPr lang="es-ES" dirty="0"/>
              <a:t>principal ventaja de este tipo de </a:t>
            </a:r>
            <a:r>
              <a:rPr lang="es-ES" dirty="0" err="1"/>
              <a:t>hosting</a:t>
            </a:r>
            <a:r>
              <a:rPr lang="es-ES" dirty="0"/>
              <a:t> es su </a:t>
            </a:r>
            <a:r>
              <a:rPr lang="es-ES" b="1" dirty="0"/>
              <a:t>gran flexibilidad</a:t>
            </a:r>
            <a:r>
              <a:rPr lang="es-ES" dirty="0"/>
              <a:t>, pues permite ajustar de forma dinámica y en tiempo real los recursos utilizados por nuestra página web en función de la demanda real de recursos que la página web necesita en cada </a:t>
            </a:r>
            <a:r>
              <a:rPr lang="es-ES" dirty="0" smtClean="0"/>
              <a:t>momento.</a:t>
            </a:r>
          </a:p>
          <a:p>
            <a:pPr>
              <a:buNone/>
            </a:pPr>
            <a:r>
              <a:rPr lang="es-ES" dirty="0" smtClean="0"/>
              <a:t>-Del </a:t>
            </a:r>
            <a:r>
              <a:rPr lang="es-ES" dirty="0"/>
              <a:t>mismo modo, se trata de una solución </a:t>
            </a:r>
            <a:r>
              <a:rPr lang="es-ES" b="1" dirty="0"/>
              <a:t>muy fiable</a:t>
            </a:r>
            <a:r>
              <a:rPr lang="es-ES" dirty="0"/>
              <a:t>, pues si por ejemplo, uno de los </a:t>
            </a:r>
            <a:r>
              <a:rPr lang="es-ES" dirty="0" smtClean="0"/>
              <a:t>Servidores  </a:t>
            </a:r>
            <a:r>
              <a:rPr lang="es-ES" dirty="0"/>
              <a:t>Web que se están combinando para </a:t>
            </a:r>
            <a:endParaRPr lang="es-ES" dirty="0" smtClean="0"/>
          </a:p>
          <a:p>
            <a:pPr>
              <a:buNone/>
            </a:pPr>
            <a:r>
              <a:rPr lang="es-ES" dirty="0" smtClean="0"/>
              <a:t>alojar </a:t>
            </a:r>
            <a:r>
              <a:rPr lang="es-ES" dirty="0"/>
              <a:t>nuestra página web dejase de </a:t>
            </a:r>
            <a:endParaRPr lang="es-ES" dirty="0" smtClean="0"/>
          </a:p>
          <a:p>
            <a:pPr>
              <a:buNone/>
            </a:pPr>
            <a:r>
              <a:rPr lang="es-ES" dirty="0" smtClean="0"/>
              <a:t>funcionar</a:t>
            </a:r>
            <a:r>
              <a:rPr lang="es-ES" dirty="0"/>
              <a:t>, al momento otro </a:t>
            </a:r>
            <a:r>
              <a:rPr lang="es-ES" dirty="0" smtClean="0"/>
              <a:t>Servidor</a:t>
            </a:r>
          </a:p>
          <a:p>
            <a:pPr>
              <a:buNone/>
            </a:pPr>
            <a:r>
              <a:rPr lang="es-ES" dirty="0" smtClean="0"/>
              <a:t> </a:t>
            </a:r>
            <a:r>
              <a:rPr lang="es-ES" dirty="0"/>
              <a:t>Web lo sustituiría para que nuestra </a:t>
            </a:r>
            <a:endParaRPr lang="es-ES" dirty="0" smtClean="0"/>
          </a:p>
          <a:p>
            <a:pPr>
              <a:buNone/>
            </a:pPr>
            <a:r>
              <a:rPr lang="es-ES" dirty="0" smtClean="0"/>
              <a:t>página </a:t>
            </a:r>
            <a:r>
              <a:rPr lang="es-ES" dirty="0"/>
              <a:t>web siga funcionando </a:t>
            </a:r>
            <a:endParaRPr lang="es-ES" dirty="0" smtClean="0"/>
          </a:p>
          <a:p>
            <a:pPr>
              <a:buNone/>
            </a:pPr>
            <a:r>
              <a:rPr lang="es-ES" dirty="0" smtClean="0"/>
              <a:t>correctamente </a:t>
            </a:r>
            <a:r>
              <a:rPr lang="es-ES" dirty="0"/>
              <a:t>en todo momento</a:t>
            </a:r>
            <a:r>
              <a:rPr lang="es-ES" dirty="0" smtClean="0"/>
              <a:t>.</a:t>
            </a:r>
          </a:p>
          <a:p>
            <a:pPr>
              <a:buNone/>
            </a:pPr>
            <a:r>
              <a:rPr lang="es-ES" dirty="0"/>
              <a:t>Este tipo de Alojamiento Web también </a:t>
            </a:r>
            <a:endParaRPr lang="es-ES" dirty="0" smtClean="0"/>
          </a:p>
          <a:p>
            <a:pPr>
              <a:buNone/>
            </a:pPr>
            <a:r>
              <a:rPr lang="es-ES" dirty="0" smtClean="0"/>
              <a:t>tiene </a:t>
            </a:r>
            <a:r>
              <a:rPr lang="es-ES" dirty="0"/>
              <a:t>la ventaja de que </a:t>
            </a:r>
            <a:r>
              <a:rPr lang="es-ES" dirty="0" smtClean="0"/>
              <a:t>podemos</a:t>
            </a:r>
          </a:p>
          <a:p>
            <a:pPr>
              <a:buNone/>
            </a:pPr>
            <a:r>
              <a:rPr lang="es-ES" dirty="0"/>
              <a:t> </a:t>
            </a:r>
            <a:r>
              <a:rPr lang="es-ES" b="1" dirty="0"/>
              <a:t>pagar por los recursos que </a:t>
            </a:r>
            <a:endParaRPr lang="es-ES" b="1" dirty="0" smtClean="0"/>
          </a:p>
          <a:p>
            <a:pPr>
              <a:buNone/>
            </a:pPr>
            <a:r>
              <a:rPr lang="es-ES" b="1" dirty="0" smtClean="0"/>
              <a:t>realmente </a:t>
            </a:r>
            <a:r>
              <a:rPr lang="es-ES" b="1" dirty="0"/>
              <a:t>hemos </a:t>
            </a:r>
            <a:r>
              <a:rPr lang="es-ES" b="1" dirty="0" smtClean="0"/>
              <a:t>utilizado.</a:t>
            </a:r>
          </a:p>
          <a:p>
            <a:pPr>
              <a:buNone/>
            </a:pPr>
            <a:endParaRPr lang="es-ES" dirty="0" smtClean="0"/>
          </a:p>
          <a:p>
            <a:pPr>
              <a:buNone/>
            </a:pPr>
            <a:endParaRPr lang="es-E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3214686"/>
            <a:ext cx="3571900" cy="2621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s-ES" dirty="0" smtClean="0"/>
              <a:t>¿Cuál elegir?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>
            <a:normAutofit lnSpcReduction="10000"/>
          </a:bodyPr>
          <a:lstStyle/>
          <a:p>
            <a:r>
              <a:rPr lang="es-ES" dirty="0" smtClean="0"/>
              <a:t>Dependerá </a:t>
            </a:r>
            <a:r>
              <a:rPr lang="es-ES" dirty="0"/>
              <a:t>en gran medida de las necesidades de tu proyecto</a:t>
            </a:r>
            <a:r>
              <a:rPr lang="es-ES" dirty="0" smtClean="0"/>
              <a:t>.</a:t>
            </a:r>
          </a:p>
          <a:p>
            <a:r>
              <a:rPr lang="es-ES" dirty="0"/>
              <a:t>Si vas a comenzar un nuevo proyecto y no tienes ninguna necesidad especial, es muy probable que un </a:t>
            </a:r>
            <a:r>
              <a:rPr lang="es-ES" dirty="0" err="1"/>
              <a:t>hosting</a:t>
            </a:r>
            <a:r>
              <a:rPr lang="es-ES" dirty="0"/>
              <a:t> compartido sea más que </a:t>
            </a:r>
            <a:r>
              <a:rPr lang="es-ES" dirty="0" smtClean="0"/>
              <a:t>suficiente.</a:t>
            </a:r>
          </a:p>
          <a:p>
            <a:r>
              <a:rPr lang="es-ES" dirty="0"/>
              <a:t>¡</a:t>
            </a:r>
            <a:r>
              <a:rPr lang="es-ES" dirty="0" smtClean="0"/>
              <a:t>Tranquilo! </a:t>
            </a:r>
            <a:r>
              <a:rPr lang="es-ES" dirty="0"/>
              <a:t>siempre podrás migrar tu página web o tu aplicación web a un </a:t>
            </a:r>
            <a:r>
              <a:rPr lang="es-ES" dirty="0" err="1"/>
              <a:t>hosting</a:t>
            </a:r>
            <a:r>
              <a:rPr lang="es-ES" dirty="0"/>
              <a:t> más potente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1744</TotalTime>
  <Words>613</Words>
  <Application>Microsoft Office PowerPoint</Application>
  <PresentationFormat>Presentación en pantalla (4:3)</PresentationFormat>
  <Paragraphs>82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5" baseType="lpstr">
      <vt:lpstr>Tema de Office</vt:lpstr>
      <vt:lpstr>Tipo de Servidores y cual elegir</vt:lpstr>
      <vt:lpstr>Que es hosting?</vt:lpstr>
      <vt:lpstr>TIPOS</vt:lpstr>
      <vt:lpstr>Hosting Gratuito</vt:lpstr>
      <vt:lpstr>VPS</vt:lpstr>
      <vt:lpstr>Hosting compartido</vt:lpstr>
      <vt:lpstr>Servidores Dedicados</vt:lpstr>
      <vt:lpstr>Alojamiento Web en “la nube” </vt:lpstr>
      <vt:lpstr>¿Cuál elegir?</vt:lpstr>
      <vt:lpstr>Cuanto cuesta montar mi servidor</vt:lpstr>
      <vt:lpstr>PRECIOS HOSTING COMPARTIDO</vt:lpstr>
      <vt:lpstr>PRECIOS SERVIDORES VPS </vt:lpstr>
      <vt:lpstr>Amazon vs Microsoft vs Google </vt:lpstr>
      <vt:lpstr>Conclusión Propia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pedro-pc</dc:creator>
  <cp:lastModifiedBy>pedro-pc</cp:lastModifiedBy>
  <cp:revision>116</cp:revision>
  <dcterms:created xsi:type="dcterms:W3CDTF">2016-05-16T16:07:07Z</dcterms:created>
  <dcterms:modified xsi:type="dcterms:W3CDTF">2016-05-29T09:23:23Z</dcterms:modified>
</cp:coreProperties>
</file>