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76991-9E0D-4848-913F-DB7A56F6E3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343233BD-5D37-474F-9A8B-581B1C0B8544}" type="pres">
      <dgm:prSet presAssocID="{5E376991-9E0D-4848-913F-DB7A56F6E3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08E52484-B4FF-4F4D-B45A-FF0CEB1C8572}" type="presOf" srcId="{5E376991-9E0D-4848-913F-DB7A56F6E30A}" destId="{343233BD-5D37-474F-9A8B-581B1C0B8544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34EC7-59B2-4623-A424-EFD8B34FBD2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90B04D70-E29F-40B6-A70D-597407C459F3}" type="pres">
      <dgm:prSet presAssocID="{3BC34EC7-59B2-4623-A424-EFD8B34FBD2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57A0DE52-BB05-4460-8DB6-FA7ED1C0C360}" type="presOf" srcId="{3BC34EC7-59B2-4623-A424-EFD8B34FBD24}" destId="{90B04D70-E29F-40B6-A70D-597407C459F3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3D2E20-6D34-4C50-8256-164CE04CBAA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7738395-49B6-4064-9165-2071BEE4D2F0}" type="pres">
      <dgm:prSet presAssocID="{0C3D2E20-6D34-4C50-8256-164CE04CBA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007B28A-2717-4EFB-978B-D8884DDF77D3}" type="presOf" srcId="{0C3D2E20-6D34-4C50-8256-164CE04CBAA8}" destId="{F7738395-49B6-4064-9165-2071BEE4D2F0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7BDC4D-391A-47F2-AEFC-4E72C8A1890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8C6A1C-A020-4178-8E65-F67F6F94316D}">
      <dgm:prSet phldrT="[Текст]"/>
      <dgm:spPr/>
      <dgm:t>
        <a:bodyPr/>
        <a:lstStyle/>
        <a:p>
          <a:r>
            <a:rPr lang="en-US" dirty="0"/>
            <a:t>MS Power Point</a:t>
          </a:r>
          <a:endParaRPr lang="ru-RU" dirty="0"/>
        </a:p>
      </dgm:t>
    </dgm:pt>
    <dgm:pt modelId="{9DE12CE4-5F83-42EC-9665-D1CB77CA05DD}" type="parTrans" cxnId="{12D2DB16-A7EA-40C8-87EA-A76BD57F68DF}">
      <dgm:prSet/>
      <dgm:spPr/>
      <dgm:t>
        <a:bodyPr/>
        <a:lstStyle/>
        <a:p>
          <a:endParaRPr lang="ru-RU"/>
        </a:p>
      </dgm:t>
    </dgm:pt>
    <dgm:pt modelId="{8482D08C-031C-4807-8195-2EAD8AAE99F6}" type="sibTrans" cxnId="{12D2DB16-A7EA-40C8-87EA-A76BD57F68DF}">
      <dgm:prSet/>
      <dgm:spPr/>
      <dgm:t>
        <a:bodyPr/>
        <a:lstStyle/>
        <a:p>
          <a:endParaRPr lang="ru-RU"/>
        </a:p>
      </dgm:t>
    </dgm:pt>
    <dgm:pt modelId="{7CE9EFF9-D94B-4143-9375-AE07A1429857}">
      <dgm:prSet phldrT="[Текст]"/>
      <dgm:spPr/>
      <dgm:t>
        <a:bodyPr/>
        <a:lstStyle/>
        <a:p>
          <a:r>
            <a:rPr lang="en-US" dirty="0"/>
            <a:t>MS Word</a:t>
          </a:r>
          <a:endParaRPr lang="ru-RU" dirty="0"/>
        </a:p>
      </dgm:t>
    </dgm:pt>
    <dgm:pt modelId="{92B68652-C1AE-47F2-A71D-ACF5FD89D2D2}" type="parTrans" cxnId="{4232B840-4E77-48D7-B82F-E06AC6F72D2A}">
      <dgm:prSet/>
      <dgm:spPr/>
      <dgm:t>
        <a:bodyPr/>
        <a:lstStyle/>
        <a:p>
          <a:endParaRPr lang="ru-RU"/>
        </a:p>
      </dgm:t>
    </dgm:pt>
    <dgm:pt modelId="{3F48B1A8-DC70-4C05-A73E-85719976A2FC}" type="sibTrans" cxnId="{4232B840-4E77-48D7-B82F-E06AC6F72D2A}">
      <dgm:prSet/>
      <dgm:spPr/>
      <dgm:t>
        <a:bodyPr/>
        <a:lstStyle/>
        <a:p>
          <a:endParaRPr lang="ru-RU"/>
        </a:p>
      </dgm:t>
    </dgm:pt>
    <dgm:pt modelId="{C625F1C5-1A76-4F3C-9731-290F265AF40F}">
      <dgm:prSet phldrT="[Текст]"/>
      <dgm:spPr/>
      <dgm:t>
        <a:bodyPr/>
        <a:lstStyle/>
        <a:p>
          <a:r>
            <a:rPr lang="en-US" dirty="0"/>
            <a:t>MS Excel</a:t>
          </a:r>
          <a:endParaRPr lang="ru-RU" dirty="0"/>
        </a:p>
      </dgm:t>
    </dgm:pt>
    <dgm:pt modelId="{427493E5-37A0-4645-910A-DAEA0F4F9175}" type="parTrans" cxnId="{D0C0CF8A-BDA1-4640-8304-0F13CE1644B3}">
      <dgm:prSet/>
      <dgm:spPr/>
      <dgm:t>
        <a:bodyPr/>
        <a:lstStyle/>
        <a:p>
          <a:endParaRPr lang="ru-RU"/>
        </a:p>
      </dgm:t>
    </dgm:pt>
    <dgm:pt modelId="{E77950D5-F8D9-46AA-ABB2-C4912E0A8C28}" type="sibTrans" cxnId="{D0C0CF8A-BDA1-4640-8304-0F13CE1644B3}">
      <dgm:prSet/>
      <dgm:spPr/>
      <dgm:t>
        <a:bodyPr/>
        <a:lstStyle/>
        <a:p>
          <a:endParaRPr lang="ru-RU"/>
        </a:p>
      </dgm:t>
    </dgm:pt>
    <dgm:pt modelId="{C15CEB3B-5E84-465A-AB1B-07A812243C66}">
      <dgm:prSet phldrT="[Текст]"/>
      <dgm:spPr/>
      <dgm:t>
        <a:bodyPr/>
        <a:lstStyle/>
        <a:p>
          <a:r>
            <a:rPr lang="en-US" dirty="0"/>
            <a:t>MS Access</a:t>
          </a:r>
          <a:endParaRPr lang="ru-RU" dirty="0"/>
        </a:p>
      </dgm:t>
    </dgm:pt>
    <dgm:pt modelId="{FA459230-30FE-4453-872D-385315F88DB4}" type="parTrans" cxnId="{D8306F61-2F4F-4E62-BB84-9EFA68E0B39B}">
      <dgm:prSet/>
      <dgm:spPr/>
      <dgm:t>
        <a:bodyPr/>
        <a:lstStyle/>
        <a:p>
          <a:endParaRPr lang="ru-RU"/>
        </a:p>
      </dgm:t>
    </dgm:pt>
    <dgm:pt modelId="{607FD4F9-2B30-4985-B5FB-300FC25B187E}" type="sibTrans" cxnId="{D8306F61-2F4F-4E62-BB84-9EFA68E0B39B}">
      <dgm:prSet/>
      <dgm:spPr/>
      <dgm:t>
        <a:bodyPr/>
        <a:lstStyle/>
        <a:p>
          <a:endParaRPr lang="ru-RU"/>
        </a:p>
      </dgm:t>
    </dgm:pt>
    <dgm:pt modelId="{0F75274A-A8F5-47C7-B1C1-364EEB8476E5}" type="pres">
      <dgm:prSet presAssocID="{B57BDC4D-391A-47F2-AEFC-4E72C8A189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621957-64A5-4BFC-BB78-7D7F28DFF3A7}" type="pres">
      <dgm:prSet presAssocID="{1B8C6A1C-A020-4178-8E65-F67F6F94316D}" presName="root1" presStyleCnt="0"/>
      <dgm:spPr/>
    </dgm:pt>
    <dgm:pt modelId="{409FE2AC-2BDA-428F-8EEA-EF746ECE4F68}" type="pres">
      <dgm:prSet presAssocID="{1B8C6A1C-A020-4178-8E65-F67F6F94316D}" presName="LevelOneTextNode" presStyleLbl="node0" presStyleIdx="0" presStyleCnt="1" custAng="5400000" custScaleX="105160" custScaleY="61817" custLinFactX="226139" custLinFactNeighborX="300000" custLinFactNeighborY="-643">
        <dgm:presLayoutVars>
          <dgm:chPref val="3"/>
        </dgm:presLayoutVars>
      </dgm:prSet>
      <dgm:spPr/>
    </dgm:pt>
    <dgm:pt modelId="{C55078F1-5948-4602-843B-2BC712DEC685}" type="pres">
      <dgm:prSet presAssocID="{1B8C6A1C-A020-4178-8E65-F67F6F94316D}" presName="level2hierChild" presStyleCnt="0"/>
      <dgm:spPr/>
    </dgm:pt>
    <dgm:pt modelId="{201B0B0D-2B4C-4CC5-8985-5C1AF963E216}" type="pres">
      <dgm:prSet presAssocID="{92B68652-C1AE-47F2-A71D-ACF5FD89D2D2}" presName="conn2-1" presStyleLbl="parChTrans1D2" presStyleIdx="0" presStyleCnt="3"/>
      <dgm:spPr/>
    </dgm:pt>
    <dgm:pt modelId="{8EEC976B-9B51-4CC1-BE8E-23ECCD648D65}" type="pres">
      <dgm:prSet presAssocID="{92B68652-C1AE-47F2-A71D-ACF5FD89D2D2}" presName="connTx" presStyleLbl="parChTrans1D2" presStyleIdx="0" presStyleCnt="3"/>
      <dgm:spPr/>
    </dgm:pt>
    <dgm:pt modelId="{FA3E1894-F626-41F2-875F-A816731A6DD4}" type="pres">
      <dgm:prSet presAssocID="{7CE9EFF9-D94B-4143-9375-AE07A1429857}" presName="root2" presStyleCnt="0"/>
      <dgm:spPr/>
    </dgm:pt>
    <dgm:pt modelId="{8FEB0BDA-151E-47E2-85DC-EA633B4B42A6}" type="pres">
      <dgm:prSet presAssocID="{7CE9EFF9-D94B-4143-9375-AE07A1429857}" presName="LevelTwoTextNode" presStyleLbl="node2" presStyleIdx="0" presStyleCnt="3" custLinFactNeighborX="-89792" custLinFactNeighborY="4477">
        <dgm:presLayoutVars>
          <dgm:chPref val="3"/>
        </dgm:presLayoutVars>
      </dgm:prSet>
      <dgm:spPr>
        <a:prstGeom prst="borderCallout2">
          <a:avLst/>
        </a:prstGeom>
      </dgm:spPr>
    </dgm:pt>
    <dgm:pt modelId="{AD5CC5AF-6E0D-4491-94BA-1170D0A81EDA}" type="pres">
      <dgm:prSet presAssocID="{7CE9EFF9-D94B-4143-9375-AE07A1429857}" presName="level3hierChild" presStyleCnt="0"/>
      <dgm:spPr/>
    </dgm:pt>
    <dgm:pt modelId="{780418CC-9059-4766-B072-6F67A3E1EAE7}" type="pres">
      <dgm:prSet presAssocID="{427493E5-37A0-4645-910A-DAEA0F4F9175}" presName="conn2-1" presStyleLbl="parChTrans1D2" presStyleIdx="1" presStyleCnt="3"/>
      <dgm:spPr/>
    </dgm:pt>
    <dgm:pt modelId="{5EC3FECD-3170-44E1-8E3D-99C6762AB618}" type="pres">
      <dgm:prSet presAssocID="{427493E5-37A0-4645-910A-DAEA0F4F9175}" presName="connTx" presStyleLbl="parChTrans1D2" presStyleIdx="1" presStyleCnt="3"/>
      <dgm:spPr/>
    </dgm:pt>
    <dgm:pt modelId="{A2AA8B6A-4492-4FD2-917E-7E6F4BDF9FDD}" type="pres">
      <dgm:prSet presAssocID="{C625F1C5-1A76-4F3C-9731-290F265AF40F}" presName="root2" presStyleCnt="0"/>
      <dgm:spPr/>
    </dgm:pt>
    <dgm:pt modelId="{04DBB635-1816-481C-96BF-AA9DD16FE28A}" type="pres">
      <dgm:prSet presAssocID="{C625F1C5-1A76-4F3C-9731-290F265AF40F}" presName="LevelTwoTextNode" presStyleLbl="node2" presStyleIdx="1" presStyleCnt="3" custLinFactNeighborX="-89707" custLinFactNeighborY="15325">
        <dgm:presLayoutVars>
          <dgm:chPref val="3"/>
        </dgm:presLayoutVars>
      </dgm:prSet>
      <dgm:spPr/>
    </dgm:pt>
    <dgm:pt modelId="{EDF406BA-D6EB-40D3-B31F-D481A4F6509A}" type="pres">
      <dgm:prSet presAssocID="{C625F1C5-1A76-4F3C-9731-290F265AF40F}" presName="level3hierChild" presStyleCnt="0"/>
      <dgm:spPr/>
    </dgm:pt>
    <dgm:pt modelId="{A2732B87-5AEA-41E5-999F-7ADDA2FFF34F}" type="pres">
      <dgm:prSet presAssocID="{FA459230-30FE-4453-872D-385315F88DB4}" presName="conn2-1" presStyleLbl="parChTrans1D2" presStyleIdx="2" presStyleCnt="3"/>
      <dgm:spPr/>
    </dgm:pt>
    <dgm:pt modelId="{4F6B93C6-D8BD-4FF9-A921-8CF1481033A7}" type="pres">
      <dgm:prSet presAssocID="{FA459230-30FE-4453-872D-385315F88DB4}" presName="connTx" presStyleLbl="parChTrans1D2" presStyleIdx="2" presStyleCnt="3"/>
      <dgm:spPr/>
    </dgm:pt>
    <dgm:pt modelId="{E9EAEB5E-4755-46FC-8A68-82993E267B2E}" type="pres">
      <dgm:prSet presAssocID="{C15CEB3B-5E84-465A-AB1B-07A812243C66}" presName="root2" presStyleCnt="0"/>
      <dgm:spPr/>
    </dgm:pt>
    <dgm:pt modelId="{D1DDDB67-DC1E-4B2D-8DA4-74F9E437E6FA}" type="pres">
      <dgm:prSet presAssocID="{C15CEB3B-5E84-465A-AB1B-07A812243C66}" presName="LevelTwoTextNode" presStyleLbl="node2" presStyleIdx="2" presStyleCnt="3" custLinFactNeighborX="-89707" custLinFactNeighborY="24593">
        <dgm:presLayoutVars>
          <dgm:chPref val="3"/>
        </dgm:presLayoutVars>
      </dgm:prSet>
      <dgm:spPr/>
    </dgm:pt>
    <dgm:pt modelId="{6E2B0C6B-3A7E-44DE-92BA-F187449302EC}" type="pres">
      <dgm:prSet presAssocID="{C15CEB3B-5E84-465A-AB1B-07A812243C66}" presName="level3hierChild" presStyleCnt="0"/>
      <dgm:spPr/>
    </dgm:pt>
  </dgm:ptLst>
  <dgm:cxnLst>
    <dgm:cxn modelId="{12D2DB16-A7EA-40C8-87EA-A76BD57F68DF}" srcId="{B57BDC4D-391A-47F2-AEFC-4E72C8A1890C}" destId="{1B8C6A1C-A020-4178-8E65-F67F6F94316D}" srcOrd="0" destOrd="0" parTransId="{9DE12CE4-5F83-42EC-9665-D1CB77CA05DD}" sibTransId="{8482D08C-031C-4807-8195-2EAD8AAE99F6}"/>
    <dgm:cxn modelId="{DB517233-FD47-496E-BA02-8DF2A021B3D2}" type="presOf" srcId="{427493E5-37A0-4645-910A-DAEA0F4F9175}" destId="{780418CC-9059-4766-B072-6F67A3E1EAE7}" srcOrd="0" destOrd="0" presId="urn:microsoft.com/office/officeart/2008/layout/HorizontalMultiLevelHierarchy"/>
    <dgm:cxn modelId="{9A7F8E3E-664D-41CF-A00C-33C200391D95}" type="presOf" srcId="{427493E5-37A0-4645-910A-DAEA0F4F9175}" destId="{5EC3FECD-3170-44E1-8E3D-99C6762AB618}" srcOrd="1" destOrd="0" presId="urn:microsoft.com/office/officeart/2008/layout/HorizontalMultiLevelHierarchy"/>
    <dgm:cxn modelId="{4232B840-4E77-48D7-B82F-E06AC6F72D2A}" srcId="{1B8C6A1C-A020-4178-8E65-F67F6F94316D}" destId="{7CE9EFF9-D94B-4143-9375-AE07A1429857}" srcOrd="0" destOrd="0" parTransId="{92B68652-C1AE-47F2-A71D-ACF5FD89D2D2}" sibTransId="{3F48B1A8-DC70-4C05-A73E-85719976A2FC}"/>
    <dgm:cxn modelId="{D8306F61-2F4F-4E62-BB84-9EFA68E0B39B}" srcId="{1B8C6A1C-A020-4178-8E65-F67F6F94316D}" destId="{C15CEB3B-5E84-465A-AB1B-07A812243C66}" srcOrd="2" destOrd="0" parTransId="{FA459230-30FE-4453-872D-385315F88DB4}" sibTransId="{607FD4F9-2B30-4985-B5FB-300FC25B187E}"/>
    <dgm:cxn modelId="{FDCD7569-C5BE-4438-8ECB-1BCF6E083395}" type="presOf" srcId="{92B68652-C1AE-47F2-A71D-ACF5FD89D2D2}" destId="{8EEC976B-9B51-4CC1-BE8E-23ECCD648D65}" srcOrd="1" destOrd="0" presId="urn:microsoft.com/office/officeart/2008/layout/HorizontalMultiLevelHierarchy"/>
    <dgm:cxn modelId="{81E64177-DBB5-4099-B4DF-31D481BD79F7}" type="presOf" srcId="{92B68652-C1AE-47F2-A71D-ACF5FD89D2D2}" destId="{201B0B0D-2B4C-4CC5-8985-5C1AF963E216}" srcOrd="0" destOrd="0" presId="urn:microsoft.com/office/officeart/2008/layout/HorizontalMultiLevelHierarchy"/>
    <dgm:cxn modelId="{6E60637F-481D-4241-8502-D301A09D645B}" type="presOf" srcId="{C15CEB3B-5E84-465A-AB1B-07A812243C66}" destId="{D1DDDB67-DC1E-4B2D-8DA4-74F9E437E6FA}" srcOrd="0" destOrd="0" presId="urn:microsoft.com/office/officeart/2008/layout/HorizontalMultiLevelHierarchy"/>
    <dgm:cxn modelId="{D0C0CF8A-BDA1-4640-8304-0F13CE1644B3}" srcId="{1B8C6A1C-A020-4178-8E65-F67F6F94316D}" destId="{C625F1C5-1A76-4F3C-9731-290F265AF40F}" srcOrd="1" destOrd="0" parTransId="{427493E5-37A0-4645-910A-DAEA0F4F9175}" sibTransId="{E77950D5-F8D9-46AA-ABB2-C4912E0A8C28}"/>
    <dgm:cxn modelId="{D4D33997-F8DE-435E-B3C2-5A402FDDF1B8}" type="presOf" srcId="{FA459230-30FE-4453-872D-385315F88DB4}" destId="{A2732B87-5AEA-41E5-999F-7ADDA2FFF34F}" srcOrd="0" destOrd="0" presId="urn:microsoft.com/office/officeart/2008/layout/HorizontalMultiLevelHierarchy"/>
    <dgm:cxn modelId="{AEF5D598-7E25-4D20-A8C6-0C147FC84545}" type="presOf" srcId="{B57BDC4D-391A-47F2-AEFC-4E72C8A1890C}" destId="{0F75274A-A8F5-47C7-B1C1-364EEB8476E5}" srcOrd="0" destOrd="0" presId="urn:microsoft.com/office/officeart/2008/layout/HorizontalMultiLevelHierarchy"/>
    <dgm:cxn modelId="{EE61A6A2-F57C-4F52-8017-4CF9DAA609B1}" type="presOf" srcId="{C625F1C5-1A76-4F3C-9731-290F265AF40F}" destId="{04DBB635-1816-481C-96BF-AA9DD16FE28A}" srcOrd="0" destOrd="0" presId="urn:microsoft.com/office/officeart/2008/layout/HorizontalMultiLevelHierarchy"/>
    <dgm:cxn modelId="{75077EA7-0C81-4561-B758-5898FFB8750A}" type="presOf" srcId="{7CE9EFF9-D94B-4143-9375-AE07A1429857}" destId="{8FEB0BDA-151E-47E2-85DC-EA633B4B42A6}" srcOrd="0" destOrd="0" presId="urn:microsoft.com/office/officeart/2008/layout/HorizontalMultiLevelHierarchy"/>
    <dgm:cxn modelId="{4D7000AB-9DF1-4B60-9600-885B7490FA23}" type="presOf" srcId="{FA459230-30FE-4453-872D-385315F88DB4}" destId="{4F6B93C6-D8BD-4FF9-A921-8CF1481033A7}" srcOrd="1" destOrd="0" presId="urn:microsoft.com/office/officeart/2008/layout/HorizontalMultiLevelHierarchy"/>
    <dgm:cxn modelId="{F1AEBDEC-5777-488E-BB9A-F836C3E8FF37}" type="presOf" srcId="{1B8C6A1C-A020-4178-8E65-F67F6F94316D}" destId="{409FE2AC-2BDA-428F-8EEA-EF746ECE4F68}" srcOrd="0" destOrd="0" presId="urn:microsoft.com/office/officeart/2008/layout/HorizontalMultiLevelHierarchy"/>
    <dgm:cxn modelId="{CF366F9D-2469-426C-80FF-1F0C1F680CBE}" type="presParOf" srcId="{0F75274A-A8F5-47C7-B1C1-364EEB8476E5}" destId="{64621957-64A5-4BFC-BB78-7D7F28DFF3A7}" srcOrd="0" destOrd="0" presId="urn:microsoft.com/office/officeart/2008/layout/HorizontalMultiLevelHierarchy"/>
    <dgm:cxn modelId="{F2F8ED44-EC26-4C27-ADF3-0B22048D1EF9}" type="presParOf" srcId="{64621957-64A5-4BFC-BB78-7D7F28DFF3A7}" destId="{409FE2AC-2BDA-428F-8EEA-EF746ECE4F68}" srcOrd="0" destOrd="0" presId="urn:microsoft.com/office/officeart/2008/layout/HorizontalMultiLevelHierarchy"/>
    <dgm:cxn modelId="{7CB08CA8-5ACE-46BD-8930-ACEAF9DD9F22}" type="presParOf" srcId="{64621957-64A5-4BFC-BB78-7D7F28DFF3A7}" destId="{C55078F1-5948-4602-843B-2BC712DEC685}" srcOrd="1" destOrd="0" presId="urn:microsoft.com/office/officeart/2008/layout/HorizontalMultiLevelHierarchy"/>
    <dgm:cxn modelId="{F0123346-3820-439C-A2A3-386B70C303C8}" type="presParOf" srcId="{C55078F1-5948-4602-843B-2BC712DEC685}" destId="{201B0B0D-2B4C-4CC5-8985-5C1AF963E216}" srcOrd="0" destOrd="0" presId="urn:microsoft.com/office/officeart/2008/layout/HorizontalMultiLevelHierarchy"/>
    <dgm:cxn modelId="{2BF6054F-5EBF-424B-9582-414CE53411E3}" type="presParOf" srcId="{201B0B0D-2B4C-4CC5-8985-5C1AF963E216}" destId="{8EEC976B-9B51-4CC1-BE8E-23ECCD648D65}" srcOrd="0" destOrd="0" presId="urn:microsoft.com/office/officeart/2008/layout/HorizontalMultiLevelHierarchy"/>
    <dgm:cxn modelId="{C50CF2A7-1A10-4730-B6E6-C785C7D63869}" type="presParOf" srcId="{C55078F1-5948-4602-843B-2BC712DEC685}" destId="{FA3E1894-F626-41F2-875F-A816731A6DD4}" srcOrd="1" destOrd="0" presId="urn:microsoft.com/office/officeart/2008/layout/HorizontalMultiLevelHierarchy"/>
    <dgm:cxn modelId="{F8F8159F-7941-4D3A-B2B3-732A2A60D7E1}" type="presParOf" srcId="{FA3E1894-F626-41F2-875F-A816731A6DD4}" destId="{8FEB0BDA-151E-47E2-85DC-EA633B4B42A6}" srcOrd="0" destOrd="0" presId="urn:microsoft.com/office/officeart/2008/layout/HorizontalMultiLevelHierarchy"/>
    <dgm:cxn modelId="{F5BCD602-FD8C-4795-B603-2A91883CC6DB}" type="presParOf" srcId="{FA3E1894-F626-41F2-875F-A816731A6DD4}" destId="{AD5CC5AF-6E0D-4491-94BA-1170D0A81EDA}" srcOrd="1" destOrd="0" presId="urn:microsoft.com/office/officeart/2008/layout/HorizontalMultiLevelHierarchy"/>
    <dgm:cxn modelId="{1A2094F1-AD4F-4AC1-9E8C-AD1C65077965}" type="presParOf" srcId="{C55078F1-5948-4602-843B-2BC712DEC685}" destId="{780418CC-9059-4766-B072-6F67A3E1EAE7}" srcOrd="2" destOrd="0" presId="urn:microsoft.com/office/officeart/2008/layout/HorizontalMultiLevelHierarchy"/>
    <dgm:cxn modelId="{5BB8F4F4-C089-489E-8749-E0DADAFB9264}" type="presParOf" srcId="{780418CC-9059-4766-B072-6F67A3E1EAE7}" destId="{5EC3FECD-3170-44E1-8E3D-99C6762AB618}" srcOrd="0" destOrd="0" presId="urn:microsoft.com/office/officeart/2008/layout/HorizontalMultiLevelHierarchy"/>
    <dgm:cxn modelId="{1D7398B6-C1F4-41CE-9532-C252AE959762}" type="presParOf" srcId="{C55078F1-5948-4602-843B-2BC712DEC685}" destId="{A2AA8B6A-4492-4FD2-917E-7E6F4BDF9FDD}" srcOrd="3" destOrd="0" presId="urn:microsoft.com/office/officeart/2008/layout/HorizontalMultiLevelHierarchy"/>
    <dgm:cxn modelId="{87A62710-94BF-4EC9-9148-28B6BF0F3923}" type="presParOf" srcId="{A2AA8B6A-4492-4FD2-917E-7E6F4BDF9FDD}" destId="{04DBB635-1816-481C-96BF-AA9DD16FE28A}" srcOrd="0" destOrd="0" presId="urn:microsoft.com/office/officeart/2008/layout/HorizontalMultiLevelHierarchy"/>
    <dgm:cxn modelId="{9B8E1429-1BD7-45E1-AA2C-81056DB77847}" type="presParOf" srcId="{A2AA8B6A-4492-4FD2-917E-7E6F4BDF9FDD}" destId="{EDF406BA-D6EB-40D3-B31F-D481A4F6509A}" srcOrd="1" destOrd="0" presId="urn:microsoft.com/office/officeart/2008/layout/HorizontalMultiLevelHierarchy"/>
    <dgm:cxn modelId="{0243FB18-5492-4279-BF36-9FE0EE469554}" type="presParOf" srcId="{C55078F1-5948-4602-843B-2BC712DEC685}" destId="{A2732B87-5AEA-41E5-999F-7ADDA2FFF34F}" srcOrd="4" destOrd="0" presId="urn:microsoft.com/office/officeart/2008/layout/HorizontalMultiLevelHierarchy"/>
    <dgm:cxn modelId="{AF0B8EA5-142A-4EE4-9819-ABA7168476CD}" type="presParOf" srcId="{A2732B87-5AEA-41E5-999F-7ADDA2FFF34F}" destId="{4F6B93C6-D8BD-4FF9-A921-8CF1481033A7}" srcOrd="0" destOrd="0" presId="urn:microsoft.com/office/officeart/2008/layout/HorizontalMultiLevelHierarchy"/>
    <dgm:cxn modelId="{3D4BD446-7CAD-4CFC-A6B6-96209ECDBACC}" type="presParOf" srcId="{C55078F1-5948-4602-843B-2BC712DEC685}" destId="{E9EAEB5E-4755-46FC-8A68-82993E267B2E}" srcOrd="5" destOrd="0" presId="urn:microsoft.com/office/officeart/2008/layout/HorizontalMultiLevelHierarchy"/>
    <dgm:cxn modelId="{4CD515D6-44B2-4D81-BFD3-800D0974B8BF}" type="presParOf" srcId="{E9EAEB5E-4755-46FC-8A68-82993E267B2E}" destId="{D1DDDB67-DC1E-4B2D-8DA4-74F9E437E6FA}" srcOrd="0" destOrd="0" presId="urn:microsoft.com/office/officeart/2008/layout/HorizontalMultiLevelHierarchy"/>
    <dgm:cxn modelId="{FA7C0DC1-A622-42E7-8378-2862C13331A0}" type="presParOf" srcId="{E9EAEB5E-4755-46FC-8A68-82993E267B2E}" destId="{6E2B0C6B-3A7E-44DE-92BA-F187449302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32B87-5AEA-41E5-999F-7ADDA2FFF34F}">
      <dsp:nvSpPr>
        <dsp:cNvPr id="0" name=""/>
        <dsp:cNvSpPr/>
      </dsp:nvSpPr>
      <dsp:spPr>
        <a:xfrm>
          <a:off x="1321933" y="2214290"/>
          <a:ext cx="6433667" cy="1303965"/>
        </a:xfrm>
        <a:custGeom>
          <a:avLst/>
          <a:gdLst/>
          <a:ahLst/>
          <a:cxnLst/>
          <a:rect l="0" t="0" r="0" b="0"/>
          <a:pathLst>
            <a:path>
              <a:moveTo>
                <a:pt x="6433667" y="0"/>
              </a:moveTo>
              <a:lnTo>
                <a:pt x="0" y="1303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4374655" y="2702161"/>
        <a:ext cx="328224" cy="328224"/>
      </dsp:txXfrm>
    </dsp:sp>
    <dsp:sp modelId="{780418CC-9059-4766-B072-6F67A3E1EAE7}">
      <dsp:nvSpPr>
        <dsp:cNvPr id="0" name=""/>
        <dsp:cNvSpPr/>
      </dsp:nvSpPr>
      <dsp:spPr>
        <a:xfrm>
          <a:off x="1321933" y="2214290"/>
          <a:ext cx="6433667" cy="159475"/>
        </a:xfrm>
        <a:custGeom>
          <a:avLst/>
          <a:gdLst/>
          <a:ahLst/>
          <a:cxnLst/>
          <a:rect l="0" t="0" r="0" b="0"/>
          <a:pathLst>
            <a:path>
              <a:moveTo>
                <a:pt x="6433667" y="0"/>
              </a:moveTo>
              <a:lnTo>
                <a:pt x="0" y="1594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4377876" y="2133137"/>
        <a:ext cx="321782" cy="321782"/>
      </dsp:txXfrm>
    </dsp:sp>
    <dsp:sp modelId="{201B0B0D-2B4C-4CC5-8985-5C1AF963E216}">
      <dsp:nvSpPr>
        <dsp:cNvPr id="0" name=""/>
        <dsp:cNvSpPr/>
      </dsp:nvSpPr>
      <dsp:spPr>
        <a:xfrm>
          <a:off x="1319557" y="1215808"/>
          <a:ext cx="6436043" cy="998481"/>
        </a:xfrm>
        <a:custGeom>
          <a:avLst/>
          <a:gdLst/>
          <a:ahLst/>
          <a:cxnLst/>
          <a:rect l="0" t="0" r="0" b="0"/>
          <a:pathLst>
            <a:path>
              <a:moveTo>
                <a:pt x="6436043" y="998481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4374753" y="1552223"/>
        <a:ext cx="325651" cy="325651"/>
      </dsp:txXfrm>
    </dsp:sp>
    <dsp:sp modelId="{409FE2AC-2BDA-428F-8EEA-EF746ECE4F68}">
      <dsp:nvSpPr>
        <dsp:cNvPr id="0" name=""/>
        <dsp:cNvSpPr/>
      </dsp:nvSpPr>
      <dsp:spPr>
        <a:xfrm>
          <a:off x="5920773" y="1766102"/>
          <a:ext cx="2773279" cy="89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MS Power Point</a:t>
          </a:r>
          <a:endParaRPr lang="ru-RU" sz="3300" kern="1200" dirty="0"/>
        </a:p>
      </dsp:txBody>
      <dsp:txXfrm>
        <a:off x="5920773" y="1766102"/>
        <a:ext cx="2773279" cy="896375"/>
      </dsp:txXfrm>
    </dsp:sp>
    <dsp:sp modelId="{8FEB0BDA-151E-47E2-85DC-EA633B4B42A6}">
      <dsp:nvSpPr>
        <dsp:cNvPr id="0" name=""/>
        <dsp:cNvSpPr/>
      </dsp:nvSpPr>
      <dsp:spPr>
        <a:xfrm>
          <a:off x="1319557" y="789612"/>
          <a:ext cx="2795845" cy="852392"/>
        </a:xfrm>
        <a:prstGeom prst="borderCallout2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MS Word</a:t>
          </a:r>
          <a:endParaRPr lang="ru-RU" sz="3300" kern="1200" dirty="0"/>
        </a:p>
      </dsp:txBody>
      <dsp:txXfrm>
        <a:off x="1319557" y="789612"/>
        <a:ext cx="2795845" cy="852392"/>
      </dsp:txXfrm>
    </dsp:sp>
    <dsp:sp modelId="{04DBB635-1816-481C-96BF-AA9DD16FE28A}">
      <dsp:nvSpPr>
        <dsp:cNvPr id="0" name=""/>
        <dsp:cNvSpPr/>
      </dsp:nvSpPr>
      <dsp:spPr>
        <a:xfrm>
          <a:off x="1321933" y="1947570"/>
          <a:ext cx="2795845" cy="852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MS Excel</a:t>
          </a:r>
          <a:endParaRPr lang="ru-RU" sz="3300" kern="1200" dirty="0"/>
        </a:p>
      </dsp:txBody>
      <dsp:txXfrm>
        <a:off x="1321933" y="1947570"/>
        <a:ext cx="2795845" cy="852392"/>
      </dsp:txXfrm>
    </dsp:sp>
    <dsp:sp modelId="{D1DDDB67-DC1E-4B2D-8DA4-74F9E437E6FA}">
      <dsp:nvSpPr>
        <dsp:cNvPr id="0" name=""/>
        <dsp:cNvSpPr/>
      </dsp:nvSpPr>
      <dsp:spPr>
        <a:xfrm>
          <a:off x="1321933" y="3092059"/>
          <a:ext cx="2795845" cy="852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MS Access</a:t>
          </a:r>
          <a:endParaRPr lang="ru-RU" sz="3300" kern="1200" dirty="0"/>
        </a:p>
      </dsp:txBody>
      <dsp:txXfrm>
        <a:off x="1321933" y="3092059"/>
        <a:ext cx="2795845" cy="85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4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70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8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7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7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7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2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0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0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4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ED8-3CCB-4028-BED7-BD520010D972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4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22514"/>
            <a:ext cx="9144000" cy="1162595"/>
          </a:xfrm>
        </p:spPr>
        <p:txBody>
          <a:bodyPr/>
          <a:lstStyle/>
          <a:p>
            <a:pPr algn="ctr"/>
            <a:r>
              <a:rPr lang="en-US" dirty="0"/>
              <a:t>Microsoft Office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54926"/>
            <a:ext cx="9144000" cy="34028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Текстовый процессор </a:t>
            </a:r>
            <a:r>
              <a:rPr lang="en-US" dirty="0"/>
              <a:t>MS Word;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Табличный процессор </a:t>
            </a:r>
            <a:r>
              <a:rPr lang="en-US" dirty="0"/>
              <a:t>MS Excel;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Система управления базами данных </a:t>
            </a:r>
            <a:r>
              <a:rPr lang="en-US" dirty="0"/>
              <a:t>MS Access;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Работа с презентациями </a:t>
            </a:r>
            <a:r>
              <a:rPr lang="en-US" dirty="0"/>
              <a:t>MS Power point;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Организация работы с  информацией при создании презентации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Резюме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86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Текстовый процессор </a:t>
            </a:r>
            <a:r>
              <a:rPr lang="en-US" dirty="0" err="1"/>
              <a:t>Ms</a:t>
            </a:r>
            <a:r>
              <a:rPr lang="en-US" dirty="0"/>
              <a:t> Word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267096"/>
            <a:ext cx="10058400" cy="4601997"/>
          </a:xfrm>
        </p:spPr>
        <p:txBody>
          <a:bodyPr>
            <a:normAutofit/>
          </a:bodyPr>
          <a:lstStyle/>
          <a:p>
            <a:r>
              <a:rPr lang="ru-RU" sz="3000" dirty="0"/>
              <a:t>Тестовый редактор позволяет</a:t>
            </a:r>
            <a:r>
              <a:rPr lang="en-US" sz="3000" dirty="0"/>
              <a:t>:</a:t>
            </a:r>
          </a:p>
          <a:p>
            <a:r>
              <a:rPr lang="ru-RU" dirty="0"/>
              <a:t>Создавать текстовые документы</a:t>
            </a:r>
            <a:r>
              <a:rPr lang="en-US" dirty="0"/>
              <a:t>;</a:t>
            </a:r>
          </a:p>
          <a:p>
            <a:r>
              <a:rPr lang="ru-RU" dirty="0"/>
              <a:t>Форматировать текст и оформлять абзацы документы</a:t>
            </a:r>
            <a:r>
              <a:rPr lang="en-US" dirty="0"/>
              <a:t>;</a:t>
            </a:r>
          </a:p>
          <a:p>
            <a:r>
              <a:rPr lang="ru-RU" dirty="0"/>
              <a:t>Вводить колонтитулы в документ</a:t>
            </a:r>
            <a:r>
              <a:rPr lang="en-US" dirty="0"/>
              <a:t>;</a:t>
            </a:r>
          </a:p>
          <a:p>
            <a:r>
              <a:rPr lang="ru-RU" dirty="0"/>
              <a:t>Создавать и форматировать таблицы</a:t>
            </a:r>
            <a:r>
              <a:rPr lang="en-US" dirty="0"/>
              <a:t>;</a:t>
            </a:r>
          </a:p>
          <a:p>
            <a:r>
              <a:rPr lang="ru-RU" dirty="0"/>
              <a:t>Оформлять списки в текстовых документах</a:t>
            </a:r>
            <a:r>
              <a:rPr lang="en-US" dirty="0"/>
              <a:t>;</a:t>
            </a:r>
          </a:p>
          <a:p>
            <a:r>
              <a:rPr lang="ru-RU" dirty="0"/>
              <a:t>Представлять текст в нескольких колонках</a:t>
            </a:r>
            <a:r>
              <a:rPr lang="en-US" dirty="0"/>
              <a:t>;</a:t>
            </a:r>
          </a:p>
          <a:p>
            <a:r>
              <a:rPr lang="ru-RU" dirty="0"/>
              <a:t>Вставлять в документ рисунки</a:t>
            </a:r>
            <a:r>
              <a:rPr lang="en-US" dirty="0"/>
              <a:t>;</a:t>
            </a:r>
          </a:p>
          <a:p>
            <a:r>
              <a:rPr lang="ru-RU" dirty="0"/>
              <a:t>Готовить документ к печати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39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2928"/>
          </a:xfrm>
        </p:spPr>
        <p:txBody>
          <a:bodyPr/>
          <a:lstStyle/>
          <a:p>
            <a:pPr algn="ctr"/>
            <a:r>
              <a:rPr lang="ru-RU"/>
              <a:t>Табличный процессор </a:t>
            </a:r>
            <a:r>
              <a:rPr lang="en-US"/>
              <a:t>MS 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345474"/>
            <a:ext cx="10058400" cy="4523620"/>
          </a:xfrm>
        </p:spPr>
        <p:txBody>
          <a:bodyPr numCol="2"/>
          <a:lstStyle/>
          <a:p>
            <a:r>
              <a:rPr lang="ru-RU" dirty="0"/>
              <a:t>Ввод данных ячейки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Автозаполнение</a:t>
            </a:r>
            <a:r>
              <a:rPr lang="ru-RU" dirty="0"/>
              <a:t> ячеек</a:t>
            </a:r>
            <a:r>
              <a:rPr lang="en-US" dirty="0"/>
              <a:t>; </a:t>
            </a:r>
          </a:p>
          <a:p>
            <a:r>
              <a:rPr lang="ru-RU" dirty="0"/>
              <a:t>Организация расчётов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Построение и форматирование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диаграмм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функций в расчётах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ru-RU" dirty="0"/>
              <a:t>Применение относительной и абсолютной адресации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Сортировка данных</a:t>
            </a:r>
            <a:r>
              <a:rPr lang="en-US" dirty="0"/>
              <a:t>;</a:t>
            </a:r>
          </a:p>
          <a:p>
            <a:r>
              <a:rPr lang="ru-RU" dirty="0"/>
              <a:t>Фильтрация данных и условное </a:t>
            </a:r>
            <a:r>
              <a:rPr lang="ru-RU" dirty="0" err="1"/>
              <a:t>формотирование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1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СУБД </a:t>
            </a:r>
            <a:r>
              <a:rPr lang="en-US" dirty="0"/>
              <a:t>MS ACCESS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526914"/>
              </p:ext>
            </p:extLst>
          </p:nvPr>
        </p:nvGraphicFramePr>
        <p:xfrm>
          <a:off x="838200" y="1825624"/>
          <a:ext cx="11049000" cy="333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075">
                  <a:extLst>
                    <a:ext uri="{9D8B030D-6E8A-4147-A177-3AD203B41FA5}">
                      <a16:colId xmlns:a16="http://schemas.microsoft.com/office/drawing/2014/main" val="2122604696"/>
                    </a:ext>
                  </a:extLst>
                </a:gridCol>
                <a:gridCol w="5519925">
                  <a:extLst>
                    <a:ext uri="{9D8B030D-6E8A-4147-A177-3AD203B41FA5}">
                      <a16:colId xmlns:a16="http://schemas.microsoft.com/office/drawing/2014/main" val="2725143835"/>
                    </a:ext>
                  </a:extLst>
                </a:gridCol>
              </a:tblGrid>
              <a:tr h="659003">
                <a:tc gridSpan="2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Проектирование</a:t>
                      </a:r>
                      <a:r>
                        <a:rPr lang="ru-RU" sz="4000" baseline="0" dirty="0"/>
                        <a:t> базы данных</a:t>
                      </a:r>
                      <a:endParaRPr lang="ru-RU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52801"/>
                  </a:ext>
                </a:extLst>
              </a:tr>
              <a:tr h="659003">
                <a:tc>
                  <a:txBody>
                    <a:bodyPr/>
                    <a:lstStyle/>
                    <a:p>
                      <a:r>
                        <a:rPr lang="ru-RU" sz="3000" b="0" dirty="0"/>
                        <a:t>Таблицы</a:t>
                      </a:r>
                      <a:r>
                        <a:rPr lang="ru-RU" sz="3000" b="0" baseline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хранения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806759"/>
                  </a:ext>
                </a:extLst>
              </a:tr>
              <a:tr h="659003">
                <a:tc>
                  <a:txBody>
                    <a:bodyPr/>
                    <a:lstStyle/>
                    <a:p>
                      <a:r>
                        <a:rPr lang="ru-RU" sz="3000" b="0" dirty="0"/>
                        <a:t>Формы</a:t>
                      </a:r>
                      <a:r>
                        <a:rPr lang="ru-RU" sz="3000" b="1" baseline="0" dirty="0"/>
                        <a:t> </a:t>
                      </a:r>
                      <a:endParaRPr lang="ru-RU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формы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51124"/>
                  </a:ext>
                </a:extLst>
              </a:tr>
              <a:tr h="659003">
                <a:tc>
                  <a:txBody>
                    <a:bodyPr/>
                    <a:lstStyle/>
                    <a:p>
                      <a:r>
                        <a:rPr lang="ru-RU" sz="3000" b="0" dirty="0"/>
                        <a:t>Запросы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работы с данными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30704"/>
                  </a:ext>
                </a:extLst>
              </a:tr>
              <a:tr h="659003">
                <a:tc>
                  <a:txBody>
                    <a:bodyPr/>
                    <a:lstStyle/>
                    <a:p>
                      <a:r>
                        <a:rPr lang="ru-RU" sz="3000" b="0" dirty="0"/>
                        <a:t>Отчёты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вывода информации из 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4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84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MS 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dirty="0"/>
              <a:t>В большинстве случаев презентация готовиться для показа с использованием компьютера</a:t>
            </a:r>
            <a:r>
              <a:rPr lang="en-US" dirty="0"/>
              <a:t>,</a:t>
            </a:r>
            <a:r>
              <a:rPr lang="ru-RU" dirty="0"/>
              <a:t> ведь именно при таком показе презентации можно реализовать все преимущества электронной презентации.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626DD6-FB22-45B8-97D3-CE54A8084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02" y="1825625"/>
            <a:ext cx="4604798" cy="30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6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Организация работы с информацией при создании презентации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9582741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837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279618483"/>
              </p:ext>
            </p:extLst>
          </p:nvPr>
        </p:nvGraphicFramePr>
        <p:xfrm>
          <a:off x="838200" y="1825625"/>
          <a:ext cx="9321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570977644"/>
              </p:ext>
            </p:extLst>
          </p:nvPr>
        </p:nvGraphicFramePr>
        <p:xfrm>
          <a:off x="1502230" y="1786996"/>
          <a:ext cx="9000308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79008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Резюме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К достоинствам слайдовой презентации можно отнести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последовательность изложения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возможность использоваться официальными шпаргалками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мультимедийные эффекты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копируемость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транспортабельность.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1894930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218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Microsoft Office</vt:lpstr>
      <vt:lpstr>Текстовый процессор Ms Word</vt:lpstr>
      <vt:lpstr>Табличный процессор MS Excel</vt:lpstr>
      <vt:lpstr>СУБД MS ACCESS</vt:lpstr>
      <vt:lpstr>MS Power Point</vt:lpstr>
      <vt:lpstr>Организация работы с информацией при создании презентации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Андрей Борисов</dc:creator>
  <cp:lastModifiedBy>Андрей Борисов</cp:lastModifiedBy>
  <cp:revision>11</cp:revision>
  <dcterms:created xsi:type="dcterms:W3CDTF">2019-05-06T17:50:09Z</dcterms:created>
  <dcterms:modified xsi:type="dcterms:W3CDTF">2019-05-07T05:43:55Z</dcterms:modified>
</cp:coreProperties>
</file>