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1" r:id="rId6"/>
    <p:sldId id="262" r:id="rId7"/>
    <p:sldId id="260" r:id="rId8"/>
    <p:sldId id="265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5A0B-6F3C-4129-BB28-6E1845FE19EA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A546-CC20-4390-B9FE-F03CF5772A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379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5A0B-6F3C-4129-BB28-6E1845FE19EA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A546-CC20-4390-B9FE-F03CF5772A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205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5A0B-6F3C-4129-BB28-6E1845FE19EA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A546-CC20-4390-B9FE-F03CF5772A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441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5A0B-6F3C-4129-BB28-6E1845FE19EA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A546-CC20-4390-B9FE-F03CF5772A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401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5A0B-6F3C-4129-BB28-6E1845FE19EA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A546-CC20-4390-B9FE-F03CF5772A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250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5A0B-6F3C-4129-BB28-6E1845FE19EA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A546-CC20-4390-B9FE-F03CF5772A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976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5A0B-6F3C-4129-BB28-6E1845FE19EA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A546-CC20-4390-B9FE-F03CF5772A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570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5A0B-6F3C-4129-BB28-6E1845FE19EA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A546-CC20-4390-B9FE-F03CF5772A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189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5A0B-6F3C-4129-BB28-6E1845FE19EA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A546-CC20-4390-B9FE-F03CF5772A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319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5A0B-6F3C-4129-BB28-6E1845FE19EA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A546-CC20-4390-B9FE-F03CF5772A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619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5A0B-6F3C-4129-BB28-6E1845FE19EA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A546-CC20-4390-B9FE-F03CF5772A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806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F5A0B-6F3C-4129-BB28-6E1845FE19EA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EA546-CC20-4390-B9FE-F03CF5772A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749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95211" y="6383874"/>
            <a:ext cx="9144000" cy="1655762"/>
          </a:xfrm>
        </p:spPr>
        <p:txBody>
          <a:bodyPr>
            <a:normAutofit/>
          </a:bodyPr>
          <a:lstStyle/>
          <a:p>
            <a:r>
              <a:rPr lang="es-CL" sz="2000" dirty="0" smtClean="0"/>
              <a:t>Paulina </a:t>
            </a:r>
            <a:r>
              <a:rPr lang="es-CL" sz="2000" dirty="0" err="1" smtClean="0"/>
              <a:t>Pegueroles</a:t>
            </a:r>
            <a:r>
              <a:rPr lang="es-CL" sz="2000" dirty="0" smtClean="0"/>
              <a:t> E.</a:t>
            </a:r>
            <a:endParaRPr lang="es-CL" sz="2000" dirty="0"/>
          </a:p>
        </p:txBody>
      </p:sp>
      <p:sp>
        <p:nvSpPr>
          <p:cNvPr id="4" name="6 Rectángulo"/>
          <p:cNvSpPr/>
          <p:nvPr/>
        </p:nvSpPr>
        <p:spPr>
          <a:xfrm>
            <a:off x="633928" y="-241299"/>
            <a:ext cx="286070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</a:pPr>
            <a:endParaRPr lang="es-ES" sz="1100" dirty="0">
              <a:solidFill>
                <a:prstClr val="black"/>
              </a:solidFill>
              <a:latin typeface="+mj-lt"/>
              <a:ea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</a:pPr>
            <a:endParaRPr lang="es-ES" sz="1100" dirty="0">
              <a:solidFill>
                <a:prstClr val="black"/>
              </a:solidFill>
              <a:latin typeface="Calibri" panose="020F0502020204030204" pitchFamily="34" charset="0"/>
              <a:ea typeface="Calibri" pitchFamily="34" charset="0"/>
              <a:cs typeface="Calibri" panose="020F050202020403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</a:pPr>
            <a:endParaRPr lang="es-ES" sz="1100" dirty="0">
              <a:solidFill>
                <a:prstClr val="black"/>
              </a:solidFill>
              <a:latin typeface="Calibri" panose="020F0502020204030204" pitchFamily="34" charset="0"/>
              <a:ea typeface="Calibri" pitchFamily="34" charset="0"/>
              <a:cs typeface="Calibri" panose="020F050202020403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</a:pPr>
            <a:r>
              <a:rPr lang="es-ES" sz="1050" dirty="0">
                <a:solidFill>
                  <a:prstClr val="black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rPr>
              <a:t>UNIVERSIDAD TECNOLOGICA METROPOLITANA</a:t>
            </a:r>
            <a:endParaRPr lang="es-CL" sz="105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</a:pPr>
            <a:r>
              <a:rPr lang="es-ES" sz="1050" dirty="0">
                <a:solidFill>
                  <a:prstClr val="black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rPr>
              <a:t>FACULTAD DE </a:t>
            </a:r>
            <a:r>
              <a:rPr lang="es-ES_tradnl" sz="1050" dirty="0">
                <a:solidFill>
                  <a:prstClr val="black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rPr>
              <a:t>INGENIERÍA COMERCIAL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</a:pPr>
            <a:r>
              <a:rPr lang="es-ES_tradnl" sz="1050" dirty="0" smtClean="0">
                <a:solidFill>
                  <a:prstClr val="black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rPr>
              <a:t>ELECTIVO: BIG DATA</a:t>
            </a:r>
            <a:endParaRPr lang="es-ES_tradnl" sz="1050" dirty="0">
              <a:solidFill>
                <a:prstClr val="black"/>
              </a:solidFill>
              <a:latin typeface="Calibri" panose="020F0502020204030204" pitchFamily="34" charset="0"/>
              <a:ea typeface="Calibri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099178"/>
              </p:ext>
            </p:extLst>
          </p:nvPr>
        </p:nvGraphicFramePr>
        <p:xfrm>
          <a:off x="323528" y="312699"/>
          <a:ext cx="310400" cy="45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Imagen de mapa de bits" r:id="rId3" imgW="1781424" imgH="2553056" progId="Paint.Picture">
                  <p:embed/>
                </p:oleObj>
              </mc:Choice>
              <mc:Fallback>
                <p:oleObj name="Imagen de mapa de bits" r:id="rId3" imgW="1781424" imgH="255305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12699"/>
                        <a:ext cx="310400" cy="458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13442" t="15800" r="72403" b="66947"/>
          <a:stretch/>
        </p:blipFill>
        <p:spPr>
          <a:xfrm>
            <a:off x="4108360" y="3229552"/>
            <a:ext cx="3717702" cy="2547796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1395211" y="596643"/>
            <a:ext cx="9144000" cy="2387600"/>
          </a:xfrm>
        </p:spPr>
        <p:txBody>
          <a:bodyPr/>
          <a:lstStyle/>
          <a:p>
            <a:r>
              <a:rPr lang="es-CL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Extracción de datos </a:t>
            </a:r>
            <a:endParaRPr lang="es-CL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35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3078051" y="258338"/>
            <a:ext cx="7328079" cy="6689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 smtClean="0"/>
              <a:t>MOTIVACIÓN</a:t>
            </a:r>
            <a:endParaRPr lang="es-CL" sz="28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71" y="1588611"/>
            <a:ext cx="3187498" cy="201210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13442" t="15800" r="72403" b="66947"/>
          <a:stretch/>
        </p:blipFill>
        <p:spPr>
          <a:xfrm>
            <a:off x="321479" y="4068625"/>
            <a:ext cx="3187498" cy="2184439"/>
          </a:xfrm>
          <a:prstGeom prst="rect">
            <a:avLst/>
          </a:prstGeom>
        </p:spPr>
      </p:pic>
      <p:sp>
        <p:nvSpPr>
          <p:cNvPr id="8" name="Flecha derecha 7"/>
          <p:cNvSpPr/>
          <p:nvPr/>
        </p:nvSpPr>
        <p:spPr>
          <a:xfrm>
            <a:off x="3508977" y="2279561"/>
            <a:ext cx="1365161" cy="798490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 derecha 8"/>
          <p:cNvSpPr/>
          <p:nvPr/>
        </p:nvSpPr>
        <p:spPr>
          <a:xfrm>
            <a:off x="3508977" y="4556975"/>
            <a:ext cx="1365161" cy="798490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2" r="25099" b="5165"/>
          <a:stretch/>
        </p:blipFill>
        <p:spPr>
          <a:xfrm>
            <a:off x="10092469" y="3853310"/>
            <a:ext cx="1806305" cy="25628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7" t="22160" r="14055" b="29952"/>
          <a:stretch/>
        </p:blipFill>
        <p:spPr>
          <a:xfrm>
            <a:off x="5070497" y="3853310"/>
            <a:ext cx="1671593" cy="2615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88" r="3705" b="27136"/>
          <a:stretch/>
        </p:blipFill>
        <p:spPr>
          <a:xfrm>
            <a:off x="6963692" y="3853310"/>
            <a:ext cx="2907175" cy="2580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Rectángulo redondeado 13"/>
          <p:cNvSpPr/>
          <p:nvPr/>
        </p:nvSpPr>
        <p:spPr>
          <a:xfrm>
            <a:off x="4932865" y="2085587"/>
            <a:ext cx="6968828" cy="118643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s-CL" sz="1600" dirty="0" smtClean="0"/>
              <a:t> Obtener la información a través de API requiere tiempo, el cual </a:t>
            </a:r>
            <a:r>
              <a:rPr lang="es-CL" sz="1600" dirty="0" smtClean="0"/>
              <a:t>era reducido. Además es una pagina compleja de analizar.</a:t>
            </a:r>
            <a:endParaRPr lang="es-CL" sz="1600" dirty="0" smtClean="0"/>
          </a:p>
        </p:txBody>
      </p:sp>
      <p:sp>
        <p:nvSpPr>
          <p:cNvPr id="13" name="Multiplicar 12"/>
          <p:cNvSpPr/>
          <p:nvPr/>
        </p:nvSpPr>
        <p:spPr>
          <a:xfrm>
            <a:off x="530749" y="876408"/>
            <a:ext cx="2768957" cy="3436513"/>
          </a:xfrm>
          <a:prstGeom prst="mathMultiply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605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206062" y="553792"/>
            <a:ext cx="3116687" cy="59500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L" dirty="0" smtClean="0"/>
              <a:t>Se quiere extraer todos los datos de la tablas de los 31 perros de la pagina web Garras y Patas (3 paginas).</a:t>
            </a:r>
          </a:p>
          <a:p>
            <a:pPr algn="just"/>
            <a:endParaRPr lang="es-CL" dirty="0"/>
          </a:p>
          <a:p>
            <a:pPr algn="just"/>
            <a:r>
              <a:rPr lang="es-CL" dirty="0" smtClean="0"/>
              <a:t>Con el fin de conocer: </a:t>
            </a:r>
          </a:p>
          <a:p>
            <a:pPr algn="just"/>
            <a:r>
              <a:rPr lang="es-CL" dirty="0" smtClean="0"/>
              <a:t>1.- Edad</a:t>
            </a:r>
          </a:p>
          <a:p>
            <a:pPr algn="just"/>
            <a:r>
              <a:rPr lang="es-CL" dirty="0" smtClean="0"/>
              <a:t>2.- Raza </a:t>
            </a:r>
          </a:p>
          <a:p>
            <a:pPr algn="just"/>
            <a:r>
              <a:rPr lang="es-CL" dirty="0" smtClean="0"/>
              <a:t>3.- Sexo</a:t>
            </a:r>
          </a:p>
          <a:p>
            <a:pPr algn="just"/>
            <a:r>
              <a:rPr lang="es-CL" dirty="0" smtClean="0"/>
              <a:t>______________________</a:t>
            </a:r>
          </a:p>
          <a:p>
            <a:pPr algn="just"/>
            <a:endParaRPr lang="es-CL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 smtClean="0"/>
              <a:t>Tamaño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 smtClean="0"/>
              <a:t>Si se adapta a departamento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 smtClean="0"/>
              <a:t>Convive con niños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 smtClean="0"/>
              <a:t>Convive con Perros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 smtClean="0"/>
              <a:t>Esterilizado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26211" t="25310" r="15389" b="5941"/>
          <a:stretch/>
        </p:blipFill>
        <p:spPr>
          <a:xfrm>
            <a:off x="3425780" y="720130"/>
            <a:ext cx="8487178" cy="561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5224" t="13336" r="18656" b="5678"/>
          <a:stretch/>
        </p:blipFill>
        <p:spPr>
          <a:xfrm>
            <a:off x="6278650" y="128788"/>
            <a:ext cx="5573304" cy="38379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5323" t="12984" r="18721" b="5325"/>
          <a:stretch/>
        </p:blipFill>
        <p:spPr>
          <a:xfrm>
            <a:off x="137375" y="128788"/>
            <a:ext cx="5851302" cy="4074544"/>
          </a:xfrm>
          <a:prstGeom prst="rect">
            <a:avLst/>
          </a:prstGeom>
        </p:spPr>
      </p:pic>
      <p:pic>
        <p:nvPicPr>
          <p:cNvPr id="5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7329" t="34702" r="18771" b="6399"/>
          <a:stretch/>
        </p:blipFill>
        <p:spPr>
          <a:xfrm>
            <a:off x="3063026" y="4058276"/>
            <a:ext cx="5402484" cy="279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9" y="3256475"/>
            <a:ext cx="5861355" cy="27905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1" y="418562"/>
            <a:ext cx="11557246" cy="264661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129567" y="862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6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8922914" y="1557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865291" y="38299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15</a:t>
            </a:r>
            <a:endParaRPr lang="es-CL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225705" y="37017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16</a:t>
            </a:r>
            <a:endParaRPr lang="es-CL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104" y="3256475"/>
            <a:ext cx="5861355" cy="27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83162" y="5423280"/>
            <a:ext cx="91998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#reemplazar datos del documento </a:t>
            </a:r>
            <a:r>
              <a:rPr lang="es-CL" dirty="0" err="1"/>
              <a:t>cvs</a:t>
            </a:r>
            <a:endParaRPr lang="es-CL" dirty="0"/>
          </a:p>
          <a:p>
            <a:r>
              <a:rPr lang="es-CL" dirty="0"/>
              <a:t>datosJuntos1 &lt;- </a:t>
            </a:r>
            <a:r>
              <a:rPr lang="es-CL" dirty="0" err="1"/>
              <a:t>as.character.Date</a:t>
            </a:r>
            <a:r>
              <a:rPr lang="es-CL" dirty="0"/>
              <a:t>(</a:t>
            </a:r>
            <a:r>
              <a:rPr lang="es-CL" dirty="0" err="1"/>
              <a:t>gsub</a:t>
            </a:r>
            <a:r>
              <a:rPr lang="es-CL" dirty="0"/>
              <a:t>("Si","Sí",</a:t>
            </a:r>
            <a:r>
              <a:rPr lang="es-CL" dirty="0" err="1"/>
              <a:t>datosJuntos</a:t>
            </a:r>
            <a:r>
              <a:rPr lang="es-CL" dirty="0"/>
              <a:t>))</a:t>
            </a:r>
          </a:p>
          <a:p>
            <a:r>
              <a:rPr lang="es-CL" dirty="0"/>
              <a:t>datosJuntos2 &lt;- </a:t>
            </a:r>
            <a:r>
              <a:rPr lang="es-CL" dirty="0" err="1"/>
              <a:t>as.character.Date</a:t>
            </a:r>
            <a:r>
              <a:rPr lang="es-CL" dirty="0"/>
              <a:t>(</a:t>
            </a:r>
            <a:r>
              <a:rPr lang="es-CL" dirty="0" err="1"/>
              <a:t>gsub</a:t>
            </a:r>
            <a:r>
              <a:rPr lang="es-CL" dirty="0"/>
              <a:t>("ML","M/L","</a:t>
            </a:r>
            <a:r>
              <a:rPr lang="es-CL" dirty="0" err="1"/>
              <a:t>todoslosperros.cvs</a:t>
            </a:r>
            <a:r>
              <a:rPr lang="es-CL" dirty="0"/>
              <a:t>"))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4284371" y="1710005"/>
            <a:ext cx="7099552" cy="3380036"/>
            <a:chOff x="317678" y="538028"/>
            <a:chExt cx="7099552" cy="3380036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678" y="538028"/>
              <a:ext cx="7099552" cy="3380036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2060620" y="20433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 smtClean="0"/>
                <a:t>5</a:t>
              </a:r>
              <a:endParaRPr lang="es-CL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4724401" y="1858714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 smtClean="0"/>
                <a:t>Si -&gt; 26</a:t>
              </a:r>
              <a:endParaRPr lang="es-CL" dirty="0"/>
            </a:p>
          </p:txBody>
        </p:sp>
      </p:grpSp>
      <p:sp>
        <p:nvSpPr>
          <p:cNvPr id="10" name="Explosión 2 9"/>
          <p:cNvSpPr/>
          <p:nvPr/>
        </p:nvSpPr>
        <p:spPr>
          <a:xfrm>
            <a:off x="283162" y="270456"/>
            <a:ext cx="4559121" cy="3683358"/>
          </a:xfrm>
          <a:prstGeom prst="irregularSeal2">
            <a:avLst/>
          </a:prstGeom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b="1" dirty="0" smtClean="0"/>
              <a:t>Problema</a:t>
            </a:r>
            <a:endParaRPr lang="es-CL" sz="3200" b="1" dirty="0"/>
          </a:p>
        </p:txBody>
      </p:sp>
    </p:spTree>
    <p:extLst>
      <p:ext uri="{BB962C8B-B14F-4D97-AF65-F5344CB8AC3E}">
        <p14:creationId xmlns:p14="http://schemas.microsoft.com/office/powerpoint/2010/main" val="3026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" y="534012"/>
            <a:ext cx="6274712" cy="29873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" y="3521350"/>
            <a:ext cx="6216942" cy="295983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31" y="686515"/>
            <a:ext cx="5954392" cy="283483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31" y="3701358"/>
            <a:ext cx="5896619" cy="280733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2308870" y="2936383"/>
            <a:ext cx="1438882" cy="27045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/>
          <p:cNvSpPr/>
          <p:nvPr/>
        </p:nvSpPr>
        <p:spPr>
          <a:xfrm>
            <a:off x="10235150" y="2936383"/>
            <a:ext cx="1438882" cy="27045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 15"/>
          <p:cNvSpPr/>
          <p:nvPr/>
        </p:nvSpPr>
        <p:spPr>
          <a:xfrm>
            <a:off x="3747752" y="5923721"/>
            <a:ext cx="1893194" cy="27045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 16"/>
          <p:cNvSpPr/>
          <p:nvPr/>
        </p:nvSpPr>
        <p:spPr>
          <a:xfrm>
            <a:off x="9780838" y="5936600"/>
            <a:ext cx="1893194" cy="27045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CuadroTexto 17"/>
          <p:cNvSpPr txBox="1"/>
          <p:nvPr/>
        </p:nvSpPr>
        <p:spPr>
          <a:xfrm>
            <a:off x="2573008" y="542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1295852" y="5246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6</a:t>
            </a:r>
            <a:endParaRPr lang="es-CL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198854" y="47300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Si: 21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166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442" t="15800" r="72403" b="66947"/>
          <a:stretch/>
        </p:blipFill>
        <p:spPr>
          <a:xfrm>
            <a:off x="810724" y="3567447"/>
            <a:ext cx="3130684" cy="2145504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4468970" y="3335628"/>
            <a:ext cx="7328079" cy="220533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L" dirty="0" smtClean="0"/>
              <a:t>Si se arregla esos detalles en la data de los “Sí” con acentos se podría tener un análisis estadístico más real.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L" dirty="0" smtClean="0"/>
              <a:t>Igualmente este análisis se puede llevar acabo con los gatos que da en adopción la pagina garras y patas. </a:t>
            </a:r>
          </a:p>
        </p:txBody>
      </p:sp>
      <p:sp>
        <p:nvSpPr>
          <p:cNvPr id="6" name="Explosión 2 5"/>
          <p:cNvSpPr/>
          <p:nvPr/>
        </p:nvSpPr>
        <p:spPr>
          <a:xfrm>
            <a:off x="283162" y="270456"/>
            <a:ext cx="4932782" cy="3065172"/>
          </a:xfrm>
          <a:prstGeom prst="irregularSeal2">
            <a:avLst/>
          </a:prstGeom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b="1" dirty="0" smtClean="0"/>
              <a:t>Conclusión </a:t>
            </a:r>
            <a:endParaRPr lang="es-CL" sz="32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8" r="52962" b="4320"/>
          <a:stretch/>
        </p:blipFill>
        <p:spPr>
          <a:xfrm>
            <a:off x="315274" y="888640"/>
            <a:ext cx="5428531" cy="4784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Explosión 2 6"/>
          <p:cNvSpPr/>
          <p:nvPr/>
        </p:nvSpPr>
        <p:spPr>
          <a:xfrm>
            <a:off x="5743805" y="138606"/>
            <a:ext cx="4920292" cy="2733382"/>
          </a:xfrm>
          <a:prstGeom prst="irregularSeal2">
            <a:avLst/>
          </a:prstGeom>
          <a:noFill/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b="1" dirty="0" smtClean="0"/>
              <a:t>Gracias por</a:t>
            </a:r>
          </a:p>
          <a:p>
            <a:pPr algn="ctr"/>
            <a:r>
              <a:rPr lang="es-CL" sz="3200" b="1" dirty="0" smtClean="0"/>
              <a:t>escuchar</a:t>
            </a:r>
            <a:r>
              <a:rPr lang="es-CL" sz="3200" b="1" dirty="0" smtClean="0"/>
              <a:t> </a:t>
            </a:r>
            <a:endParaRPr lang="es-CL" sz="3200" b="1" dirty="0"/>
          </a:p>
        </p:txBody>
      </p:sp>
    </p:spTree>
    <p:extLst>
      <p:ext uri="{BB962C8B-B14F-4D97-AF65-F5344CB8AC3E}">
        <p14:creationId xmlns:p14="http://schemas.microsoft.com/office/powerpoint/2010/main" val="271088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184</Words>
  <Application>Microsoft Office PowerPoint</Application>
  <PresentationFormat>Panorámica</PresentationFormat>
  <Paragraphs>41</Paragraphs>
  <Slides>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de Office</vt:lpstr>
      <vt:lpstr>Imagen de mapa de bits</vt:lpstr>
      <vt:lpstr>Extracción de datos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Extracción de datos</dc:title>
  <dc:creator>usuario</dc:creator>
  <cp:lastModifiedBy>usuario</cp:lastModifiedBy>
  <cp:revision>18</cp:revision>
  <dcterms:created xsi:type="dcterms:W3CDTF">2019-01-23T18:17:36Z</dcterms:created>
  <dcterms:modified xsi:type="dcterms:W3CDTF">2019-01-25T11:10:38Z</dcterms:modified>
</cp:coreProperties>
</file>