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F5A0B-6F3C-4129-BB28-6E1845FE19EA}" type="datetimeFigureOut">
              <a:rPr lang="es-CL" smtClean="0"/>
              <a:t>24-01-2019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EA546-CC20-4390-B9FE-F03CF5772A3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23799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F5A0B-6F3C-4129-BB28-6E1845FE19EA}" type="datetimeFigureOut">
              <a:rPr lang="es-CL" smtClean="0"/>
              <a:t>24-01-2019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EA546-CC20-4390-B9FE-F03CF5772A3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22058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F5A0B-6F3C-4129-BB28-6E1845FE19EA}" type="datetimeFigureOut">
              <a:rPr lang="es-CL" smtClean="0"/>
              <a:t>24-01-2019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EA546-CC20-4390-B9FE-F03CF5772A3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3441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F5A0B-6F3C-4129-BB28-6E1845FE19EA}" type="datetimeFigureOut">
              <a:rPr lang="es-CL" smtClean="0"/>
              <a:t>24-01-2019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EA546-CC20-4390-B9FE-F03CF5772A3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5401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F5A0B-6F3C-4129-BB28-6E1845FE19EA}" type="datetimeFigureOut">
              <a:rPr lang="es-CL" smtClean="0"/>
              <a:t>24-01-2019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EA546-CC20-4390-B9FE-F03CF5772A3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9250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F5A0B-6F3C-4129-BB28-6E1845FE19EA}" type="datetimeFigureOut">
              <a:rPr lang="es-CL" smtClean="0"/>
              <a:t>24-01-2019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EA546-CC20-4390-B9FE-F03CF5772A3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29761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F5A0B-6F3C-4129-BB28-6E1845FE19EA}" type="datetimeFigureOut">
              <a:rPr lang="es-CL" smtClean="0"/>
              <a:t>24-01-2019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EA546-CC20-4390-B9FE-F03CF5772A3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75709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F5A0B-6F3C-4129-BB28-6E1845FE19EA}" type="datetimeFigureOut">
              <a:rPr lang="es-CL" smtClean="0"/>
              <a:t>24-01-2019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EA546-CC20-4390-B9FE-F03CF5772A3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91898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F5A0B-6F3C-4129-BB28-6E1845FE19EA}" type="datetimeFigureOut">
              <a:rPr lang="es-CL" smtClean="0"/>
              <a:t>24-01-2019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EA546-CC20-4390-B9FE-F03CF5772A3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33197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F5A0B-6F3C-4129-BB28-6E1845FE19EA}" type="datetimeFigureOut">
              <a:rPr lang="es-CL" smtClean="0"/>
              <a:t>24-01-2019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EA546-CC20-4390-B9FE-F03CF5772A3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4619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F5A0B-6F3C-4129-BB28-6E1845FE19EA}" type="datetimeFigureOut">
              <a:rPr lang="es-CL" smtClean="0"/>
              <a:t>24-01-2019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EA546-CC20-4390-B9FE-F03CF5772A3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2806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F5A0B-6F3C-4129-BB28-6E1845FE19EA}" type="datetimeFigureOut">
              <a:rPr lang="es-CL" smtClean="0"/>
              <a:t>24-01-2019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EA546-CC20-4390-B9FE-F03CF5772A3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1749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95211" y="6383874"/>
            <a:ext cx="9144000" cy="1655762"/>
          </a:xfrm>
        </p:spPr>
        <p:txBody>
          <a:bodyPr>
            <a:normAutofit/>
          </a:bodyPr>
          <a:lstStyle/>
          <a:p>
            <a:r>
              <a:rPr lang="es-CL" sz="2000" dirty="0" smtClean="0"/>
              <a:t>Paulina </a:t>
            </a:r>
            <a:r>
              <a:rPr lang="es-CL" sz="2000" dirty="0" err="1" smtClean="0"/>
              <a:t>Pegueroles</a:t>
            </a:r>
            <a:r>
              <a:rPr lang="es-CL" sz="2000" dirty="0" smtClean="0"/>
              <a:t> E.</a:t>
            </a:r>
            <a:endParaRPr lang="es-CL" sz="2000" dirty="0"/>
          </a:p>
        </p:txBody>
      </p:sp>
      <p:sp>
        <p:nvSpPr>
          <p:cNvPr id="4" name="6 Rectángulo"/>
          <p:cNvSpPr/>
          <p:nvPr/>
        </p:nvSpPr>
        <p:spPr>
          <a:xfrm>
            <a:off x="633928" y="-241299"/>
            <a:ext cx="286070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</a:pPr>
            <a:endParaRPr lang="es-ES" sz="1100" dirty="0">
              <a:solidFill>
                <a:prstClr val="black"/>
              </a:solidFill>
              <a:latin typeface="+mj-lt"/>
              <a:ea typeface="Calibri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</a:pPr>
            <a:endParaRPr lang="es-ES" sz="1100" dirty="0">
              <a:solidFill>
                <a:prstClr val="black"/>
              </a:solidFill>
              <a:latin typeface="Calibri" panose="020F0502020204030204" pitchFamily="34" charset="0"/>
              <a:ea typeface="Calibri" pitchFamily="34" charset="0"/>
              <a:cs typeface="Calibri" panose="020F0502020204030204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</a:pPr>
            <a:endParaRPr lang="es-ES" sz="1100" dirty="0">
              <a:solidFill>
                <a:prstClr val="black"/>
              </a:solidFill>
              <a:latin typeface="Calibri" panose="020F0502020204030204" pitchFamily="34" charset="0"/>
              <a:ea typeface="Calibri" pitchFamily="34" charset="0"/>
              <a:cs typeface="Calibri" panose="020F0502020204030204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</a:pPr>
            <a:r>
              <a:rPr lang="es-ES" sz="1050" dirty="0">
                <a:solidFill>
                  <a:prstClr val="black"/>
                </a:solidFill>
                <a:latin typeface="Calibri" panose="020F0502020204030204" pitchFamily="34" charset="0"/>
                <a:ea typeface="Calibri" pitchFamily="34" charset="0"/>
                <a:cs typeface="Calibri" panose="020F0502020204030204" pitchFamily="34" charset="0"/>
              </a:rPr>
              <a:t>UNIVERSIDAD TECNOLOGICA METROPOLITANA</a:t>
            </a:r>
            <a:endParaRPr lang="es-CL" sz="105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</a:pPr>
            <a:r>
              <a:rPr lang="es-ES" sz="1050" dirty="0">
                <a:solidFill>
                  <a:prstClr val="black"/>
                </a:solidFill>
                <a:latin typeface="Calibri" panose="020F0502020204030204" pitchFamily="34" charset="0"/>
                <a:ea typeface="Calibri" pitchFamily="34" charset="0"/>
                <a:cs typeface="Calibri" panose="020F0502020204030204" pitchFamily="34" charset="0"/>
              </a:rPr>
              <a:t>FACULTAD DE </a:t>
            </a:r>
            <a:r>
              <a:rPr lang="es-ES_tradnl" sz="1050" dirty="0">
                <a:solidFill>
                  <a:prstClr val="black"/>
                </a:solidFill>
                <a:latin typeface="Calibri" panose="020F0502020204030204" pitchFamily="34" charset="0"/>
                <a:ea typeface="Calibri" pitchFamily="34" charset="0"/>
                <a:cs typeface="Calibri" panose="020F0502020204030204" pitchFamily="34" charset="0"/>
              </a:rPr>
              <a:t>INGENIERÍA COMERCIAL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</a:pPr>
            <a:r>
              <a:rPr lang="es-ES_tradnl" sz="1050" dirty="0" smtClean="0">
                <a:solidFill>
                  <a:prstClr val="black"/>
                </a:solidFill>
                <a:latin typeface="Calibri" panose="020F0502020204030204" pitchFamily="34" charset="0"/>
                <a:ea typeface="Calibri" pitchFamily="34" charset="0"/>
                <a:cs typeface="Calibri" panose="020F0502020204030204" pitchFamily="34" charset="0"/>
              </a:rPr>
              <a:t>ELECTIVO: BIG DATA</a:t>
            </a:r>
            <a:endParaRPr lang="es-ES_tradnl" sz="1050" dirty="0">
              <a:solidFill>
                <a:prstClr val="black"/>
              </a:solidFill>
              <a:latin typeface="Calibri" panose="020F0502020204030204" pitchFamily="34" charset="0"/>
              <a:ea typeface="Calibri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099178"/>
              </p:ext>
            </p:extLst>
          </p:nvPr>
        </p:nvGraphicFramePr>
        <p:xfrm>
          <a:off x="323528" y="312699"/>
          <a:ext cx="310400" cy="458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Imagen de mapa de bits" r:id="rId3" imgW="1781424" imgH="2553056" progId="Paint.Picture">
                  <p:embed/>
                </p:oleObj>
              </mc:Choice>
              <mc:Fallback>
                <p:oleObj name="Imagen de mapa de bits" r:id="rId3" imgW="1781424" imgH="255305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12699"/>
                        <a:ext cx="310400" cy="458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5"/>
          <a:srcRect l="13442" t="15800" r="72403" b="66947"/>
          <a:stretch/>
        </p:blipFill>
        <p:spPr>
          <a:xfrm>
            <a:off x="4108360" y="3229552"/>
            <a:ext cx="3717702" cy="2547796"/>
          </a:xfrm>
          <a:prstGeom prst="rect">
            <a:avLst/>
          </a:prstGeom>
        </p:spPr>
      </p:pic>
      <p:sp>
        <p:nvSpPr>
          <p:cNvPr id="7" name="Título 6"/>
          <p:cNvSpPr>
            <a:spLocks noGrp="1"/>
          </p:cNvSpPr>
          <p:nvPr>
            <p:ph type="ctrTitle"/>
          </p:nvPr>
        </p:nvSpPr>
        <p:spPr>
          <a:xfrm>
            <a:off x="1395211" y="596643"/>
            <a:ext cx="9144000" cy="2387600"/>
          </a:xfrm>
        </p:spPr>
        <p:txBody>
          <a:bodyPr/>
          <a:lstStyle/>
          <a:p>
            <a:r>
              <a:rPr lang="es-CL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</a:rPr>
              <a:t>Extracción de datos </a:t>
            </a:r>
            <a:endParaRPr lang="es-CL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3594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redondeado 5"/>
          <p:cNvSpPr/>
          <p:nvPr/>
        </p:nvSpPr>
        <p:spPr>
          <a:xfrm>
            <a:off x="206062" y="553792"/>
            <a:ext cx="3116687" cy="595003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CL" dirty="0" smtClean="0"/>
              <a:t>Se quiere extraer todos los datos de la tablas de los 31 perros de la pagina web </a:t>
            </a:r>
            <a:r>
              <a:rPr lang="es-CL" dirty="0" smtClean="0"/>
              <a:t>Garras y Patas (3 </a:t>
            </a:r>
            <a:r>
              <a:rPr lang="es-CL" dirty="0" smtClean="0"/>
              <a:t>paginas).</a:t>
            </a:r>
          </a:p>
          <a:p>
            <a:pPr algn="just"/>
            <a:endParaRPr lang="es-CL" dirty="0"/>
          </a:p>
          <a:p>
            <a:pPr algn="just"/>
            <a:r>
              <a:rPr lang="es-CL" dirty="0" smtClean="0"/>
              <a:t>Con el fin de conocer: </a:t>
            </a:r>
          </a:p>
          <a:p>
            <a:pPr algn="just"/>
            <a:r>
              <a:rPr lang="es-CL" dirty="0" smtClean="0"/>
              <a:t>1.- </a:t>
            </a:r>
            <a:r>
              <a:rPr lang="es-CL" dirty="0" smtClean="0"/>
              <a:t>Edad</a:t>
            </a:r>
            <a:endParaRPr lang="es-CL" dirty="0" smtClean="0"/>
          </a:p>
          <a:p>
            <a:pPr algn="just"/>
            <a:r>
              <a:rPr lang="es-CL" dirty="0" smtClean="0"/>
              <a:t>2.- </a:t>
            </a:r>
            <a:r>
              <a:rPr lang="es-CL" dirty="0" smtClean="0"/>
              <a:t>Raza </a:t>
            </a:r>
            <a:endParaRPr lang="es-CL" dirty="0" smtClean="0"/>
          </a:p>
          <a:p>
            <a:pPr algn="just"/>
            <a:r>
              <a:rPr lang="es-CL" dirty="0" smtClean="0"/>
              <a:t>3.- </a:t>
            </a:r>
            <a:r>
              <a:rPr lang="es-CL" dirty="0" smtClean="0"/>
              <a:t>Sexo</a:t>
            </a:r>
          </a:p>
          <a:p>
            <a:pPr algn="just"/>
            <a:r>
              <a:rPr lang="es-CL" dirty="0" smtClean="0"/>
              <a:t>______________________</a:t>
            </a:r>
          </a:p>
          <a:p>
            <a:pPr algn="just"/>
            <a:endParaRPr lang="es-CL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CL" dirty="0" smtClean="0"/>
              <a:t>Tamaño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CL" dirty="0" smtClean="0"/>
              <a:t>Si se adapta a departamento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CL" dirty="0" smtClean="0"/>
              <a:t>Convive con niños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CL" dirty="0" smtClean="0"/>
              <a:t>Convive con Perros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CL" dirty="0" smtClean="0"/>
              <a:t>Esterilizado</a:t>
            </a:r>
            <a:endParaRPr lang="es-CL" dirty="0" smtClean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/>
          <a:srcRect l="26211" t="25310" r="15389" b="5941"/>
          <a:stretch/>
        </p:blipFill>
        <p:spPr>
          <a:xfrm>
            <a:off x="3425780" y="720130"/>
            <a:ext cx="8487178" cy="561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2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5224" t="13336" r="18656" b="5678"/>
          <a:stretch/>
        </p:blipFill>
        <p:spPr>
          <a:xfrm>
            <a:off x="6278650" y="128788"/>
            <a:ext cx="5573304" cy="383790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15323" t="12984" r="18721" b="5325"/>
          <a:stretch/>
        </p:blipFill>
        <p:spPr>
          <a:xfrm>
            <a:off x="137375" y="128788"/>
            <a:ext cx="5851302" cy="4074544"/>
          </a:xfrm>
          <a:prstGeom prst="rect">
            <a:avLst/>
          </a:prstGeom>
        </p:spPr>
      </p:pic>
      <p:pic>
        <p:nvPicPr>
          <p:cNvPr id="5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17329" t="34702" r="18771" b="6399"/>
          <a:stretch/>
        </p:blipFill>
        <p:spPr>
          <a:xfrm>
            <a:off x="3063026" y="4058276"/>
            <a:ext cx="5402484" cy="279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31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9" y="3256475"/>
            <a:ext cx="5861355" cy="279054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81" y="418562"/>
            <a:ext cx="11557246" cy="264661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3129567" y="8628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6</a:t>
            </a:r>
            <a:endParaRPr lang="es-CL" dirty="0"/>
          </a:p>
        </p:txBody>
      </p:sp>
      <p:sp>
        <p:nvSpPr>
          <p:cNvPr id="9" name="CuadroTexto 8"/>
          <p:cNvSpPr txBox="1"/>
          <p:nvPr/>
        </p:nvSpPr>
        <p:spPr>
          <a:xfrm>
            <a:off x="8922914" y="15572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</a:t>
            </a:r>
            <a:endParaRPr lang="es-CL" dirty="0"/>
          </a:p>
        </p:txBody>
      </p:sp>
      <p:sp>
        <p:nvSpPr>
          <p:cNvPr id="10" name="CuadroTexto 9"/>
          <p:cNvSpPr txBox="1"/>
          <p:nvPr/>
        </p:nvSpPr>
        <p:spPr>
          <a:xfrm>
            <a:off x="1865291" y="38299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15</a:t>
            </a:r>
            <a:endParaRPr lang="es-CL" dirty="0"/>
          </a:p>
        </p:txBody>
      </p:sp>
      <p:sp>
        <p:nvSpPr>
          <p:cNvPr id="12" name="CuadroTexto 11"/>
          <p:cNvSpPr txBox="1"/>
          <p:nvPr/>
        </p:nvSpPr>
        <p:spPr>
          <a:xfrm>
            <a:off x="4225705" y="37017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16</a:t>
            </a:r>
            <a:endParaRPr lang="es-CL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104" y="3256475"/>
            <a:ext cx="5861355" cy="279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01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83162" y="5423280"/>
            <a:ext cx="91998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/>
              <a:t>#reemplazar datos del documento </a:t>
            </a:r>
            <a:r>
              <a:rPr lang="es-CL" dirty="0" err="1"/>
              <a:t>cvs</a:t>
            </a:r>
            <a:endParaRPr lang="es-CL" dirty="0"/>
          </a:p>
          <a:p>
            <a:r>
              <a:rPr lang="es-CL" dirty="0"/>
              <a:t>datosJuntos1 &lt;- </a:t>
            </a:r>
            <a:r>
              <a:rPr lang="es-CL" dirty="0" err="1"/>
              <a:t>as.character.Date</a:t>
            </a:r>
            <a:r>
              <a:rPr lang="es-CL" dirty="0"/>
              <a:t>(</a:t>
            </a:r>
            <a:r>
              <a:rPr lang="es-CL" dirty="0" err="1"/>
              <a:t>gsub</a:t>
            </a:r>
            <a:r>
              <a:rPr lang="es-CL" dirty="0"/>
              <a:t>("Si","Sí",</a:t>
            </a:r>
            <a:r>
              <a:rPr lang="es-CL" dirty="0" err="1"/>
              <a:t>datosJuntos</a:t>
            </a:r>
            <a:r>
              <a:rPr lang="es-CL" dirty="0"/>
              <a:t>))</a:t>
            </a:r>
          </a:p>
          <a:p>
            <a:r>
              <a:rPr lang="es-CL" dirty="0"/>
              <a:t>datosJuntos2 &lt;- </a:t>
            </a:r>
            <a:r>
              <a:rPr lang="es-CL" dirty="0" err="1"/>
              <a:t>as.character.Date</a:t>
            </a:r>
            <a:r>
              <a:rPr lang="es-CL" dirty="0"/>
              <a:t>(</a:t>
            </a:r>
            <a:r>
              <a:rPr lang="es-CL" dirty="0" err="1"/>
              <a:t>gsub</a:t>
            </a:r>
            <a:r>
              <a:rPr lang="es-CL" dirty="0"/>
              <a:t>("ML","M/L","</a:t>
            </a:r>
            <a:r>
              <a:rPr lang="es-CL" dirty="0" err="1"/>
              <a:t>todoslosperros.cvs</a:t>
            </a:r>
            <a:r>
              <a:rPr lang="es-CL" dirty="0"/>
              <a:t>"))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4284371" y="1710005"/>
            <a:ext cx="7099552" cy="3380036"/>
            <a:chOff x="317678" y="538028"/>
            <a:chExt cx="7099552" cy="3380036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678" y="538028"/>
              <a:ext cx="7099552" cy="3380036"/>
            </a:xfrm>
            <a:prstGeom prst="rect">
              <a:avLst/>
            </a:prstGeom>
          </p:spPr>
        </p:pic>
        <p:sp>
          <p:nvSpPr>
            <p:cNvPr id="6" name="CuadroTexto 5"/>
            <p:cNvSpPr txBox="1"/>
            <p:nvPr/>
          </p:nvSpPr>
          <p:spPr>
            <a:xfrm>
              <a:off x="2060620" y="20433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 smtClean="0"/>
                <a:t>5</a:t>
              </a:r>
              <a:endParaRPr lang="es-CL" dirty="0"/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4724401" y="1858714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 smtClean="0"/>
                <a:t>Si -&gt; 26</a:t>
              </a:r>
              <a:endParaRPr lang="es-CL" dirty="0"/>
            </a:p>
          </p:txBody>
        </p:sp>
      </p:grpSp>
      <p:sp>
        <p:nvSpPr>
          <p:cNvPr id="10" name="Explosión 2 9"/>
          <p:cNvSpPr/>
          <p:nvPr/>
        </p:nvSpPr>
        <p:spPr>
          <a:xfrm>
            <a:off x="283162" y="270456"/>
            <a:ext cx="4559121" cy="3683358"/>
          </a:xfrm>
          <a:prstGeom prst="irregularSeal2">
            <a:avLst/>
          </a:prstGeom>
          <a:ln w="38100">
            <a:solidFill>
              <a:srgbClr val="FF0000"/>
            </a:solidFill>
            <a:prstDash val="lgDashDot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3200" b="1" dirty="0" smtClean="0"/>
              <a:t>Problema</a:t>
            </a:r>
            <a:endParaRPr lang="es-CL" sz="3200" b="1" dirty="0"/>
          </a:p>
        </p:txBody>
      </p:sp>
    </p:spTree>
    <p:extLst>
      <p:ext uri="{BB962C8B-B14F-4D97-AF65-F5344CB8AC3E}">
        <p14:creationId xmlns:p14="http://schemas.microsoft.com/office/powerpoint/2010/main" val="302695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8" y="534012"/>
            <a:ext cx="6274712" cy="298733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7" y="3521350"/>
            <a:ext cx="6216942" cy="2959833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831" y="686515"/>
            <a:ext cx="5954392" cy="283483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831" y="3701358"/>
            <a:ext cx="5896619" cy="2807330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2308870" y="2936383"/>
            <a:ext cx="1438882" cy="27045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Rectángulo 14"/>
          <p:cNvSpPr/>
          <p:nvPr/>
        </p:nvSpPr>
        <p:spPr>
          <a:xfrm>
            <a:off x="10235150" y="2936383"/>
            <a:ext cx="1438882" cy="27045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Rectángulo 15"/>
          <p:cNvSpPr/>
          <p:nvPr/>
        </p:nvSpPr>
        <p:spPr>
          <a:xfrm>
            <a:off x="3747752" y="5923721"/>
            <a:ext cx="1893194" cy="27045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Rectángulo 16"/>
          <p:cNvSpPr/>
          <p:nvPr/>
        </p:nvSpPr>
        <p:spPr>
          <a:xfrm>
            <a:off x="9780838" y="5936600"/>
            <a:ext cx="1893194" cy="27045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CuadroTexto 17"/>
          <p:cNvSpPr txBox="1"/>
          <p:nvPr/>
        </p:nvSpPr>
        <p:spPr>
          <a:xfrm>
            <a:off x="2573008" y="54245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1295852" y="5246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6</a:t>
            </a:r>
            <a:endParaRPr lang="es-CL" dirty="0"/>
          </a:p>
        </p:txBody>
      </p:sp>
      <p:sp>
        <p:nvSpPr>
          <p:cNvPr id="20" name="CuadroTexto 19"/>
          <p:cNvSpPr txBox="1"/>
          <p:nvPr/>
        </p:nvSpPr>
        <p:spPr>
          <a:xfrm>
            <a:off x="4198854" y="4730028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Si: 21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1664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3442" t="15800" r="72403" b="66947"/>
          <a:stretch/>
        </p:blipFill>
        <p:spPr>
          <a:xfrm>
            <a:off x="948657" y="3850783"/>
            <a:ext cx="3130684" cy="2145504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4391696" y="2718202"/>
            <a:ext cx="7328079" cy="220533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CL" dirty="0" smtClean="0"/>
              <a:t>Si se arregla esos detalles en la data de los “Sí” con acentos se podría tener un análisis estadístico más real.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CL" dirty="0" smtClean="0"/>
              <a:t>Igualmente este análisis se puede llevar acabo con los gatos que da en adopción la pagina garras y patas. </a:t>
            </a:r>
            <a:endParaRPr lang="es-CL" dirty="0" smtClean="0"/>
          </a:p>
        </p:txBody>
      </p:sp>
      <p:sp>
        <p:nvSpPr>
          <p:cNvPr id="6" name="Explosión 2 5"/>
          <p:cNvSpPr/>
          <p:nvPr/>
        </p:nvSpPr>
        <p:spPr>
          <a:xfrm>
            <a:off x="283162" y="270456"/>
            <a:ext cx="4932782" cy="3065172"/>
          </a:xfrm>
          <a:prstGeom prst="irregularSeal2">
            <a:avLst/>
          </a:prstGeom>
          <a:ln w="38100">
            <a:solidFill>
              <a:srgbClr val="FF0000"/>
            </a:solidFill>
            <a:prstDash val="lgDashDot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3200" b="1" dirty="0" smtClean="0"/>
              <a:t>Conclusión </a:t>
            </a:r>
            <a:endParaRPr lang="es-CL" sz="3200" b="1" dirty="0"/>
          </a:p>
        </p:txBody>
      </p:sp>
    </p:spTree>
    <p:extLst>
      <p:ext uri="{BB962C8B-B14F-4D97-AF65-F5344CB8AC3E}">
        <p14:creationId xmlns:p14="http://schemas.microsoft.com/office/powerpoint/2010/main" val="27287247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156</Words>
  <Application>Microsoft Office PowerPoint</Application>
  <PresentationFormat>Panorámica</PresentationFormat>
  <Paragraphs>37</Paragraphs>
  <Slides>7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Tema de Office</vt:lpstr>
      <vt:lpstr>Imagen de mapa de bits</vt:lpstr>
      <vt:lpstr>Extracción de datos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Extracción de datos</dc:title>
  <dc:creator>usuario</dc:creator>
  <cp:lastModifiedBy>usuario</cp:lastModifiedBy>
  <cp:revision>13</cp:revision>
  <dcterms:created xsi:type="dcterms:W3CDTF">2019-01-23T18:17:36Z</dcterms:created>
  <dcterms:modified xsi:type="dcterms:W3CDTF">2019-01-25T04:59:19Z</dcterms:modified>
</cp:coreProperties>
</file>