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E88170-9301-6242-9EB3-ECE02BFD9D0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39DD4-FC31-7248-A6C9-B3D2F472A1ED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93698-B013-824A-9D20-CCB3D7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2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6B388-6458-3346-9524-D0EDA053BD32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D485C-FA85-C14C-B432-3B39D655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8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39926-3CEF-8144-9CA6-BBD7454E567F}" type="datetime1">
              <a:rPr lang="en-US" smtClean="0"/>
              <a:t>1/31/13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321F-7270-2E43-B78B-8582C9B26750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AE8-2F48-4D40-B827-E0738D80B5B1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5B1A-1EB2-2C49-98C1-DC40B086C6E1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D73C-A55D-0C45-9898-A872B8D49C26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82F7-DD65-D343-8D45-CCEFC6F7473D}" type="datetime1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43F8-ACEC-B94D-8E32-7D5592E076DA}" type="datetime1">
              <a:rPr lang="en-US" smtClean="0"/>
              <a:t>1/31/13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B7A3-7FC5-BB4E-AAE4-EE4EB4DE9FBA}" type="datetime1">
              <a:rPr lang="en-US" smtClean="0"/>
              <a:t>1/31/13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7E6-B413-BF4A-8322-F350D4D187F5}" type="datetime1">
              <a:rPr lang="en-US" smtClean="0"/>
              <a:t>1/31/13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30B-A5D1-0341-B1D4-3D42DE823FFE}" type="datetime1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55CE-6F0A-BC41-AA18-12A5D956732B}" type="datetime1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D7F6226-A9C2-AB43-8A7D-18B47579310E}" type="datetime1">
              <a:rPr lang="en-US" smtClean="0"/>
              <a:t>1/31/13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ich.edu/aboutemu/profile/fastfacts.php" TargetMode="External"/><Relationship Id="rId4" Type="http://schemas.openxmlformats.org/officeDocument/2006/relationships/hyperlink" Target="http://www.emich.edu/admissions/" TargetMode="External"/><Relationship Id="rId5" Type="http://schemas.openxmlformats.org/officeDocument/2006/relationships/hyperlink" Target="http://www.emich.edu/aboutemu/" TargetMode="External"/><Relationship Id="rId6" Type="http://schemas.openxmlformats.org/officeDocument/2006/relationships/hyperlink" Target="http://www.emich.edu/academic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ich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EMU: A Student’s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Eddie Gurnee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47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http://www.emich.edu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-the EMU homepage</a:t>
            </a:r>
          </a:p>
          <a:p>
            <a:r>
              <a:rPr lang="en-US" dirty="0">
                <a:hlinkClick r:id="rId3"/>
              </a:rPr>
              <a:t>http://www.emich.edu/aboutemu/profile/</a:t>
            </a:r>
            <a:r>
              <a:rPr lang="en-US" dirty="0" smtClean="0">
                <a:hlinkClick r:id="rId3"/>
              </a:rPr>
              <a:t>fastfacts.php</a:t>
            </a:r>
            <a:r>
              <a:rPr lang="en-US" dirty="0" smtClean="0"/>
              <a:t> -contains basic information about EMU</a:t>
            </a:r>
          </a:p>
          <a:p>
            <a:r>
              <a:rPr lang="en-US" dirty="0">
                <a:hlinkClick r:id="rId4"/>
              </a:rPr>
              <a:t>http://www.emich.edu/admissions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-contains admission information about EMU</a:t>
            </a:r>
          </a:p>
          <a:p>
            <a:r>
              <a:rPr lang="en-US" dirty="0">
                <a:hlinkClick r:id="rId5"/>
              </a:rPr>
              <a:t>http://www.emich.edu/aboutemu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-EMUs talks about emus (I guess)</a:t>
            </a:r>
          </a:p>
          <a:p>
            <a:r>
              <a:rPr lang="en-US" dirty="0">
                <a:hlinkClick r:id="rId6"/>
              </a:rPr>
              <a:t>http://www.emich.edu/academics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-contains information about the academic programs at EMU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A24D-5A77-C946-964E-2DFF4C779E88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10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Year at EMU</a:t>
            </a:r>
          </a:p>
          <a:p>
            <a:r>
              <a:rPr lang="en-US" dirty="0" smtClean="0"/>
              <a:t>Major: Computer Science – Applied</a:t>
            </a:r>
          </a:p>
          <a:p>
            <a:r>
              <a:rPr lang="en-US" dirty="0" smtClean="0"/>
              <a:t>Minor: Economics</a:t>
            </a:r>
          </a:p>
          <a:p>
            <a:r>
              <a:rPr lang="en-US" dirty="0" smtClean="0"/>
              <a:t>Resident on campus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 fun fact: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Hasn’t killed anyone in over 6 years!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the Author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F35E-691C-2E4B-BE08-95CE403E121B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0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Address: 900 Oakwood </a:t>
            </a:r>
            <a:r>
              <a:rPr lang="en-US" dirty="0" smtClean="0"/>
              <a:t>St</a:t>
            </a:r>
          </a:p>
          <a:p>
            <a:r>
              <a:rPr lang="en-US" dirty="0" smtClean="0"/>
              <a:t>College </a:t>
            </a:r>
            <a:r>
              <a:rPr lang="en-US" dirty="0"/>
              <a:t>of Arts and Sciences</a:t>
            </a:r>
          </a:p>
          <a:p>
            <a:r>
              <a:rPr lang="en-US" dirty="0"/>
              <a:t>College of Business</a:t>
            </a:r>
          </a:p>
          <a:p>
            <a:r>
              <a:rPr lang="en-US" dirty="0"/>
              <a:t>College of Education</a:t>
            </a:r>
          </a:p>
          <a:p>
            <a:r>
              <a:rPr lang="en-US" dirty="0"/>
              <a:t>College of Health and Human Services</a:t>
            </a:r>
          </a:p>
          <a:p>
            <a:r>
              <a:rPr lang="en-US" dirty="0"/>
              <a:t>College of Technology</a:t>
            </a:r>
          </a:p>
          <a:p>
            <a:r>
              <a:rPr lang="en-US" dirty="0"/>
              <a:t>2011-12 undergraduate in-state </a:t>
            </a:r>
            <a:r>
              <a:rPr lang="en-US" dirty="0" smtClean="0"/>
              <a:t>tuition:  $8,683</a:t>
            </a:r>
          </a:p>
          <a:p>
            <a:r>
              <a:rPr lang="en-US" dirty="0"/>
              <a:t>$90 million science complex </a:t>
            </a:r>
            <a:r>
              <a:rPr lang="en-US" dirty="0" smtClean="0"/>
              <a:t>renovation</a:t>
            </a:r>
          </a:p>
          <a:p>
            <a:r>
              <a:rPr lang="en-US" dirty="0"/>
              <a:t>$42 million </a:t>
            </a:r>
            <a:r>
              <a:rPr lang="en-US" dirty="0" smtClean="0"/>
              <a:t>renovation </a:t>
            </a:r>
            <a:r>
              <a:rPr lang="en-US" dirty="0"/>
              <a:t>of </a:t>
            </a:r>
            <a:r>
              <a:rPr lang="en-US" dirty="0" smtClean="0"/>
              <a:t>Pray</a:t>
            </a:r>
            <a:r>
              <a:rPr lang="en-US" dirty="0"/>
              <a:t>-</a:t>
            </a:r>
            <a:r>
              <a:rPr lang="en-US" dirty="0" err="1"/>
              <a:t>Harrold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 at a glance</a:t>
            </a:r>
            <a:endParaRPr lang="en-US" dirty="0"/>
          </a:p>
        </p:txBody>
      </p:sp>
      <p:pic>
        <p:nvPicPr>
          <p:cNvPr id="4" name="Picture 3" descr="image0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86400"/>
            <a:ext cx="8534400" cy="1371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0799-89E2-B949-A203-8F6EB1E8F7A3}" type="datetime1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87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EMU?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1282-F571-8D4E-AA62-7729D2D12C5D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83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u="sng" dirty="0" smtClean="0">
                <a:latin typeface="+mj-lt"/>
                <a:cs typeface="Baskerville Old Face"/>
              </a:rPr>
              <a:t>Support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career </a:t>
            </a:r>
            <a:r>
              <a:rPr lang="en-US" dirty="0" smtClean="0"/>
              <a:t>and academic counselors are dedicated and actually care about the students that come in.</a:t>
            </a:r>
          </a:p>
          <a:p>
            <a:r>
              <a:rPr lang="en-US" sz="2800" b="1" u="sng" dirty="0" smtClean="0"/>
              <a:t>Classroom Experience:</a:t>
            </a:r>
          </a:p>
          <a:p>
            <a:pPr lvl="1"/>
            <a:r>
              <a:rPr lang="en-US" dirty="0" smtClean="0"/>
              <a:t>An overwhelming majority of the teachers are genuinely excited about teaching, and about their topic.</a:t>
            </a:r>
          </a:p>
          <a:p>
            <a:r>
              <a:rPr lang="en-US" sz="2800" b="1" u="sng" dirty="0" smtClean="0"/>
              <a:t>Student Life:</a:t>
            </a:r>
          </a:p>
          <a:p>
            <a:pPr lvl="1"/>
            <a:r>
              <a:rPr lang="en-US" dirty="0" smtClean="0"/>
              <a:t>Living on campus always provides people with fun stuff to do!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EMU? (part 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0BDA-76C1-C041-AB0C-5DEF6864A47A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05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primarily a commuter college, living off campus provides a very difficult situation: parking.</a:t>
            </a:r>
          </a:p>
          <a:p>
            <a:pPr lvl="1"/>
            <a:r>
              <a:rPr lang="en-US" dirty="0" smtClean="0"/>
              <a:t>The parking on campus is, at best, annoying, and at its worst, actively traumatic.</a:t>
            </a:r>
          </a:p>
          <a:p>
            <a:r>
              <a:rPr lang="en-US" dirty="0" smtClean="0"/>
              <a:t>Communication from the administration to the teaching staff, counseling staff, student organizations, and others is difficult.</a:t>
            </a:r>
          </a:p>
          <a:p>
            <a:pPr lvl="1"/>
            <a:r>
              <a:rPr lang="en-US" dirty="0" smtClean="0"/>
              <a:t>They are slow to respond to e-mails, not forthcoming with information, and completely out of touch with what is required of teachers and students in the educational setting in this day and 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to Grow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953B-2F0E-A047-B4FB-023A08D6662A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60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only colleges in the state of Michigan offering a Harry Potter class.</a:t>
            </a:r>
          </a:p>
          <a:p>
            <a:r>
              <a:rPr lang="en-US" dirty="0" smtClean="0"/>
              <a:t>Also, the only college nationwide with a Harry Potter Book Club, with the focus being educated discussion about themes and tropes in the Harry Potter series.</a:t>
            </a:r>
          </a:p>
          <a:p>
            <a:r>
              <a:rPr lang="en-US" dirty="0" smtClean="0"/>
              <a:t>A (happily) surprising lack of penises drawn on tables and walls around campus.</a:t>
            </a:r>
          </a:p>
          <a:p>
            <a:r>
              <a:rPr lang="en-US" dirty="0" smtClean="0"/>
              <a:t>Random games of Magic the Gathering in various buildings is a greater than uncommon occurrence.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br>
              <a:rPr lang="en-US" dirty="0" smtClean="0"/>
            </a:br>
            <a:r>
              <a:rPr lang="en-US" dirty="0" smtClean="0"/>
              <a:t>Meaningful Slide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F100-3DE2-1142-806C-736C41EA3F0E}" type="datetime1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6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52" y="3989288"/>
            <a:ext cx="2626661" cy="236837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5: Harry Potter</a:t>
            </a:r>
          </a:p>
          <a:p>
            <a:r>
              <a:rPr lang="en-US" dirty="0" smtClean="0"/>
              <a:t>Number 4: Living on campus puts you really close to the </a:t>
            </a:r>
            <a:r>
              <a:rPr lang="en-US" dirty="0" err="1" smtClean="0"/>
              <a:t>Wurst</a:t>
            </a:r>
            <a:r>
              <a:rPr lang="en-US" dirty="0" smtClean="0"/>
              <a:t> Bar.</a:t>
            </a:r>
          </a:p>
          <a:p>
            <a:r>
              <a:rPr lang="en-US" dirty="0" smtClean="0"/>
              <a:t>Number 3: </a:t>
            </a:r>
            <a:r>
              <a:rPr lang="en-US" dirty="0"/>
              <a:t>The computer science professors actually know what they are talking about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Number 2: </a:t>
            </a:r>
            <a:r>
              <a:rPr lang="en-US" dirty="0"/>
              <a:t>More Harry Potter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the number one reason to go</a:t>
            </a:r>
            <a:br>
              <a:rPr lang="en-US" dirty="0" smtClean="0"/>
            </a:br>
            <a:r>
              <a:rPr lang="en-US" dirty="0" smtClean="0"/>
              <a:t>to EMU is: Nerds will not be alone!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Tonight:</a:t>
            </a:r>
            <a:br>
              <a:rPr lang="en-US" dirty="0" smtClean="0"/>
            </a:br>
            <a:r>
              <a:rPr lang="en-US" dirty="0" smtClean="0"/>
              <a:t>Reasons to go to EMU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6F0B-7869-F94E-8DAE-1D2623629029}" type="datetime1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69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9FAA-614C-FD47-8DBC-82D9C2AD0094}" type="datetime1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82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62</TotalTime>
  <Words>493</Words>
  <Application>Microsoft Macintosh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EMU: A Student’s Perspective</vt:lpstr>
      <vt:lpstr>Facts about the Author</vt:lpstr>
      <vt:lpstr>EMU at a glance</vt:lpstr>
      <vt:lpstr>Why EMU?</vt:lpstr>
      <vt:lpstr>Why EMU? (part 2)</vt:lpstr>
      <vt:lpstr>Room to Grow</vt:lpstr>
      <vt:lpstr>Yet Another  Meaningful Slide</vt:lpstr>
      <vt:lpstr>Top 5 Tonight: Reasons to go to EMU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EMU: A Student’s Perspective</dc:title>
  <dc:creator>Ishmael</dc:creator>
  <cp:lastModifiedBy>Ishmael</cp:lastModifiedBy>
  <cp:revision>6</cp:revision>
  <dcterms:created xsi:type="dcterms:W3CDTF">2013-01-31T15:51:16Z</dcterms:created>
  <dcterms:modified xsi:type="dcterms:W3CDTF">2013-01-31T16:54:09Z</dcterms:modified>
</cp:coreProperties>
</file>