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66AE5"/>
    <a:srgbClr val="FF9900"/>
    <a:srgbClr val="66FFFF"/>
    <a:srgbClr val="00CC00"/>
    <a:srgbClr val="602057"/>
    <a:srgbClr val="2727C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67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36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5845-430D-4F5A-A55A-505C6CCFFA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106191-DD62-4DF0-A74A-FE0862B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652" y="1122362"/>
            <a:ext cx="9266490" cy="988448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SANTHIGIRI ASRAMAM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058" y="2110811"/>
            <a:ext cx="4982198" cy="542672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solidFill>
                  <a:srgbClr val="00B0F0"/>
                </a:solidFill>
                <a:latin typeface="Broadway" panose="04040905080B02020502" pitchFamily="82" charset="0"/>
              </a:rPr>
              <a:t>JOSE MON&amp; AKARSH MARTHOMA NAVODAYA MOVEMENT</a:t>
            </a:r>
          </a:p>
          <a:p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3931065" y="2110810"/>
            <a:ext cx="1623701" cy="16237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90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Broadway" panose="04040905080B02020502" pitchFamily="82" charset="0"/>
              </a:rPr>
              <a:t>DIRECTOR: FATHER BINU</a:t>
            </a:r>
            <a:endParaRPr lang="en-US" sz="4400" b="1" dirty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32-Point Star 4"/>
          <p:cNvSpPr/>
          <p:nvPr/>
        </p:nvSpPr>
        <p:spPr>
          <a:xfrm>
            <a:off x="803305" y="2691924"/>
            <a:ext cx="4058064" cy="3093579"/>
          </a:xfrm>
          <a:prstGeom prst="star32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oudy Stout" panose="0202090407030B020401" pitchFamily="18" charset="0"/>
              </a:rPr>
              <a:t>PLACE: ALUVA</a:t>
            </a:r>
          </a:p>
          <a:p>
            <a:pPr algn="ctr"/>
            <a:r>
              <a:rPr lang="en-US" b="1" dirty="0" smtClean="0">
                <a:latin typeface="Goudy Stout" panose="0202090407030B020401" pitchFamily="18" charset="0"/>
              </a:rPr>
              <a:t>EDATHALA</a:t>
            </a:r>
            <a:endParaRPr lang="en-US" b="1" dirty="0">
              <a:latin typeface="Goudy Stout" panose="0202090407030B020401" pitchFamily="18" charset="0"/>
            </a:endParaRPr>
          </a:p>
        </p:txBody>
      </p:sp>
      <p:sp>
        <p:nvSpPr>
          <p:cNvPr id="9" name="Plus 8"/>
          <p:cNvSpPr/>
          <p:nvPr/>
        </p:nvSpPr>
        <p:spPr>
          <a:xfrm>
            <a:off x="5400940" y="2529554"/>
            <a:ext cx="3343221" cy="299102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sz="4800" b="1" dirty="0" smtClean="0">
                <a:solidFill>
                  <a:srgbClr val="CC3300"/>
                </a:solidFill>
                <a:latin typeface="Broadway" panose="04040905080B02020502" pitchFamily="82" charset="0"/>
              </a:rPr>
              <a:t>JUSES</a:t>
            </a:r>
            <a:endParaRPr lang="en-US" sz="4800" b="1" dirty="0">
              <a:solidFill>
                <a:srgbClr val="CC33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3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2727C1"/>
                </a:solidFill>
                <a:latin typeface="Copperplate Gothic Bold" panose="020E0705020206020404" pitchFamily="34" charset="0"/>
              </a:rPr>
              <a:t>TRAINERS:  SHINTU</a:t>
            </a:r>
            <a:br>
              <a:rPr lang="en-US" b="1" i="1" dirty="0" smtClean="0">
                <a:solidFill>
                  <a:srgbClr val="2727C1"/>
                </a:solidFill>
                <a:latin typeface="Copperplate Gothic Bold" panose="020E0705020206020404" pitchFamily="34" charset="0"/>
              </a:rPr>
            </a:br>
            <a:r>
              <a:rPr lang="en-US" b="1" i="1" dirty="0">
                <a:solidFill>
                  <a:srgbClr val="2727C1"/>
                </a:solidFill>
                <a:latin typeface="Copperplate Gothic Bold" panose="020E0705020206020404" pitchFamily="34" charset="0"/>
              </a:rPr>
              <a:t>	</a:t>
            </a:r>
            <a:r>
              <a:rPr lang="en-US" b="1" i="1" dirty="0" smtClean="0">
                <a:solidFill>
                  <a:srgbClr val="2727C1"/>
                </a:solidFill>
                <a:latin typeface="Copperplate Gothic Bold" panose="020E0705020206020404" pitchFamily="34" charset="0"/>
              </a:rPr>
              <a:t>		VINEETHA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Broadway" panose="04040905080B02020502" pitchFamily="82" charset="0"/>
              </a:rPr>
              <a:t>STUDENTS</a:t>
            </a:r>
          </a:p>
          <a:p>
            <a:endParaRPr lang="en-US" dirty="0"/>
          </a:p>
          <a:p>
            <a:pPr lvl="2"/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JOSE MON</a:t>
            </a:r>
          </a:p>
          <a:p>
            <a:pPr lvl="2"/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AKARSH</a:t>
            </a:r>
          </a:p>
          <a:p>
            <a:pPr lvl="2"/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AJIL THANKAPPAN</a:t>
            </a:r>
          </a:p>
          <a:p>
            <a:pPr lvl="2"/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DILEEP</a:t>
            </a:r>
          </a:p>
          <a:p>
            <a:pPr lvl="2"/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DEEPU</a:t>
            </a:r>
          </a:p>
          <a:p>
            <a:pPr lvl="2"/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BINU BABU</a:t>
            </a:r>
          </a:p>
          <a:p>
            <a:pPr lvl="2"/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GOURI</a:t>
            </a:r>
          </a:p>
          <a:p>
            <a:pPr lvl="2"/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VISMAYA</a:t>
            </a:r>
          </a:p>
          <a:p>
            <a:pPr lvl="2"/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LEKSHMI</a:t>
            </a:r>
          </a:p>
          <a:p>
            <a:pPr lvl="2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		</a:t>
            </a:r>
            <a:r>
              <a:rPr lang="en-US" sz="2400" dirty="0" smtClean="0">
                <a:solidFill>
                  <a:srgbClr val="602057"/>
                </a:solidFill>
                <a:latin typeface="Goudy Stout" panose="0202090407030B020401" pitchFamily="18" charset="0"/>
              </a:rPr>
              <a:t>SYNERRGY</a:t>
            </a:r>
          </a:p>
          <a:p>
            <a:r>
              <a:rPr lang="en-US" sz="2400" dirty="0">
                <a:solidFill>
                  <a:srgbClr val="602057"/>
                </a:solidFill>
                <a:latin typeface="Goudy Stout" panose="0202090407030B020401" pitchFamily="18" charset="0"/>
              </a:rPr>
              <a:t>	</a:t>
            </a:r>
            <a:r>
              <a:rPr lang="en-US" sz="2400" dirty="0" smtClean="0">
                <a:solidFill>
                  <a:srgbClr val="602057"/>
                </a:solidFill>
                <a:latin typeface="Goudy Stout" panose="0202090407030B020401" pitchFamily="18" charset="0"/>
              </a:rPr>
              <a:t>		PALA</a:t>
            </a:r>
          </a:p>
          <a:p>
            <a:endParaRPr lang="en-US" sz="2400" dirty="0">
              <a:solidFill>
                <a:srgbClr val="602057"/>
              </a:solidFill>
              <a:latin typeface="Goudy Stout" panose="0202090407030B020401" pitchFamily="18" charset="0"/>
            </a:endParaRPr>
          </a:p>
          <a:p>
            <a:r>
              <a:rPr lang="en-US" sz="2400" dirty="0" smtClean="0">
                <a:solidFill>
                  <a:srgbClr val="602057"/>
                </a:solidFill>
                <a:latin typeface="Goudy Stout" panose="0202090407030B020401" pitchFamily="18" charset="0"/>
              </a:rPr>
              <a:t>DIRECTOR			SUNNY</a:t>
            </a:r>
          </a:p>
          <a:p>
            <a:r>
              <a:rPr lang="en-US" sz="2400" dirty="0" smtClean="0">
                <a:solidFill>
                  <a:srgbClr val="602057"/>
                </a:solidFill>
                <a:latin typeface="Goudy Stout" panose="0202090407030B020401" pitchFamily="18" charset="0"/>
              </a:rPr>
              <a:t>MANAGER			ANANTHU</a:t>
            </a:r>
            <a:endParaRPr lang="en-US" sz="2400" dirty="0">
              <a:solidFill>
                <a:srgbClr val="602057"/>
              </a:solidFill>
              <a:latin typeface="Goudy Stout" panose="0202090407030B020401" pitchFamily="18" charset="0"/>
            </a:endParaRPr>
          </a:p>
        </p:txBody>
      </p:sp>
      <p:sp>
        <p:nvSpPr>
          <p:cNvPr id="21" name="Horizontal Scroll 20"/>
          <p:cNvSpPr/>
          <p:nvPr/>
        </p:nvSpPr>
        <p:spPr>
          <a:xfrm>
            <a:off x="350377" y="247828"/>
            <a:ext cx="3503776" cy="705028"/>
          </a:xfrm>
          <a:prstGeom prst="horizontalScroll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DATED: 17.10.18 TO 21.10.18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2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lgerian" panose="04020705040A02060702" pitchFamily="82" charset="0"/>
              </a:rPr>
              <a:t>COURSES</a:t>
            </a:r>
            <a:endParaRPr lang="en-US" sz="48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  <a:latin typeface="Goudy Stout" panose="0202090407030B020401" pitchFamily="18" charset="0"/>
              </a:rPr>
              <a:t>TALLY  </a:t>
            </a:r>
          </a:p>
          <a:p>
            <a:r>
              <a:rPr lang="en-US" b="1" dirty="0" smtClean="0">
                <a:solidFill>
                  <a:srgbClr val="00FF00"/>
                </a:solidFill>
                <a:latin typeface="Goudy Stout" panose="0202090407030B020401" pitchFamily="18" charset="0"/>
              </a:rPr>
              <a:t>MS OFFICE</a:t>
            </a:r>
          </a:p>
          <a:p>
            <a:r>
              <a:rPr lang="en-US" b="1" dirty="0">
                <a:solidFill>
                  <a:srgbClr val="00FF00"/>
                </a:solidFill>
                <a:latin typeface="Goudy Stout" panose="0202090407030B020401" pitchFamily="18" charset="0"/>
              </a:rPr>
              <a:t>	</a:t>
            </a:r>
            <a:r>
              <a:rPr lang="en-US" b="1" dirty="0" smtClean="0">
                <a:solidFill>
                  <a:srgbClr val="00FF00"/>
                </a:solidFill>
                <a:latin typeface="Goudy Stout" panose="0202090407030B020401" pitchFamily="18" charset="0"/>
              </a:rPr>
              <a:t>MS WORD</a:t>
            </a:r>
          </a:p>
          <a:p>
            <a:r>
              <a:rPr lang="en-US" b="1" dirty="0" smtClean="0">
                <a:solidFill>
                  <a:srgbClr val="00FF00"/>
                </a:solidFill>
                <a:latin typeface="Goudy Stout" panose="0202090407030B020401" pitchFamily="18" charset="0"/>
              </a:rPr>
              <a:t>	MS EXCEL</a:t>
            </a:r>
          </a:p>
          <a:p>
            <a:r>
              <a:rPr lang="en-US" b="1" dirty="0">
                <a:solidFill>
                  <a:srgbClr val="00FF00"/>
                </a:solidFill>
                <a:latin typeface="Goudy Stout" panose="0202090407030B020401" pitchFamily="18" charset="0"/>
              </a:rPr>
              <a:t>	</a:t>
            </a:r>
            <a:r>
              <a:rPr lang="en-US" b="1" dirty="0" smtClean="0">
                <a:solidFill>
                  <a:srgbClr val="00FF00"/>
                </a:solidFill>
                <a:latin typeface="Goudy Stout" panose="0202090407030B020401" pitchFamily="18" charset="0"/>
              </a:rPr>
              <a:t>MS POWER PONIT </a:t>
            </a:r>
            <a:endParaRPr lang="en-US" b="1" dirty="0">
              <a:solidFill>
                <a:srgbClr val="00FF00"/>
              </a:solidFill>
              <a:latin typeface="Goudy Stout" panose="0202090407030B020401" pitchFamily="18" charset="0"/>
            </a:endParaRPr>
          </a:p>
        </p:txBody>
      </p:sp>
      <p:sp>
        <p:nvSpPr>
          <p:cNvPr id="5" name="Heart 4"/>
          <p:cNvSpPr/>
          <p:nvPr/>
        </p:nvSpPr>
        <p:spPr>
          <a:xfrm>
            <a:off x="4760461" y="1019175"/>
            <a:ext cx="4513541" cy="51054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Algerian" panose="04020705040A02060702" pitchFamily="82" charset="0"/>
            </a:endParaRPr>
          </a:p>
          <a:p>
            <a:pPr algn="ctr"/>
            <a:endParaRPr lang="en-US" sz="4400" b="1" dirty="0">
              <a:latin typeface="Algerian" panose="04020705040A02060702" pitchFamily="82" charset="0"/>
            </a:endParaRPr>
          </a:p>
          <a:p>
            <a:pPr algn="ctr"/>
            <a:r>
              <a:rPr lang="en-US" sz="4400" b="1" dirty="0" smtClean="0">
                <a:latin typeface="Algerian" panose="04020705040A02060702" pitchFamily="82" charset="0"/>
              </a:rPr>
              <a:t>JESUS LOVE ALL </a:t>
            </a:r>
          </a:p>
          <a:p>
            <a:pPr algn="ctr"/>
            <a:endParaRPr lang="en-US" sz="4400" b="1" dirty="0">
              <a:latin typeface="Algerian" panose="04020705040A02060702" pitchFamily="82" charset="0"/>
            </a:endParaRPr>
          </a:p>
          <a:p>
            <a:pPr algn="ctr"/>
            <a:r>
              <a:rPr lang="en-US" sz="4400" b="1" dirty="0" smtClean="0">
                <a:latin typeface="Algerian" panose="04020705040A02060702" pitchFamily="82" charset="0"/>
              </a:rPr>
              <a:t>GOD BLESS</a:t>
            </a:r>
          </a:p>
          <a:p>
            <a:pPr algn="ctr"/>
            <a:r>
              <a:rPr lang="en-US" sz="4400" b="1" dirty="0" smtClean="0">
                <a:latin typeface="Algerian" panose="04020705040A02060702" pitchFamily="82" charset="0"/>
              </a:rPr>
              <a:t> U</a:t>
            </a:r>
            <a:endParaRPr lang="en-US" sz="4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71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50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Broadway</vt:lpstr>
      <vt:lpstr>Copperplate Gothic Bold</vt:lpstr>
      <vt:lpstr>Goudy Stout</vt:lpstr>
      <vt:lpstr>Trebuchet MS</vt:lpstr>
      <vt:lpstr>Wingdings 3</vt:lpstr>
      <vt:lpstr>Facet</vt:lpstr>
      <vt:lpstr>SANTHIGIRI ASRAMAM</vt:lpstr>
      <vt:lpstr>DIRECTOR: FATHER BINU</vt:lpstr>
      <vt:lpstr>TRAINERS:  SHINTU    VINEETHA </vt:lpstr>
      <vt:lpstr>COURSES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SANTHIGIRI ASRAMAM</dc:title>
  <dc:creator>Windows User</dc:creator>
  <cp:lastModifiedBy>Windows User</cp:lastModifiedBy>
  <cp:revision>11</cp:revision>
  <dcterms:created xsi:type="dcterms:W3CDTF">2018-10-21T09:16:00Z</dcterms:created>
  <dcterms:modified xsi:type="dcterms:W3CDTF">2018-10-21T10:33:13Z</dcterms:modified>
</cp:coreProperties>
</file>