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186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21T02:40:36.824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2F0B-D9CB-4E83-83B0-B22E2FEFEE4E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B53B-FB06-4E55-B9E8-BAC802C6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5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2F0B-D9CB-4E83-83B0-B22E2FEFEE4E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B53B-FB06-4E55-B9E8-BAC802C6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4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2F0B-D9CB-4E83-83B0-B22E2FEFEE4E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B53B-FB06-4E55-B9E8-BAC802C6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25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2F0B-D9CB-4E83-83B0-B22E2FEFEE4E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B53B-FB06-4E55-B9E8-BAC802C64D4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098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2F0B-D9CB-4E83-83B0-B22E2FEFEE4E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B53B-FB06-4E55-B9E8-BAC802C6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77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2F0B-D9CB-4E83-83B0-B22E2FEFEE4E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B53B-FB06-4E55-B9E8-BAC802C6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40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2F0B-D9CB-4E83-83B0-B22E2FEFEE4E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B53B-FB06-4E55-B9E8-BAC802C6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59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2F0B-D9CB-4E83-83B0-B22E2FEFEE4E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B53B-FB06-4E55-B9E8-BAC802C6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02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2F0B-D9CB-4E83-83B0-B22E2FEFEE4E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B53B-FB06-4E55-B9E8-BAC802C6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5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2F0B-D9CB-4E83-83B0-B22E2FEFEE4E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B53B-FB06-4E55-B9E8-BAC802C6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5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2F0B-D9CB-4E83-83B0-B22E2FEFEE4E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B53B-FB06-4E55-B9E8-BAC802C6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3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2F0B-D9CB-4E83-83B0-B22E2FEFEE4E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B53B-FB06-4E55-B9E8-BAC802C6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2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2F0B-D9CB-4E83-83B0-B22E2FEFEE4E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B53B-FB06-4E55-B9E8-BAC802C6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1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2F0B-D9CB-4E83-83B0-B22E2FEFEE4E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B53B-FB06-4E55-B9E8-BAC802C6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5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2F0B-D9CB-4E83-83B0-B22E2FEFEE4E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B53B-FB06-4E55-B9E8-BAC802C6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2F0B-D9CB-4E83-83B0-B22E2FEFEE4E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B53B-FB06-4E55-B9E8-BAC802C6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7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2F0B-D9CB-4E83-83B0-B22E2FEFEE4E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B53B-FB06-4E55-B9E8-BAC802C6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8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ADC2F0B-D9CB-4E83-83B0-B22E2FEFEE4E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3B53B-FB06-4E55-B9E8-BAC802C6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5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08" y="2272419"/>
            <a:ext cx="7772400" cy="180591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SANTHIGIRI ASRAMAM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2665" y="4788121"/>
            <a:ext cx="8035705" cy="146304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5"/>
                </a:solidFill>
                <a:latin typeface="Algerian" panose="04020705040A02060702" pitchFamily="82" charset="0"/>
              </a:rPr>
              <a:t>MARTHOMA SAFA</a:t>
            </a:r>
            <a:endParaRPr lang="en-US" sz="4000" dirty="0">
              <a:solidFill>
                <a:schemeClr val="accent5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003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9600" dirty="0" smtClean="0">
                <a:solidFill>
                  <a:srgbClr val="FFC000"/>
                </a:solidFill>
              </a:rPr>
              <a:t>VISMAYA</a:t>
            </a:r>
            <a:endParaRPr lang="en-US" sz="9600" dirty="0">
              <a:solidFill>
                <a:srgbClr val="FFC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VINEETHA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4157" y="3232577"/>
            <a:ext cx="4754880" cy="3341572"/>
          </a:xfrm>
          <a:ln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SHINTU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HAMSA</a:t>
            </a:r>
            <a:endParaRPr lang="en-US" sz="6000" dirty="0"/>
          </a:p>
        </p:txBody>
      </p:sp>
      <p:sp>
        <p:nvSpPr>
          <p:cNvPr id="7" name="Rectangle 6"/>
          <p:cNvSpPr/>
          <p:nvPr/>
        </p:nvSpPr>
        <p:spPr>
          <a:xfrm>
            <a:off x="1665838" y="4026200"/>
            <a:ext cx="3196967" cy="175432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VISM</a:t>
            </a:r>
            <a:endParaRPr lang="en-US" sz="5400" b="1" cap="none" spc="0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AYA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23644" y="4264182"/>
            <a:ext cx="45719" cy="126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>
            <a:off x="4255129" y="181069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ardrop 9"/>
          <p:cNvSpPr/>
          <p:nvPr/>
        </p:nvSpPr>
        <p:spPr>
          <a:xfrm>
            <a:off x="6532880" y="3728720"/>
            <a:ext cx="914400" cy="914400"/>
          </a:xfrm>
          <a:prstGeom prst="teardrop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4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phere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539473"/>
            <a:ext cx="4389120" cy="1737360"/>
          </a:xfrm>
        </p:spPr>
        <p:txBody>
          <a:bodyPr/>
          <a:lstStyle/>
          <a:p>
            <a:r>
              <a:rPr lang="en-US" sz="7200" dirty="0" smtClean="0"/>
              <a:t>VISMAYA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5768" y="1993346"/>
            <a:ext cx="4389120" cy="3762294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I LOVE YOU 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5" name="Heart 4"/>
          <p:cNvSpPr/>
          <p:nvPr/>
        </p:nvSpPr>
        <p:spPr>
          <a:xfrm>
            <a:off x="2032000" y="3566160"/>
            <a:ext cx="2446528" cy="209296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272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0" dirty="0" smtClean="0">
                <a:solidFill>
                  <a:srgbClr val="FF0000"/>
                </a:solidFill>
              </a:rPr>
              <a:t>FLOWER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n 2"/>
          <p:cNvSpPr/>
          <p:nvPr/>
        </p:nvSpPr>
        <p:spPr>
          <a:xfrm>
            <a:off x="3524036" y="2496620"/>
            <a:ext cx="3359649" cy="2804845"/>
          </a:xfrm>
          <a:prstGeom prst="su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45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960" y="520146"/>
            <a:ext cx="4360164" cy="1737360"/>
          </a:xfrm>
        </p:spPr>
        <p:txBody>
          <a:bodyPr/>
          <a:lstStyle/>
          <a:p>
            <a:r>
              <a:rPr lang="en-US" sz="8000" dirty="0" smtClean="0">
                <a:solidFill>
                  <a:srgbClr val="FFC000"/>
                </a:solidFill>
              </a:rPr>
              <a:t>GOLD</a:t>
            </a:r>
            <a:endParaRPr lang="en-US" sz="80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8000" dirty="0" smtClean="0">
                <a:solidFill>
                  <a:srgbClr val="00B050"/>
                </a:solidFill>
              </a:rPr>
              <a:t>NIRUPAMA</a:t>
            </a:r>
            <a:endParaRPr lang="en-US" sz="8000" dirty="0">
              <a:solidFill>
                <a:srgbClr val="00B05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848" y="2775666"/>
            <a:ext cx="4389120" cy="3762294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VISMAYA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5" name="Donut 4"/>
          <p:cNvSpPr/>
          <p:nvPr/>
        </p:nvSpPr>
        <p:spPr>
          <a:xfrm>
            <a:off x="6233160" y="2532356"/>
            <a:ext cx="3017520" cy="2146323"/>
          </a:xfrm>
          <a:prstGeom prst="don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862584" y="4328160"/>
            <a:ext cx="1722120" cy="2103120"/>
          </a:xfrm>
          <a:prstGeom prst="cloud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38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056" y="901146"/>
            <a:ext cx="3401568" cy="1737360"/>
          </a:xfrm>
        </p:spPr>
        <p:txBody>
          <a:bodyPr/>
          <a:lstStyle/>
          <a:p>
            <a:r>
              <a:rPr lang="en-US" sz="8000" dirty="0" smtClean="0">
                <a:solidFill>
                  <a:srgbClr val="FFC000"/>
                </a:solidFill>
              </a:rPr>
              <a:t>VISMAYA</a:t>
            </a:r>
            <a:endParaRPr lang="en-US" sz="80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LOVE</a:t>
            </a:r>
            <a:endParaRPr lang="en-US" sz="7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Heart 6"/>
          <p:cNvSpPr/>
          <p:nvPr/>
        </p:nvSpPr>
        <p:spPr>
          <a:xfrm>
            <a:off x="6172200" y="1554480"/>
            <a:ext cx="5105400" cy="4178808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411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</TotalTime>
  <Words>20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Arial</vt:lpstr>
      <vt:lpstr>Century Gothic</vt:lpstr>
      <vt:lpstr>Wingdings 3</vt:lpstr>
      <vt:lpstr>Ion</vt:lpstr>
      <vt:lpstr>SANTHIGIRI ASRAMAM</vt:lpstr>
      <vt:lpstr>VISMAYA</vt:lpstr>
      <vt:lpstr>VISMAYA</vt:lpstr>
      <vt:lpstr>FLOWER</vt:lpstr>
      <vt:lpstr>GOLD</vt:lpstr>
      <vt:lpstr>VISMAYA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</cp:revision>
  <dcterms:created xsi:type="dcterms:W3CDTF">2018-10-21T09:06:15Z</dcterms:created>
  <dcterms:modified xsi:type="dcterms:W3CDTF">2018-10-21T10:09:27Z</dcterms:modified>
</cp:coreProperties>
</file>