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404D3-3AED-4033-98E8-D4C9B1C3D89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17058-DEFB-47BA-91D3-8DFE6A51E869}">
      <dgm:prSet custT="1"/>
      <dgm:spPr/>
      <dgm:t>
        <a:bodyPr/>
        <a:lstStyle/>
        <a:p>
          <a:pPr rtl="0"/>
          <a:r>
            <a:rPr lang="en-US" sz="2400" dirty="0" smtClean="0">
              <a:latin typeface="Cooper Black" panose="0208090404030B020404" pitchFamily="18" charset="0"/>
            </a:rPr>
            <a:t>POWER </a:t>
          </a:r>
          <a:r>
            <a:rPr lang="en-US" sz="2400" dirty="0" smtClean="0">
              <a:latin typeface="Cooper Black" panose="0208090404030B020404" pitchFamily="18" charset="0"/>
            </a:rPr>
            <a:t>PACK</a:t>
          </a:r>
        </a:p>
        <a:p>
          <a:pPr rtl="0"/>
          <a:r>
            <a:rPr lang="en-US" sz="2400" dirty="0" smtClean="0">
              <a:latin typeface="Cooper Black" panose="0208090404030B020404" pitchFamily="18" charset="0"/>
            </a:rPr>
            <a:t>PROGARM</a:t>
          </a:r>
          <a:endParaRPr lang="en-US" sz="2400" dirty="0">
            <a:latin typeface="Cooper Black" panose="0208090404030B020404" pitchFamily="18" charset="0"/>
          </a:endParaRPr>
        </a:p>
      </dgm:t>
    </dgm:pt>
    <dgm:pt modelId="{2DCE3797-9389-4C22-B992-FB9C0F5D57D5}" type="parTrans" cxnId="{FA722479-3370-4DF1-B6BB-72660F840CE8}">
      <dgm:prSet/>
      <dgm:spPr/>
      <dgm:t>
        <a:bodyPr/>
        <a:lstStyle/>
        <a:p>
          <a:endParaRPr lang="en-US"/>
        </a:p>
      </dgm:t>
    </dgm:pt>
    <dgm:pt modelId="{54E74192-E559-4BD6-8289-F3140CEB6020}" type="sibTrans" cxnId="{FA722479-3370-4DF1-B6BB-72660F840CE8}">
      <dgm:prSet/>
      <dgm:spPr/>
      <dgm:t>
        <a:bodyPr/>
        <a:lstStyle/>
        <a:p>
          <a:endParaRPr lang="en-US"/>
        </a:p>
      </dgm:t>
    </dgm:pt>
    <dgm:pt modelId="{453A2E81-BDE2-46A3-90A5-7C9FAAEC6D58}" type="pres">
      <dgm:prSet presAssocID="{70F404D3-3AED-4033-98E8-D4C9B1C3D893}" presName="arrowDiagram" presStyleCnt="0">
        <dgm:presLayoutVars>
          <dgm:chMax val="5"/>
          <dgm:dir/>
          <dgm:resizeHandles val="exact"/>
        </dgm:presLayoutVars>
      </dgm:prSet>
      <dgm:spPr/>
    </dgm:pt>
    <dgm:pt modelId="{8F602CC3-3FD7-42C4-9372-48BB328A2A4D}" type="pres">
      <dgm:prSet presAssocID="{70F404D3-3AED-4033-98E8-D4C9B1C3D893}" presName="arrow" presStyleLbl="bgShp" presStyleIdx="0" presStyleCnt="1" custFlipHor="1" custScaleX="47818"/>
      <dgm:spPr/>
    </dgm:pt>
    <dgm:pt modelId="{9747AF84-CF15-48F8-A4D6-428848BDF527}" type="pres">
      <dgm:prSet presAssocID="{70F404D3-3AED-4033-98E8-D4C9B1C3D893}" presName="arrowDiagram1" presStyleCnt="0">
        <dgm:presLayoutVars>
          <dgm:bulletEnabled val="1"/>
        </dgm:presLayoutVars>
      </dgm:prSet>
      <dgm:spPr/>
    </dgm:pt>
    <dgm:pt modelId="{0FD412F7-1D5D-4B98-86D6-74D5D1E224F8}" type="pres">
      <dgm:prSet presAssocID="{0AC17058-DEFB-47BA-91D3-8DFE6A51E869}" presName="bullet1" presStyleLbl="node1" presStyleIdx="0" presStyleCnt="1" custLinFactX="-193246" custLinFactY="52415" custLinFactNeighborX="-200000" custLinFactNeighborY="100000"/>
      <dgm:spPr/>
    </dgm:pt>
    <dgm:pt modelId="{B9D66843-4176-45E1-8CDE-FE0580F401F6}" type="pres">
      <dgm:prSet presAssocID="{0AC17058-DEFB-47BA-91D3-8DFE6A51E869}" presName="textBox1" presStyleLbl="revTx" presStyleIdx="0" presStyleCnt="1" custScaleX="248797" custScaleY="181596" custLinFactNeighborX="-18284" custLinFactNeighborY="-36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5F46-97D4-477D-8458-306C0F8D4852}" type="presOf" srcId="{0AC17058-DEFB-47BA-91D3-8DFE6A51E869}" destId="{B9D66843-4176-45E1-8CDE-FE0580F401F6}" srcOrd="0" destOrd="0" presId="urn:microsoft.com/office/officeart/2005/8/layout/arrow2"/>
    <dgm:cxn modelId="{1ED9DAF6-A363-4E25-9600-AB8F2681C5BE}" type="presOf" srcId="{70F404D3-3AED-4033-98E8-D4C9B1C3D893}" destId="{453A2E81-BDE2-46A3-90A5-7C9FAAEC6D58}" srcOrd="0" destOrd="0" presId="urn:microsoft.com/office/officeart/2005/8/layout/arrow2"/>
    <dgm:cxn modelId="{FA722479-3370-4DF1-B6BB-72660F840CE8}" srcId="{70F404D3-3AED-4033-98E8-D4C9B1C3D893}" destId="{0AC17058-DEFB-47BA-91D3-8DFE6A51E869}" srcOrd="0" destOrd="0" parTransId="{2DCE3797-9389-4C22-B992-FB9C0F5D57D5}" sibTransId="{54E74192-E559-4BD6-8289-F3140CEB6020}"/>
    <dgm:cxn modelId="{E213E100-A7ED-4879-A194-2D5270206D70}" type="presParOf" srcId="{453A2E81-BDE2-46A3-90A5-7C9FAAEC6D58}" destId="{8F602CC3-3FD7-42C4-9372-48BB328A2A4D}" srcOrd="0" destOrd="0" presId="urn:microsoft.com/office/officeart/2005/8/layout/arrow2"/>
    <dgm:cxn modelId="{F975F055-A736-484F-B0E7-8D504A69C104}" type="presParOf" srcId="{453A2E81-BDE2-46A3-90A5-7C9FAAEC6D58}" destId="{9747AF84-CF15-48F8-A4D6-428848BDF527}" srcOrd="1" destOrd="0" presId="urn:microsoft.com/office/officeart/2005/8/layout/arrow2"/>
    <dgm:cxn modelId="{21D4D258-98F5-4FFD-9D5C-095F4E914693}" type="presParOf" srcId="{9747AF84-CF15-48F8-A4D6-428848BDF527}" destId="{0FD412F7-1D5D-4B98-86D6-74D5D1E224F8}" srcOrd="0" destOrd="0" presId="urn:microsoft.com/office/officeart/2005/8/layout/arrow2"/>
    <dgm:cxn modelId="{3DE87113-F883-4592-AC6C-9A6A888CDB8F}" type="presParOf" srcId="{9747AF84-CF15-48F8-A4D6-428848BDF527}" destId="{B9D66843-4176-45E1-8CDE-FE0580F401F6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02CC3-3FD7-42C4-9372-48BB328A2A4D}">
      <dsp:nvSpPr>
        <dsp:cNvPr id="0" name=""/>
        <dsp:cNvSpPr/>
      </dsp:nvSpPr>
      <dsp:spPr>
        <a:xfrm flipH="1">
          <a:off x="461032" y="235848"/>
          <a:ext cx="1370061" cy="179072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412F7-1D5D-4B98-86D6-74D5D1E224F8}">
      <dsp:nvSpPr>
        <dsp:cNvPr id="0" name=""/>
        <dsp:cNvSpPr/>
      </dsp:nvSpPr>
      <dsp:spPr>
        <a:xfrm>
          <a:off x="1065832" y="922159"/>
          <a:ext cx="212021" cy="212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66843-4176-45E1-8CDE-FE0580F401F6}">
      <dsp:nvSpPr>
        <dsp:cNvPr id="0" name=""/>
        <dsp:cNvSpPr/>
      </dsp:nvSpPr>
      <dsp:spPr>
        <a:xfrm>
          <a:off x="0" y="0"/>
          <a:ext cx="2851370" cy="2399889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2346" bIns="0" numCol="1" spcCol="1270" anchor="t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oper Black" panose="0208090404030B020404" pitchFamily="18" charset="0"/>
            </a:rPr>
            <a:t>POWER </a:t>
          </a:r>
          <a:r>
            <a:rPr lang="en-US" sz="2400" kern="1200" dirty="0" smtClean="0">
              <a:latin typeface="Cooper Black" panose="0208090404030B020404" pitchFamily="18" charset="0"/>
            </a:rPr>
            <a:t>PACK</a:t>
          </a:r>
        </a:p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oper Black" panose="0208090404030B020404" pitchFamily="18" charset="0"/>
            </a:rPr>
            <a:t>PROGARM</a:t>
          </a:r>
          <a:endParaRPr lang="en-US" sz="2400" kern="1200" dirty="0">
            <a:latin typeface="Cooper Black" panose="0208090404030B020404" pitchFamily="18" charset="0"/>
          </a:endParaRPr>
        </a:p>
      </dsp:txBody>
      <dsp:txXfrm>
        <a:off x="117153" y="117153"/>
        <a:ext cx="2617064" cy="2165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6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16807"/>
            <a:ext cx="8825658" cy="2760573"/>
          </a:xfrm>
        </p:spPr>
        <p:txBody>
          <a:bodyPr/>
          <a:lstStyle/>
          <a:p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             </a:t>
            </a:r>
            <a:r>
              <a:rPr lang="en-US" sz="6000" dirty="0" smtClean="0">
                <a:solidFill>
                  <a:srgbClr val="00FF00"/>
                </a:solidFill>
                <a:latin typeface="Bernard MT Condensed" panose="02050806060905020404" pitchFamily="18" charset="0"/>
              </a:rPr>
              <a:t>MS </a:t>
            </a:r>
            <a:r>
              <a:rPr lang="en-US" sz="6000" dirty="0" err="1" smtClean="0">
                <a:solidFill>
                  <a:srgbClr val="00FF00"/>
                </a:solidFill>
                <a:latin typeface="Bernard MT Condensed" panose="02050806060905020404" pitchFamily="18" charset="0"/>
              </a:rPr>
              <a:t>Powerpoint</a:t>
            </a:r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/>
            </a:r>
            <a:b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</a:br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                 </a:t>
            </a:r>
            <a:r>
              <a:rPr lang="en-US" sz="36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Reference Guide</a:t>
            </a:r>
            <a:endParaRPr lang="en-US" sz="3600" dirty="0">
              <a:solidFill>
                <a:srgbClr val="00FF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641810" y="2163791"/>
            <a:ext cx="3512325" cy="330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      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 Synergy Guarantee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6936311"/>
              </p:ext>
            </p:extLst>
          </p:nvPr>
        </p:nvGraphicFramePr>
        <p:xfrm>
          <a:off x="792442" y="2476500"/>
          <a:ext cx="2865158" cy="273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uble Wave 10"/>
          <p:cNvSpPr/>
          <p:nvPr/>
        </p:nvSpPr>
        <p:spPr>
          <a:xfrm>
            <a:off x="4154135" y="666750"/>
            <a:ext cx="4791075" cy="2105025"/>
          </a:xfrm>
          <a:prstGeom prst="double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Synergy</a:t>
            </a:r>
          </a:p>
          <a:p>
            <a:pPr algn="ctr"/>
            <a:r>
              <a:rPr lang="en-US" dirty="0" smtClean="0"/>
              <a:t>SCHOOL OF BUSSINESS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-114300"/>
            <a:ext cx="8963867" cy="210502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THANK YOU SHINTU MISS &amp; VINEETHA MISS</a:t>
            </a:r>
            <a:b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</a:br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</a:br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                                    </a:t>
            </a:r>
            <a:r>
              <a:rPr lang="en-US" sz="4000" dirty="0" smtClean="0">
                <a:solidFill>
                  <a:schemeClr val="accent6"/>
                </a:solidFill>
                <a:latin typeface="Blackadder ITC" panose="04020505051007020D02" pitchFamily="82" charset="0"/>
              </a:rPr>
              <a:t> </a:t>
            </a:r>
            <a:r>
              <a:rPr lang="en-US" sz="4000" dirty="0" err="1" smtClean="0">
                <a:solidFill>
                  <a:schemeClr val="accent6"/>
                </a:solidFill>
                <a:latin typeface="Blackadder ITC" panose="04020505051007020D02" pitchFamily="82" charset="0"/>
              </a:rPr>
              <a:t>Diya&amp;Deepika</a:t>
            </a:r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</a:br>
            <a:endParaRPr lang="en-US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pattFill prst="solidDmnd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Heart 4"/>
          <p:cNvSpPr/>
          <p:nvPr/>
        </p:nvSpPr>
        <p:spPr>
          <a:xfrm>
            <a:off x="2305050" y="809625"/>
            <a:ext cx="533400" cy="476250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4448175" y="600075"/>
            <a:ext cx="542925" cy="590550"/>
          </a:xfrm>
          <a:prstGeom prst="hear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9744075" y="600075"/>
            <a:ext cx="495300" cy="638175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Classmate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PLUSE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6392" y="452718"/>
            <a:ext cx="3093577" cy="12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Bauhaus 93</vt:lpstr>
      <vt:lpstr>Bernard MT Condensed</vt:lpstr>
      <vt:lpstr>Blackadder ITC</vt:lpstr>
      <vt:lpstr>Bodoni MT Black</vt:lpstr>
      <vt:lpstr>Century Gothic</vt:lpstr>
      <vt:lpstr>Cooper Black</vt:lpstr>
      <vt:lpstr>Wingdings 3</vt:lpstr>
      <vt:lpstr>Ion Boardroom</vt:lpstr>
      <vt:lpstr>             MS Powerpoint                  Reference Guide</vt:lpstr>
      <vt:lpstr>THANK YOU SHINTU MISS &amp; VINEETHA MISS                                       Diya&amp;Deepika </vt:lpstr>
      <vt:lpstr>Classmate         PLUSE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2018-10-21T09:16:19Z</dcterms:created>
  <dcterms:modified xsi:type="dcterms:W3CDTF">2018-10-21T09:59:51Z</dcterms:modified>
</cp:coreProperties>
</file>