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sldIdLst>
    <p:sldId id="256" r:id="rId2"/>
    <p:sldId id="257" r:id="rId3"/>
    <p:sldId id="258" r:id="rId4"/>
    <p:sldId id="280" r:id="rId5"/>
    <p:sldId id="282" r:id="rId6"/>
    <p:sldId id="279" r:id="rId7"/>
    <p:sldId id="281" r:id="rId8"/>
    <p:sldId id="259" r:id="rId9"/>
    <p:sldId id="260" r:id="rId10"/>
    <p:sldId id="278" r:id="rId11"/>
    <p:sldId id="261" r:id="rId12"/>
    <p:sldId id="273" r:id="rId13"/>
    <p:sldId id="263" r:id="rId14"/>
    <p:sldId id="274" r:id="rId15"/>
    <p:sldId id="262" r:id="rId16"/>
    <p:sldId id="264" r:id="rId17"/>
    <p:sldId id="275" r:id="rId18"/>
    <p:sldId id="265" r:id="rId19"/>
    <p:sldId id="266" r:id="rId20"/>
    <p:sldId id="267" r:id="rId21"/>
    <p:sldId id="276" r:id="rId22"/>
    <p:sldId id="268" r:id="rId23"/>
    <p:sldId id="269" r:id="rId24"/>
    <p:sldId id="272" r:id="rId25"/>
    <p:sldId id="270" r:id="rId26"/>
    <p:sldId id="271"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Untitled Section" id="{63EF40C8-2BB9-42DD-9FB4-461452CC3C74}">
          <p14:sldIdLst>
            <p14:sldId id="256"/>
            <p14:sldId id="257"/>
            <p14:sldId id="258"/>
            <p14:sldId id="280"/>
            <p14:sldId id="282"/>
            <p14:sldId id="279"/>
            <p14:sldId id="281"/>
            <p14:sldId id="259"/>
            <p14:sldId id="260"/>
            <p14:sldId id="278"/>
            <p14:sldId id="261"/>
            <p14:sldId id="273"/>
            <p14:sldId id="263"/>
            <p14:sldId id="274"/>
            <p14:sldId id="262"/>
            <p14:sldId id="264"/>
            <p14:sldId id="275"/>
            <p14:sldId id="265"/>
            <p14:sldId id="266"/>
            <p14:sldId id="267"/>
            <p14:sldId id="276"/>
            <p14:sldId id="268"/>
            <p14:sldId id="269"/>
            <p14:sldId id="272"/>
            <p14:sldId id="270"/>
            <p14:sldId id="27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5" d="100"/>
          <a:sy n="75" d="100"/>
        </p:scale>
        <p:origin x="1056" y="7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ata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ata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_rels/drawing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svg"/><Relationship Id="rId1" Type="http://schemas.openxmlformats.org/officeDocument/2006/relationships/image" Target="../media/image2.png"/><Relationship Id="rId4" Type="http://schemas.openxmlformats.org/officeDocument/2006/relationships/image" Target="../media/image5.svg"/></Relationships>
</file>

<file path=ppt/diagrams/_rels/drawing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svg"/><Relationship Id="rId1" Type="http://schemas.openxmlformats.org/officeDocument/2006/relationships/image" Target="../media/image11.png"/><Relationship Id="rId4" Type="http://schemas.openxmlformats.org/officeDocument/2006/relationships/image" Target="../media/image14.svg"/></Relationships>
</file>

<file path=ppt/diagrams/_rels/drawing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svg"/><Relationship Id="rId1" Type="http://schemas.openxmlformats.org/officeDocument/2006/relationships/image" Target="../media/image16.png"/><Relationship Id="rId4" Type="http://schemas.openxmlformats.org/officeDocument/2006/relationships/image" Target="../media/image19.svg"/></Relationships>
</file>

<file path=ppt/diagrams/colors1.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a:alpha val="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2DE916B-F267-4244-A4DC-C464C46CFB25}" type="doc">
      <dgm:prSet loTypeId="urn:microsoft.com/office/officeart/2018/2/layout/IconCircle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1654E93C-80FC-45BB-8FCF-40AF61582CB6}">
      <dgm:prSet/>
      <dgm:spPr/>
      <dgm:t>
        <a:bodyPr/>
        <a:lstStyle/>
        <a:p>
          <a:r>
            <a:rPr lang="en-MY" b="1" dirty="0"/>
            <a:t>Problem Statement</a:t>
          </a:r>
        </a:p>
        <a:p>
          <a:r>
            <a:rPr lang="en-MY" dirty="0"/>
            <a:t>Deliver personalized </a:t>
          </a:r>
          <a:r>
            <a:rPr lang="en-MY" u="sng" dirty="0"/>
            <a:t>short</a:t>
          </a:r>
          <a:r>
            <a:rPr lang="en-MY" dirty="0"/>
            <a:t> 5-minute daily learning sessions to employees.</a:t>
          </a:r>
          <a:endParaRPr lang="en-US" dirty="0"/>
        </a:p>
      </dgm:t>
    </dgm:pt>
    <dgm:pt modelId="{A462C35C-6609-4E34-88B1-C1DB4686BF6D}" type="parTrans" cxnId="{8192980F-7326-4841-ABF8-1F69436377F2}">
      <dgm:prSet/>
      <dgm:spPr/>
      <dgm:t>
        <a:bodyPr/>
        <a:lstStyle/>
        <a:p>
          <a:endParaRPr lang="en-US"/>
        </a:p>
      </dgm:t>
    </dgm:pt>
    <dgm:pt modelId="{71BBC8AE-6437-4A1A-AFD1-DF8A88AE74AA}" type="sibTrans" cxnId="{8192980F-7326-4841-ABF8-1F69436377F2}">
      <dgm:prSet/>
      <dgm:spPr/>
      <dgm:t>
        <a:bodyPr/>
        <a:lstStyle/>
        <a:p>
          <a:endParaRPr lang="en-US"/>
        </a:p>
      </dgm:t>
    </dgm:pt>
    <dgm:pt modelId="{519EAC79-FE52-4749-9BEF-562B9237E1CE}">
      <dgm:prSet/>
      <dgm:spPr/>
      <dgm:t>
        <a:bodyPr/>
        <a:lstStyle/>
        <a:p>
          <a:r>
            <a:rPr lang="en-MY" b="1" dirty="0"/>
            <a:t>Explanation</a:t>
          </a:r>
        </a:p>
        <a:p>
          <a:r>
            <a:rPr lang="en-MY" dirty="0"/>
            <a:t>Long training sessions reduce retention. Build an AI platform that identifies skill gaps and pushes short, engaging lessons daily to employees, adapting difficulty and content based on progress.</a:t>
          </a:r>
          <a:endParaRPr lang="en-US" dirty="0"/>
        </a:p>
      </dgm:t>
    </dgm:pt>
    <dgm:pt modelId="{B01CC640-C09F-45B4-842D-8661560CF45A}" type="parTrans" cxnId="{8C9F26E8-228A-4423-A172-60ACC62E42A1}">
      <dgm:prSet/>
      <dgm:spPr/>
      <dgm:t>
        <a:bodyPr/>
        <a:lstStyle/>
        <a:p>
          <a:endParaRPr lang="en-US"/>
        </a:p>
      </dgm:t>
    </dgm:pt>
    <dgm:pt modelId="{A91D03DF-68C2-499A-B005-37A19A74492B}" type="sibTrans" cxnId="{8C9F26E8-228A-4423-A172-60ACC62E42A1}">
      <dgm:prSet/>
      <dgm:spPr/>
      <dgm:t>
        <a:bodyPr/>
        <a:lstStyle/>
        <a:p>
          <a:endParaRPr lang="en-US"/>
        </a:p>
      </dgm:t>
    </dgm:pt>
    <dgm:pt modelId="{C3F9D037-7FA7-4786-8E37-3B2C41E33F7D}" type="pres">
      <dgm:prSet presAssocID="{62DE916B-F267-4244-A4DC-C464C46CFB25}" presName="root" presStyleCnt="0">
        <dgm:presLayoutVars>
          <dgm:dir/>
          <dgm:resizeHandles val="exact"/>
        </dgm:presLayoutVars>
      </dgm:prSet>
      <dgm:spPr/>
    </dgm:pt>
    <dgm:pt modelId="{26D5E138-9143-4F7D-9040-B39D7211ED0B}" type="pres">
      <dgm:prSet presAssocID="{62DE916B-F267-4244-A4DC-C464C46CFB25}" presName="container" presStyleCnt="0">
        <dgm:presLayoutVars>
          <dgm:dir/>
          <dgm:resizeHandles val="exact"/>
        </dgm:presLayoutVars>
      </dgm:prSet>
      <dgm:spPr/>
    </dgm:pt>
    <dgm:pt modelId="{9293DA6D-C783-4ADE-9246-70C68FFBE4CA}" type="pres">
      <dgm:prSet presAssocID="{1654E93C-80FC-45BB-8FCF-40AF61582CB6}" presName="compNode" presStyleCnt="0"/>
      <dgm:spPr/>
    </dgm:pt>
    <dgm:pt modelId="{B797279A-84EA-47C3-A9DA-63060801D592}" type="pres">
      <dgm:prSet presAssocID="{1654E93C-80FC-45BB-8FCF-40AF61582CB6}" presName="iconBgRect" presStyleLbl="bgShp" presStyleIdx="0" presStyleCnt="2"/>
      <dgm:spPr/>
    </dgm:pt>
    <dgm:pt modelId="{6B9020CE-CD91-4D90-94E2-D8F7D91D2DA0}" type="pres">
      <dgm:prSet presAssocID="{1654E93C-80FC-45BB-8FCF-40AF61582CB6}"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Network"/>
        </a:ext>
      </dgm:extLst>
    </dgm:pt>
    <dgm:pt modelId="{C4FE3235-8784-46AA-BEB2-93C3511AC9D8}" type="pres">
      <dgm:prSet presAssocID="{1654E93C-80FC-45BB-8FCF-40AF61582CB6}" presName="spaceRect" presStyleCnt="0"/>
      <dgm:spPr/>
    </dgm:pt>
    <dgm:pt modelId="{DF84C532-4CC3-4B36-9D19-E1C0214386A9}" type="pres">
      <dgm:prSet presAssocID="{1654E93C-80FC-45BB-8FCF-40AF61582CB6}" presName="textRect" presStyleLbl="revTx" presStyleIdx="0" presStyleCnt="2">
        <dgm:presLayoutVars>
          <dgm:chMax val="1"/>
          <dgm:chPref val="1"/>
        </dgm:presLayoutVars>
      </dgm:prSet>
      <dgm:spPr/>
    </dgm:pt>
    <dgm:pt modelId="{DA7C96C4-0916-442C-8412-D2710E5766CF}" type="pres">
      <dgm:prSet presAssocID="{71BBC8AE-6437-4A1A-AFD1-DF8A88AE74AA}" presName="sibTrans" presStyleLbl="sibTrans2D1" presStyleIdx="0" presStyleCnt="0"/>
      <dgm:spPr/>
    </dgm:pt>
    <dgm:pt modelId="{375B3B0B-3018-479F-8763-DC7FB5ACACBB}" type="pres">
      <dgm:prSet presAssocID="{519EAC79-FE52-4749-9BEF-562B9237E1CE}" presName="compNode" presStyleCnt="0"/>
      <dgm:spPr/>
    </dgm:pt>
    <dgm:pt modelId="{1E5160FE-9936-445A-AE14-9456CE6C59FD}" type="pres">
      <dgm:prSet presAssocID="{519EAC79-FE52-4749-9BEF-562B9237E1CE}" presName="iconBgRect" presStyleLbl="bgShp" presStyleIdx="1" presStyleCnt="2"/>
      <dgm:spPr/>
    </dgm:pt>
    <dgm:pt modelId="{BCB0DB8A-E4AB-49BD-B001-F0D01D297C82}" type="pres">
      <dgm:prSet presAssocID="{519EAC79-FE52-4749-9BEF-562B9237E1CE}"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Head with Gears"/>
        </a:ext>
      </dgm:extLst>
    </dgm:pt>
    <dgm:pt modelId="{779A3692-F41E-4264-804E-686E9EE048A1}" type="pres">
      <dgm:prSet presAssocID="{519EAC79-FE52-4749-9BEF-562B9237E1CE}" presName="spaceRect" presStyleCnt="0"/>
      <dgm:spPr/>
    </dgm:pt>
    <dgm:pt modelId="{7FC65C65-A347-47DE-91CE-7D250CEA1B8B}" type="pres">
      <dgm:prSet presAssocID="{519EAC79-FE52-4749-9BEF-562B9237E1CE}" presName="textRect" presStyleLbl="revTx" presStyleIdx="1" presStyleCnt="2" custScaleY="119086">
        <dgm:presLayoutVars>
          <dgm:chMax val="1"/>
          <dgm:chPref val="1"/>
        </dgm:presLayoutVars>
      </dgm:prSet>
      <dgm:spPr/>
    </dgm:pt>
  </dgm:ptLst>
  <dgm:cxnLst>
    <dgm:cxn modelId="{41E68D0D-36E3-4004-8F89-CC6FD0D2535B}" type="presOf" srcId="{62DE916B-F267-4244-A4DC-C464C46CFB25}" destId="{C3F9D037-7FA7-4786-8E37-3B2C41E33F7D}" srcOrd="0" destOrd="0" presId="urn:microsoft.com/office/officeart/2018/2/layout/IconCircleList"/>
    <dgm:cxn modelId="{8192980F-7326-4841-ABF8-1F69436377F2}" srcId="{62DE916B-F267-4244-A4DC-C464C46CFB25}" destId="{1654E93C-80FC-45BB-8FCF-40AF61582CB6}" srcOrd="0" destOrd="0" parTransId="{A462C35C-6609-4E34-88B1-C1DB4686BF6D}" sibTransId="{71BBC8AE-6437-4A1A-AFD1-DF8A88AE74AA}"/>
    <dgm:cxn modelId="{5EE1FD18-AC4F-479D-B004-01C94C82BB8C}" type="presOf" srcId="{71BBC8AE-6437-4A1A-AFD1-DF8A88AE74AA}" destId="{DA7C96C4-0916-442C-8412-D2710E5766CF}" srcOrd="0" destOrd="0" presId="urn:microsoft.com/office/officeart/2018/2/layout/IconCircleList"/>
    <dgm:cxn modelId="{29FB9C92-4362-4E3D-A208-F7A3E508B2C5}" type="presOf" srcId="{519EAC79-FE52-4749-9BEF-562B9237E1CE}" destId="{7FC65C65-A347-47DE-91CE-7D250CEA1B8B}" srcOrd="0" destOrd="0" presId="urn:microsoft.com/office/officeart/2018/2/layout/IconCircleList"/>
    <dgm:cxn modelId="{63F18DD7-C926-47EA-9CEF-782E904E374D}" type="presOf" srcId="{1654E93C-80FC-45BB-8FCF-40AF61582CB6}" destId="{DF84C532-4CC3-4B36-9D19-E1C0214386A9}" srcOrd="0" destOrd="0" presId="urn:microsoft.com/office/officeart/2018/2/layout/IconCircleList"/>
    <dgm:cxn modelId="{8C9F26E8-228A-4423-A172-60ACC62E42A1}" srcId="{62DE916B-F267-4244-A4DC-C464C46CFB25}" destId="{519EAC79-FE52-4749-9BEF-562B9237E1CE}" srcOrd="1" destOrd="0" parTransId="{B01CC640-C09F-45B4-842D-8661560CF45A}" sibTransId="{A91D03DF-68C2-499A-B005-37A19A74492B}"/>
    <dgm:cxn modelId="{AE94592F-5B13-402A-8202-246D6A78A471}" type="presParOf" srcId="{C3F9D037-7FA7-4786-8E37-3B2C41E33F7D}" destId="{26D5E138-9143-4F7D-9040-B39D7211ED0B}" srcOrd="0" destOrd="0" presId="urn:microsoft.com/office/officeart/2018/2/layout/IconCircleList"/>
    <dgm:cxn modelId="{7D100238-3CF2-409F-A556-C37A8719EC53}" type="presParOf" srcId="{26D5E138-9143-4F7D-9040-B39D7211ED0B}" destId="{9293DA6D-C783-4ADE-9246-70C68FFBE4CA}" srcOrd="0" destOrd="0" presId="urn:microsoft.com/office/officeart/2018/2/layout/IconCircleList"/>
    <dgm:cxn modelId="{C369722C-ED6F-4506-9207-96E669F35DD1}" type="presParOf" srcId="{9293DA6D-C783-4ADE-9246-70C68FFBE4CA}" destId="{B797279A-84EA-47C3-A9DA-63060801D592}" srcOrd="0" destOrd="0" presId="urn:microsoft.com/office/officeart/2018/2/layout/IconCircleList"/>
    <dgm:cxn modelId="{39ADC384-9A6A-4059-813D-AE5AD618B684}" type="presParOf" srcId="{9293DA6D-C783-4ADE-9246-70C68FFBE4CA}" destId="{6B9020CE-CD91-4D90-94E2-D8F7D91D2DA0}" srcOrd="1" destOrd="0" presId="urn:microsoft.com/office/officeart/2018/2/layout/IconCircleList"/>
    <dgm:cxn modelId="{AAF971AC-4ABF-4C35-9FEC-78428FA6F4CD}" type="presParOf" srcId="{9293DA6D-C783-4ADE-9246-70C68FFBE4CA}" destId="{C4FE3235-8784-46AA-BEB2-93C3511AC9D8}" srcOrd="2" destOrd="0" presId="urn:microsoft.com/office/officeart/2018/2/layout/IconCircleList"/>
    <dgm:cxn modelId="{45484B99-9B6A-4B32-8F3C-723F7925798B}" type="presParOf" srcId="{9293DA6D-C783-4ADE-9246-70C68FFBE4CA}" destId="{DF84C532-4CC3-4B36-9D19-E1C0214386A9}" srcOrd="3" destOrd="0" presId="urn:microsoft.com/office/officeart/2018/2/layout/IconCircleList"/>
    <dgm:cxn modelId="{B35C2C9E-2492-4994-BB2B-801047896F77}" type="presParOf" srcId="{26D5E138-9143-4F7D-9040-B39D7211ED0B}" destId="{DA7C96C4-0916-442C-8412-D2710E5766CF}" srcOrd="1" destOrd="0" presId="urn:microsoft.com/office/officeart/2018/2/layout/IconCircleList"/>
    <dgm:cxn modelId="{A284F1AF-3D66-42B5-B1E3-1767B50E50B6}" type="presParOf" srcId="{26D5E138-9143-4F7D-9040-B39D7211ED0B}" destId="{375B3B0B-3018-479F-8763-DC7FB5ACACBB}" srcOrd="2" destOrd="0" presId="urn:microsoft.com/office/officeart/2018/2/layout/IconCircleList"/>
    <dgm:cxn modelId="{71404711-BE25-4181-9149-3E6697ECE438}" type="presParOf" srcId="{375B3B0B-3018-479F-8763-DC7FB5ACACBB}" destId="{1E5160FE-9936-445A-AE14-9456CE6C59FD}" srcOrd="0" destOrd="0" presId="urn:microsoft.com/office/officeart/2018/2/layout/IconCircleList"/>
    <dgm:cxn modelId="{EDE54CFB-82EA-443F-90FE-A9C6C3D59429}" type="presParOf" srcId="{375B3B0B-3018-479F-8763-DC7FB5ACACBB}" destId="{BCB0DB8A-E4AB-49BD-B001-F0D01D297C82}" srcOrd="1" destOrd="0" presId="urn:microsoft.com/office/officeart/2018/2/layout/IconCircleList"/>
    <dgm:cxn modelId="{F339872F-D806-4516-B40A-CBA90EE2EBC2}" type="presParOf" srcId="{375B3B0B-3018-479F-8763-DC7FB5ACACBB}" destId="{779A3692-F41E-4264-804E-686E9EE048A1}" srcOrd="2" destOrd="0" presId="urn:microsoft.com/office/officeart/2018/2/layout/IconCircleList"/>
    <dgm:cxn modelId="{61C9723D-39F4-4459-B55C-EF5E3E66F2C6}" type="presParOf" srcId="{375B3B0B-3018-479F-8763-DC7FB5ACACBB}" destId="{7FC65C65-A347-47DE-91CE-7D250CEA1B8B}" srcOrd="3" destOrd="0" presId="urn:microsoft.com/office/officeart/2018/2/layout/IconCircle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D4D832A4-D2CF-42F1-92B9-29D499A7A78C}" type="doc">
      <dgm:prSet loTypeId="urn:microsoft.com/office/officeart/2018/5/layout/CenteredIconLabelDescriptionList" loCatId="icon" qsTypeId="urn:microsoft.com/office/officeart/2005/8/quickstyle/simple1" qsCatId="simple" csTypeId="urn:microsoft.com/office/officeart/2018/5/colors/Iconchunking_neutralbg_accent1_2" csCatId="accent1" phldr="1"/>
      <dgm:spPr/>
      <dgm:t>
        <a:bodyPr/>
        <a:lstStyle/>
        <a:p>
          <a:endParaRPr lang="en-US"/>
        </a:p>
      </dgm:t>
    </dgm:pt>
    <dgm:pt modelId="{53094C26-169F-4E43-AB69-6C0BA363D9FC}">
      <dgm:prSet/>
      <dgm:spPr/>
      <dgm:t>
        <a:bodyPr/>
        <a:lstStyle/>
        <a:p>
          <a:pPr>
            <a:defRPr b="1"/>
          </a:pPr>
          <a:r>
            <a:rPr lang="en-MY"/>
            <a:t>Role:</a:t>
          </a:r>
          <a:endParaRPr lang="en-US"/>
        </a:p>
      </dgm:t>
    </dgm:pt>
    <dgm:pt modelId="{DD99D208-E144-4F12-8B85-B454AD667457}" type="parTrans" cxnId="{15C74843-993C-404F-AA99-C93A9AE19C72}">
      <dgm:prSet/>
      <dgm:spPr/>
      <dgm:t>
        <a:bodyPr/>
        <a:lstStyle/>
        <a:p>
          <a:endParaRPr lang="en-US"/>
        </a:p>
      </dgm:t>
    </dgm:pt>
    <dgm:pt modelId="{B44A075D-8D10-4B38-B2D7-4BAEEEAC1E31}" type="sibTrans" cxnId="{15C74843-993C-404F-AA99-C93A9AE19C72}">
      <dgm:prSet/>
      <dgm:spPr/>
      <dgm:t>
        <a:bodyPr/>
        <a:lstStyle/>
        <a:p>
          <a:endParaRPr lang="en-US"/>
        </a:p>
      </dgm:t>
    </dgm:pt>
    <dgm:pt modelId="{C65186C1-8536-44BC-81C5-91DCE074BD4C}">
      <dgm:prSet/>
      <dgm:spPr/>
      <dgm:t>
        <a:bodyPr/>
        <a:lstStyle/>
        <a:p>
          <a:r>
            <a:rPr lang="en-MY"/>
            <a:t>Stores user profiles: ID, skills, gaps, progress</a:t>
          </a:r>
          <a:endParaRPr lang="en-US"/>
        </a:p>
      </dgm:t>
    </dgm:pt>
    <dgm:pt modelId="{9FA57846-C280-4B55-AA1A-6DA0BF06E1CA}" type="parTrans" cxnId="{4C1D42AB-DA22-4C0D-BF99-690FF8CF534E}">
      <dgm:prSet/>
      <dgm:spPr/>
      <dgm:t>
        <a:bodyPr/>
        <a:lstStyle/>
        <a:p>
          <a:endParaRPr lang="en-US"/>
        </a:p>
      </dgm:t>
    </dgm:pt>
    <dgm:pt modelId="{37040A2A-503A-4F42-994A-7149FF8CEFE0}" type="sibTrans" cxnId="{4C1D42AB-DA22-4C0D-BF99-690FF8CF534E}">
      <dgm:prSet/>
      <dgm:spPr/>
      <dgm:t>
        <a:bodyPr/>
        <a:lstStyle/>
        <a:p>
          <a:endParaRPr lang="en-US"/>
        </a:p>
      </dgm:t>
    </dgm:pt>
    <dgm:pt modelId="{EF635DAA-EB46-43FF-B548-FCF3D8DB0B39}">
      <dgm:prSet/>
      <dgm:spPr/>
      <dgm:t>
        <a:bodyPr/>
        <a:lstStyle/>
        <a:p>
          <a:r>
            <a:rPr lang="en-MY"/>
            <a:t>Tracks completed lessons and last engagement date</a:t>
          </a:r>
          <a:endParaRPr lang="en-US"/>
        </a:p>
      </dgm:t>
    </dgm:pt>
    <dgm:pt modelId="{43ACA281-458C-4D38-8371-C1077229AD8B}" type="parTrans" cxnId="{4907C08A-0EDE-4497-853E-02A4829B6011}">
      <dgm:prSet/>
      <dgm:spPr/>
      <dgm:t>
        <a:bodyPr/>
        <a:lstStyle/>
        <a:p>
          <a:endParaRPr lang="en-US"/>
        </a:p>
      </dgm:t>
    </dgm:pt>
    <dgm:pt modelId="{5FE75F32-151E-484F-AF86-9775AFE54508}" type="sibTrans" cxnId="{4907C08A-0EDE-4497-853E-02A4829B6011}">
      <dgm:prSet/>
      <dgm:spPr/>
      <dgm:t>
        <a:bodyPr/>
        <a:lstStyle/>
        <a:p>
          <a:endParaRPr lang="en-US"/>
        </a:p>
      </dgm:t>
    </dgm:pt>
    <dgm:pt modelId="{163D6F8E-DA25-4BE7-90C3-A48DD85E9102}">
      <dgm:prSet/>
      <dgm:spPr/>
      <dgm:t>
        <a:bodyPr/>
        <a:lstStyle/>
        <a:p>
          <a:pPr>
            <a:defRPr b="1"/>
          </a:pPr>
          <a:r>
            <a:rPr lang="en-MY"/>
            <a:t>Why We Used It:</a:t>
          </a:r>
          <a:endParaRPr lang="en-US"/>
        </a:p>
      </dgm:t>
    </dgm:pt>
    <dgm:pt modelId="{C0B22D7E-D9E5-499F-8FF6-97AEB5AE25B5}" type="parTrans" cxnId="{5EC26DF6-F033-4323-817D-A66C6462A051}">
      <dgm:prSet/>
      <dgm:spPr/>
      <dgm:t>
        <a:bodyPr/>
        <a:lstStyle/>
        <a:p>
          <a:endParaRPr lang="en-US"/>
        </a:p>
      </dgm:t>
    </dgm:pt>
    <dgm:pt modelId="{162E70E6-D038-42ED-BE68-4B8F33D8441A}" type="sibTrans" cxnId="{5EC26DF6-F033-4323-817D-A66C6462A051}">
      <dgm:prSet/>
      <dgm:spPr/>
      <dgm:t>
        <a:bodyPr/>
        <a:lstStyle/>
        <a:p>
          <a:endParaRPr lang="en-US"/>
        </a:p>
      </dgm:t>
    </dgm:pt>
    <dgm:pt modelId="{8A86FB5C-DE44-4C60-8B3D-76E5B5788765}">
      <dgm:prSet/>
      <dgm:spPr/>
      <dgm:t>
        <a:bodyPr/>
        <a:lstStyle/>
        <a:p>
          <a:r>
            <a:rPr lang="en-MY"/>
            <a:t>Blazing fast (single-digit ms latency)</a:t>
          </a:r>
          <a:endParaRPr lang="en-US"/>
        </a:p>
      </dgm:t>
    </dgm:pt>
    <dgm:pt modelId="{A22875CC-F31D-485E-865B-054117B3E89A}" type="parTrans" cxnId="{74506A24-74BC-430A-9ECB-E6348A4EB19A}">
      <dgm:prSet/>
      <dgm:spPr/>
      <dgm:t>
        <a:bodyPr/>
        <a:lstStyle/>
        <a:p>
          <a:endParaRPr lang="en-US"/>
        </a:p>
      </dgm:t>
    </dgm:pt>
    <dgm:pt modelId="{96AF4647-85DA-4B45-A045-9B7B336B9EBA}" type="sibTrans" cxnId="{74506A24-74BC-430A-9ECB-E6348A4EB19A}">
      <dgm:prSet/>
      <dgm:spPr/>
      <dgm:t>
        <a:bodyPr/>
        <a:lstStyle/>
        <a:p>
          <a:endParaRPr lang="en-US"/>
        </a:p>
      </dgm:t>
    </dgm:pt>
    <dgm:pt modelId="{1C347445-AA18-46DF-A6D5-1283217A4B63}">
      <dgm:prSet/>
      <dgm:spPr/>
      <dgm:t>
        <a:bodyPr/>
        <a:lstStyle/>
        <a:p>
          <a:r>
            <a:rPr lang="en-MY"/>
            <a:t>NoSQL → flexible schema for evolving user data</a:t>
          </a:r>
          <a:endParaRPr lang="en-US"/>
        </a:p>
      </dgm:t>
    </dgm:pt>
    <dgm:pt modelId="{77497F48-1AA8-4CEA-B8C7-52EF9E57CEDF}" type="parTrans" cxnId="{8AF6AC37-D0F8-45CF-ADD5-7CF6D132C94A}">
      <dgm:prSet/>
      <dgm:spPr/>
      <dgm:t>
        <a:bodyPr/>
        <a:lstStyle/>
        <a:p>
          <a:endParaRPr lang="en-US"/>
        </a:p>
      </dgm:t>
    </dgm:pt>
    <dgm:pt modelId="{14E8A3F9-6EEC-431D-A3AB-3B127516F3B5}" type="sibTrans" cxnId="{8AF6AC37-D0F8-45CF-ADD5-7CF6D132C94A}">
      <dgm:prSet/>
      <dgm:spPr/>
      <dgm:t>
        <a:bodyPr/>
        <a:lstStyle/>
        <a:p>
          <a:endParaRPr lang="en-US"/>
        </a:p>
      </dgm:t>
    </dgm:pt>
    <dgm:pt modelId="{E48995CA-EA90-4D2B-93F2-08BEB8B40582}">
      <dgm:prSet/>
      <dgm:spPr/>
      <dgm:t>
        <a:bodyPr/>
        <a:lstStyle/>
        <a:p>
          <a:r>
            <a:rPr lang="en-MY"/>
            <a:t>Serverless → no ops, auto-scales, highly available</a:t>
          </a:r>
          <a:endParaRPr lang="en-US"/>
        </a:p>
      </dgm:t>
    </dgm:pt>
    <dgm:pt modelId="{4932EF89-10A8-4394-831E-6805F4650292}" type="parTrans" cxnId="{B7900B9D-6F97-44BE-B38B-F2C60F362581}">
      <dgm:prSet/>
      <dgm:spPr/>
      <dgm:t>
        <a:bodyPr/>
        <a:lstStyle/>
        <a:p>
          <a:endParaRPr lang="en-US"/>
        </a:p>
      </dgm:t>
    </dgm:pt>
    <dgm:pt modelId="{DD122D95-C23F-44B1-B8C4-4C8C8E267CE8}" type="sibTrans" cxnId="{B7900B9D-6F97-44BE-B38B-F2C60F362581}">
      <dgm:prSet/>
      <dgm:spPr/>
      <dgm:t>
        <a:bodyPr/>
        <a:lstStyle/>
        <a:p>
          <a:endParaRPr lang="en-US"/>
        </a:p>
      </dgm:t>
    </dgm:pt>
    <dgm:pt modelId="{E9F00A43-5053-46F7-969D-2706751DE16F}" type="pres">
      <dgm:prSet presAssocID="{D4D832A4-D2CF-42F1-92B9-29D499A7A78C}" presName="root" presStyleCnt="0">
        <dgm:presLayoutVars>
          <dgm:dir/>
          <dgm:resizeHandles val="exact"/>
        </dgm:presLayoutVars>
      </dgm:prSet>
      <dgm:spPr/>
    </dgm:pt>
    <dgm:pt modelId="{1F460DA3-88C3-4D2D-9194-DECE6F656DF3}" type="pres">
      <dgm:prSet presAssocID="{53094C26-169F-4E43-AB69-6C0BA363D9FC}" presName="compNode" presStyleCnt="0"/>
      <dgm:spPr/>
    </dgm:pt>
    <dgm:pt modelId="{63A04CA2-014E-4E54-A45D-275D0818BE1C}" type="pres">
      <dgm:prSet presAssocID="{53094C26-169F-4E43-AB69-6C0BA363D9FC}"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mployee Badge"/>
        </a:ext>
      </dgm:extLst>
    </dgm:pt>
    <dgm:pt modelId="{E103604F-EB38-4168-9D80-F21BA8411590}" type="pres">
      <dgm:prSet presAssocID="{53094C26-169F-4E43-AB69-6C0BA363D9FC}" presName="iconSpace" presStyleCnt="0"/>
      <dgm:spPr/>
    </dgm:pt>
    <dgm:pt modelId="{65E64BA6-88B7-420B-86D7-7F9831EC4ACE}" type="pres">
      <dgm:prSet presAssocID="{53094C26-169F-4E43-AB69-6C0BA363D9FC}" presName="parTx" presStyleLbl="revTx" presStyleIdx="0" presStyleCnt="4">
        <dgm:presLayoutVars>
          <dgm:chMax val="0"/>
          <dgm:chPref val="0"/>
        </dgm:presLayoutVars>
      </dgm:prSet>
      <dgm:spPr/>
    </dgm:pt>
    <dgm:pt modelId="{B0F2B442-FD5E-49F5-9A07-A29EC5DF7D20}" type="pres">
      <dgm:prSet presAssocID="{53094C26-169F-4E43-AB69-6C0BA363D9FC}" presName="txSpace" presStyleCnt="0"/>
      <dgm:spPr/>
    </dgm:pt>
    <dgm:pt modelId="{DE22AC3A-82CE-4584-8D10-A43801D3B3FB}" type="pres">
      <dgm:prSet presAssocID="{53094C26-169F-4E43-AB69-6C0BA363D9FC}" presName="desTx" presStyleLbl="revTx" presStyleIdx="1" presStyleCnt="4">
        <dgm:presLayoutVars/>
      </dgm:prSet>
      <dgm:spPr/>
    </dgm:pt>
    <dgm:pt modelId="{63ECC910-CA00-4BB8-B9CA-396F49CBA49D}" type="pres">
      <dgm:prSet presAssocID="{B44A075D-8D10-4B38-B2D7-4BAEEEAC1E31}" presName="sibTrans" presStyleCnt="0"/>
      <dgm:spPr/>
    </dgm:pt>
    <dgm:pt modelId="{B9191365-8490-4D99-A693-90CB5AB6A519}" type="pres">
      <dgm:prSet presAssocID="{163D6F8E-DA25-4BE7-90C3-A48DD85E9102}" presName="compNode" presStyleCnt="0"/>
      <dgm:spPr/>
    </dgm:pt>
    <dgm:pt modelId="{2542C80C-B95F-4FD2-B543-C202B260FACE}" type="pres">
      <dgm:prSet presAssocID="{163D6F8E-DA25-4BE7-90C3-A48DD85E9102}"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F2DE7D06-FBC7-4916-9B21-18981CD61840}" type="pres">
      <dgm:prSet presAssocID="{163D6F8E-DA25-4BE7-90C3-A48DD85E9102}" presName="iconSpace" presStyleCnt="0"/>
      <dgm:spPr/>
    </dgm:pt>
    <dgm:pt modelId="{661BE3F7-8A11-4CDF-9C76-A7277245585C}" type="pres">
      <dgm:prSet presAssocID="{163D6F8E-DA25-4BE7-90C3-A48DD85E9102}" presName="parTx" presStyleLbl="revTx" presStyleIdx="2" presStyleCnt="4">
        <dgm:presLayoutVars>
          <dgm:chMax val="0"/>
          <dgm:chPref val="0"/>
        </dgm:presLayoutVars>
      </dgm:prSet>
      <dgm:spPr/>
    </dgm:pt>
    <dgm:pt modelId="{0F2FEB21-FB89-4EB2-9629-A17C49317D8F}" type="pres">
      <dgm:prSet presAssocID="{163D6F8E-DA25-4BE7-90C3-A48DD85E9102}" presName="txSpace" presStyleCnt="0"/>
      <dgm:spPr/>
    </dgm:pt>
    <dgm:pt modelId="{552CBFAD-7157-45AA-93D4-10571C240C69}" type="pres">
      <dgm:prSet presAssocID="{163D6F8E-DA25-4BE7-90C3-A48DD85E9102}" presName="desTx" presStyleLbl="revTx" presStyleIdx="3" presStyleCnt="4">
        <dgm:presLayoutVars/>
      </dgm:prSet>
      <dgm:spPr/>
    </dgm:pt>
  </dgm:ptLst>
  <dgm:cxnLst>
    <dgm:cxn modelId="{74506A24-74BC-430A-9ECB-E6348A4EB19A}" srcId="{163D6F8E-DA25-4BE7-90C3-A48DD85E9102}" destId="{8A86FB5C-DE44-4C60-8B3D-76E5B5788765}" srcOrd="0" destOrd="0" parTransId="{A22875CC-F31D-485E-865B-054117B3E89A}" sibTransId="{96AF4647-85DA-4B45-A045-9B7B336B9EBA}"/>
    <dgm:cxn modelId="{8AF6AC37-D0F8-45CF-ADD5-7CF6D132C94A}" srcId="{163D6F8E-DA25-4BE7-90C3-A48DD85E9102}" destId="{1C347445-AA18-46DF-A6D5-1283217A4B63}" srcOrd="1" destOrd="0" parTransId="{77497F48-1AA8-4CEA-B8C7-52EF9E57CEDF}" sibTransId="{14E8A3F9-6EEC-431D-A3AB-3B127516F3B5}"/>
    <dgm:cxn modelId="{15C74843-993C-404F-AA99-C93A9AE19C72}" srcId="{D4D832A4-D2CF-42F1-92B9-29D499A7A78C}" destId="{53094C26-169F-4E43-AB69-6C0BA363D9FC}" srcOrd="0" destOrd="0" parTransId="{DD99D208-E144-4F12-8B85-B454AD667457}" sibTransId="{B44A075D-8D10-4B38-B2D7-4BAEEEAC1E31}"/>
    <dgm:cxn modelId="{DDEAA77B-1891-47A5-8AF8-BB76CAC96D22}" type="presOf" srcId="{1C347445-AA18-46DF-A6D5-1283217A4B63}" destId="{552CBFAD-7157-45AA-93D4-10571C240C69}" srcOrd="0" destOrd="1" presId="urn:microsoft.com/office/officeart/2018/5/layout/CenteredIconLabelDescriptionList"/>
    <dgm:cxn modelId="{4907C08A-0EDE-4497-853E-02A4829B6011}" srcId="{53094C26-169F-4E43-AB69-6C0BA363D9FC}" destId="{EF635DAA-EB46-43FF-B548-FCF3D8DB0B39}" srcOrd="1" destOrd="0" parTransId="{43ACA281-458C-4D38-8371-C1077229AD8B}" sibTransId="{5FE75F32-151E-484F-AF86-9775AFE54508}"/>
    <dgm:cxn modelId="{754C5C96-9F02-41B6-9D7A-974E8D9C148F}" type="presOf" srcId="{163D6F8E-DA25-4BE7-90C3-A48DD85E9102}" destId="{661BE3F7-8A11-4CDF-9C76-A7277245585C}" srcOrd="0" destOrd="0" presId="urn:microsoft.com/office/officeart/2018/5/layout/CenteredIconLabelDescriptionList"/>
    <dgm:cxn modelId="{B7900B9D-6F97-44BE-B38B-F2C60F362581}" srcId="{163D6F8E-DA25-4BE7-90C3-A48DD85E9102}" destId="{E48995CA-EA90-4D2B-93F2-08BEB8B40582}" srcOrd="2" destOrd="0" parTransId="{4932EF89-10A8-4394-831E-6805F4650292}" sibTransId="{DD122D95-C23F-44B1-B8C4-4C8C8E267CE8}"/>
    <dgm:cxn modelId="{44A5559D-7DDA-4992-8B39-7D161DF4A3CD}" type="presOf" srcId="{D4D832A4-D2CF-42F1-92B9-29D499A7A78C}" destId="{E9F00A43-5053-46F7-969D-2706751DE16F}" srcOrd="0" destOrd="0" presId="urn:microsoft.com/office/officeart/2018/5/layout/CenteredIconLabelDescriptionList"/>
    <dgm:cxn modelId="{011B919D-6315-41AE-BFBA-B84798DA9BAA}" type="presOf" srcId="{E48995CA-EA90-4D2B-93F2-08BEB8B40582}" destId="{552CBFAD-7157-45AA-93D4-10571C240C69}" srcOrd="0" destOrd="2" presId="urn:microsoft.com/office/officeart/2018/5/layout/CenteredIconLabelDescriptionList"/>
    <dgm:cxn modelId="{4C1D42AB-DA22-4C0D-BF99-690FF8CF534E}" srcId="{53094C26-169F-4E43-AB69-6C0BA363D9FC}" destId="{C65186C1-8536-44BC-81C5-91DCE074BD4C}" srcOrd="0" destOrd="0" parTransId="{9FA57846-C280-4B55-AA1A-6DA0BF06E1CA}" sibTransId="{37040A2A-503A-4F42-994A-7149FF8CEFE0}"/>
    <dgm:cxn modelId="{A67ED0BE-F1E9-4DB6-BDED-9D334AB5C7D1}" type="presOf" srcId="{53094C26-169F-4E43-AB69-6C0BA363D9FC}" destId="{65E64BA6-88B7-420B-86D7-7F9831EC4ACE}" srcOrd="0" destOrd="0" presId="urn:microsoft.com/office/officeart/2018/5/layout/CenteredIconLabelDescriptionList"/>
    <dgm:cxn modelId="{A440AEDC-52BB-4A24-864C-C252D4349E5F}" type="presOf" srcId="{EF635DAA-EB46-43FF-B548-FCF3D8DB0B39}" destId="{DE22AC3A-82CE-4584-8D10-A43801D3B3FB}" srcOrd="0" destOrd="1" presId="urn:microsoft.com/office/officeart/2018/5/layout/CenteredIconLabelDescriptionList"/>
    <dgm:cxn modelId="{E3B9ABF2-1181-4AF6-87A8-1B0A651AF33D}" type="presOf" srcId="{8A86FB5C-DE44-4C60-8B3D-76E5B5788765}" destId="{552CBFAD-7157-45AA-93D4-10571C240C69}" srcOrd="0" destOrd="0" presId="urn:microsoft.com/office/officeart/2018/5/layout/CenteredIconLabelDescriptionList"/>
    <dgm:cxn modelId="{5EC26DF6-F033-4323-817D-A66C6462A051}" srcId="{D4D832A4-D2CF-42F1-92B9-29D499A7A78C}" destId="{163D6F8E-DA25-4BE7-90C3-A48DD85E9102}" srcOrd="1" destOrd="0" parTransId="{C0B22D7E-D9E5-499F-8FF6-97AEB5AE25B5}" sibTransId="{162E70E6-D038-42ED-BE68-4B8F33D8441A}"/>
    <dgm:cxn modelId="{4F3B07F9-198E-4FA5-9EF2-0282CFFC0530}" type="presOf" srcId="{C65186C1-8536-44BC-81C5-91DCE074BD4C}" destId="{DE22AC3A-82CE-4584-8D10-A43801D3B3FB}" srcOrd="0" destOrd="0" presId="urn:microsoft.com/office/officeart/2018/5/layout/CenteredIconLabelDescriptionList"/>
    <dgm:cxn modelId="{DD1937C9-F6CA-4D3F-9CC5-2B0400739BEC}" type="presParOf" srcId="{E9F00A43-5053-46F7-969D-2706751DE16F}" destId="{1F460DA3-88C3-4D2D-9194-DECE6F656DF3}" srcOrd="0" destOrd="0" presId="urn:microsoft.com/office/officeart/2018/5/layout/CenteredIconLabelDescriptionList"/>
    <dgm:cxn modelId="{D47DE442-7279-4D34-B410-0C316EC875E2}" type="presParOf" srcId="{1F460DA3-88C3-4D2D-9194-DECE6F656DF3}" destId="{63A04CA2-014E-4E54-A45D-275D0818BE1C}" srcOrd="0" destOrd="0" presId="urn:microsoft.com/office/officeart/2018/5/layout/CenteredIconLabelDescriptionList"/>
    <dgm:cxn modelId="{E55015A6-2D69-456A-B377-D0F7C1BB2051}" type="presParOf" srcId="{1F460DA3-88C3-4D2D-9194-DECE6F656DF3}" destId="{E103604F-EB38-4168-9D80-F21BA8411590}" srcOrd="1" destOrd="0" presId="urn:microsoft.com/office/officeart/2018/5/layout/CenteredIconLabelDescriptionList"/>
    <dgm:cxn modelId="{FF0B226F-3FFD-4CE2-8C86-89DAD4400834}" type="presParOf" srcId="{1F460DA3-88C3-4D2D-9194-DECE6F656DF3}" destId="{65E64BA6-88B7-420B-86D7-7F9831EC4ACE}" srcOrd="2" destOrd="0" presId="urn:microsoft.com/office/officeart/2018/5/layout/CenteredIconLabelDescriptionList"/>
    <dgm:cxn modelId="{721CA0D2-71BD-4BD2-B6B1-25A451284AAC}" type="presParOf" srcId="{1F460DA3-88C3-4D2D-9194-DECE6F656DF3}" destId="{B0F2B442-FD5E-49F5-9A07-A29EC5DF7D20}" srcOrd="3" destOrd="0" presId="urn:microsoft.com/office/officeart/2018/5/layout/CenteredIconLabelDescriptionList"/>
    <dgm:cxn modelId="{A116B9F9-818C-43EC-B40C-6A717EDC990B}" type="presParOf" srcId="{1F460DA3-88C3-4D2D-9194-DECE6F656DF3}" destId="{DE22AC3A-82CE-4584-8D10-A43801D3B3FB}" srcOrd="4" destOrd="0" presId="urn:microsoft.com/office/officeart/2018/5/layout/CenteredIconLabelDescriptionList"/>
    <dgm:cxn modelId="{2EB8B1D5-1EEE-4E14-BDC4-E37AF215DBFB}" type="presParOf" srcId="{E9F00A43-5053-46F7-969D-2706751DE16F}" destId="{63ECC910-CA00-4BB8-B9CA-396F49CBA49D}" srcOrd="1" destOrd="0" presId="urn:microsoft.com/office/officeart/2018/5/layout/CenteredIconLabelDescriptionList"/>
    <dgm:cxn modelId="{E90A7F43-DFDE-4941-A06B-D277B6D16D0B}" type="presParOf" srcId="{E9F00A43-5053-46F7-969D-2706751DE16F}" destId="{B9191365-8490-4D99-A693-90CB5AB6A519}" srcOrd="2" destOrd="0" presId="urn:microsoft.com/office/officeart/2018/5/layout/CenteredIconLabelDescriptionList"/>
    <dgm:cxn modelId="{B7FFA0DB-6B53-44C6-B7CF-8D410DCAA95C}" type="presParOf" srcId="{B9191365-8490-4D99-A693-90CB5AB6A519}" destId="{2542C80C-B95F-4FD2-B543-C202B260FACE}" srcOrd="0" destOrd="0" presId="urn:microsoft.com/office/officeart/2018/5/layout/CenteredIconLabelDescriptionList"/>
    <dgm:cxn modelId="{2E8E3E4A-ACD1-4393-9062-DE602DEA99AB}" type="presParOf" srcId="{B9191365-8490-4D99-A693-90CB5AB6A519}" destId="{F2DE7D06-FBC7-4916-9B21-18981CD61840}" srcOrd="1" destOrd="0" presId="urn:microsoft.com/office/officeart/2018/5/layout/CenteredIconLabelDescriptionList"/>
    <dgm:cxn modelId="{DC6AFAB5-D442-469C-9CE5-70D9637D671E}" type="presParOf" srcId="{B9191365-8490-4D99-A693-90CB5AB6A519}" destId="{661BE3F7-8A11-4CDF-9C76-A7277245585C}" srcOrd="2" destOrd="0" presId="urn:microsoft.com/office/officeart/2018/5/layout/CenteredIconLabelDescriptionList"/>
    <dgm:cxn modelId="{27C6FA4F-6ED5-40AF-BEE6-1901BD14D936}" type="presParOf" srcId="{B9191365-8490-4D99-A693-90CB5AB6A519}" destId="{0F2FEB21-FB89-4EB2-9629-A17C49317D8F}" srcOrd="3" destOrd="0" presId="urn:microsoft.com/office/officeart/2018/5/layout/CenteredIconLabelDescriptionList"/>
    <dgm:cxn modelId="{A73D8A4A-C238-4E52-8A19-C4905042F9C3}" type="presParOf" srcId="{B9191365-8490-4D99-A693-90CB5AB6A519}" destId="{552CBFAD-7157-45AA-93D4-10571C240C69}"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FAA864C-96B6-44E6-A8CE-F4CAC11B45F2}" type="doc">
      <dgm:prSet loTypeId="urn:microsoft.com/office/officeart/2018/5/layout/CenteredIconLabelDescriptionList" loCatId="icon" qsTypeId="urn:microsoft.com/office/officeart/2005/8/quickstyle/simple1" qsCatId="simple" csTypeId="urn:microsoft.com/office/officeart/2018/5/colors/Iconchunking_neutralbg_colorful1" csCatId="colorful" phldr="1"/>
      <dgm:spPr/>
      <dgm:t>
        <a:bodyPr/>
        <a:lstStyle/>
        <a:p>
          <a:endParaRPr lang="en-US"/>
        </a:p>
      </dgm:t>
    </dgm:pt>
    <dgm:pt modelId="{E40C400E-D022-4AEF-B0C0-D22BDF24327F}">
      <dgm:prSet/>
      <dgm:spPr/>
      <dgm:t>
        <a:bodyPr/>
        <a:lstStyle/>
        <a:p>
          <a:pPr>
            <a:lnSpc>
              <a:spcPct val="100000"/>
            </a:lnSpc>
            <a:defRPr b="1"/>
          </a:pPr>
          <a:r>
            <a:rPr lang="en-US"/>
            <a:t>Role:</a:t>
          </a:r>
        </a:p>
      </dgm:t>
    </dgm:pt>
    <dgm:pt modelId="{3A38514C-B1C0-4C30-89E0-E33615BD0A3C}" type="parTrans" cxnId="{1C1FDE86-961B-44FC-9D72-9650B914DE03}">
      <dgm:prSet/>
      <dgm:spPr/>
      <dgm:t>
        <a:bodyPr/>
        <a:lstStyle/>
        <a:p>
          <a:endParaRPr lang="en-US"/>
        </a:p>
      </dgm:t>
    </dgm:pt>
    <dgm:pt modelId="{751EF579-8883-4DC5-855D-B909AF938D66}" type="sibTrans" cxnId="{1C1FDE86-961B-44FC-9D72-9650B914DE03}">
      <dgm:prSet/>
      <dgm:spPr/>
      <dgm:t>
        <a:bodyPr/>
        <a:lstStyle/>
        <a:p>
          <a:endParaRPr lang="en-US"/>
        </a:p>
      </dgm:t>
    </dgm:pt>
    <dgm:pt modelId="{14118713-1CC9-4BA1-8B24-4FDC32A6D285}">
      <dgm:prSet/>
      <dgm:spPr/>
      <dgm:t>
        <a:bodyPr/>
        <a:lstStyle/>
        <a:p>
          <a:pPr>
            <a:lnSpc>
              <a:spcPct val="100000"/>
            </a:lnSpc>
          </a:pPr>
          <a:r>
            <a:rPr lang="en-US"/>
            <a:t>Serverless “brain” that runs all logic</a:t>
          </a:r>
        </a:p>
      </dgm:t>
    </dgm:pt>
    <dgm:pt modelId="{241EBD26-3BC7-4AFC-91C3-EF4C528232E4}" type="parTrans" cxnId="{68467908-B62B-4F07-B70B-8E2CBB86B450}">
      <dgm:prSet/>
      <dgm:spPr/>
      <dgm:t>
        <a:bodyPr/>
        <a:lstStyle/>
        <a:p>
          <a:endParaRPr lang="en-US"/>
        </a:p>
      </dgm:t>
    </dgm:pt>
    <dgm:pt modelId="{C2E34830-DDC6-4AED-94FA-D3E663427675}" type="sibTrans" cxnId="{68467908-B62B-4F07-B70B-8E2CBB86B450}">
      <dgm:prSet/>
      <dgm:spPr/>
      <dgm:t>
        <a:bodyPr/>
        <a:lstStyle/>
        <a:p>
          <a:endParaRPr lang="en-US"/>
        </a:p>
      </dgm:t>
    </dgm:pt>
    <dgm:pt modelId="{F1855E7E-0CFD-4798-9CDE-DE2FEF7DD8D1}">
      <dgm:prSet/>
      <dgm:spPr/>
      <dgm:t>
        <a:bodyPr/>
        <a:lstStyle/>
        <a:p>
          <a:pPr>
            <a:lnSpc>
              <a:spcPct val="100000"/>
            </a:lnSpc>
          </a:pPr>
          <a:r>
            <a:rPr lang="en-US"/>
            <a:t>Triggered by EventBridge or API Gateway</a:t>
          </a:r>
        </a:p>
      </dgm:t>
    </dgm:pt>
    <dgm:pt modelId="{B3136162-598A-427F-ABBD-4B68B80D16B4}" type="parTrans" cxnId="{BFCC4FDE-B3FA-413A-B64C-2821D4B6B0E0}">
      <dgm:prSet/>
      <dgm:spPr/>
      <dgm:t>
        <a:bodyPr/>
        <a:lstStyle/>
        <a:p>
          <a:endParaRPr lang="en-US"/>
        </a:p>
      </dgm:t>
    </dgm:pt>
    <dgm:pt modelId="{4FBC2FED-3FD0-4BD4-B430-9F564B8B5273}" type="sibTrans" cxnId="{BFCC4FDE-B3FA-413A-B64C-2821D4B6B0E0}">
      <dgm:prSet/>
      <dgm:spPr/>
      <dgm:t>
        <a:bodyPr/>
        <a:lstStyle/>
        <a:p>
          <a:endParaRPr lang="en-US"/>
        </a:p>
      </dgm:t>
    </dgm:pt>
    <dgm:pt modelId="{D35D0C0E-B4B2-43BA-B7B1-0ADF1FC3076E}">
      <dgm:prSet/>
      <dgm:spPr/>
      <dgm:t>
        <a:bodyPr/>
        <a:lstStyle/>
        <a:p>
          <a:pPr>
            <a:lnSpc>
              <a:spcPct val="100000"/>
            </a:lnSpc>
          </a:pPr>
          <a:r>
            <a:rPr lang="en-US"/>
            <a:t>Fetches data, calls Bedrock, saves progress, sends email</a:t>
          </a:r>
        </a:p>
      </dgm:t>
    </dgm:pt>
    <dgm:pt modelId="{6B2C4890-79CF-4F5A-A208-F9B77450FD1A}" type="parTrans" cxnId="{7B71D132-1001-4B29-BF53-52A2F5C34432}">
      <dgm:prSet/>
      <dgm:spPr/>
      <dgm:t>
        <a:bodyPr/>
        <a:lstStyle/>
        <a:p>
          <a:endParaRPr lang="en-US"/>
        </a:p>
      </dgm:t>
    </dgm:pt>
    <dgm:pt modelId="{6E4B3DAC-9F6C-48C0-B360-6D53562E28B5}" type="sibTrans" cxnId="{7B71D132-1001-4B29-BF53-52A2F5C34432}">
      <dgm:prSet/>
      <dgm:spPr/>
      <dgm:t>
        <a:bodyPr/>
        <a:lstStyle/>
        <a:p>
          <a:endParaRPr lang="en-US"/>
        </a:p>
      </dgm:t>
    </dgm:pt>
    <dgm:pt modelId="{42E46101-2D9D-4C16-A27B-59BA425AB184}">
      <dgm:prSet/>
      <dgm:spPr/>
      <dgm:t>
        <a:bodyPr/>
        <a:lstStyle/>
        <a:p>
          <a:pPr>
            <a:lnSpc>
              <a:spcPct val="100000"/>
            </a:lnSpc>
            <a:defRPr b="1"/>
          </a:pPr>
          <a:r>
            <a:rPr lang="en-US"/>
            <a:t>Why We Used It:</a:t>
          </a:r>
        </a:p>
      </dgm:t>
    </dgm:pt>
    <dgm:pt modelId="{8BF60F1F-B640-4C07-9FCD-EFD631326862}" type="parTrans" cxnId="{C7074545-C0C5-4D2B-9735-70BCBA6ED8D0}">
      <dgm:prSet/>
      <dgm:spPr/>
      <dgm:t>
        <a:bodyPr/>
        <a:lstStyle/>
        <a:p>
          <a:endParaRPr lang="en-US"/>
        </a:p>
      </dgm:t>
    </dgm:pt>
    <dgm:pt modelId="{2FC6EA7D-AAE9-415D-875B-63DBABB4CE71}" type="sibTrans" cxnId="{C7074545-C0C5-4D2B-9735-70BCBA6ED8D0}">
      <dgm:prSet/>
      <dgm:spPr/>
      <dgm:t>
        <a:bodyPr/>
        <a:lstStyle/>
        <a:p>
          <a:endParaRPr lang="en-US"/>
        </a:p>
      </dgm:t>
    </dgm:pt>
    <dgm:pt modelId="{B49C6ECF-DC1A-44EA-B062-D787EE8B12C9}">
      <dgm:prSet/>
      <dgm:spPr/>
      <dgm:t>
        <a:bodyPr/>
        <a:lstStyle/>
        <a:p>
          <a:pPr>
            <a:lnSpc>
              <a:spcPct val="100000"/>
            </a:lnSpc>
          </a:pPr>
          <a:r>
            <a:rPr lang="en-US"/>
            <a:t>Zero server management → fully managed by AWS</a:t>
          </a:r>
        </a:p>
      </dgm:t>
    </dgm:pt>
    <dgm:pt modelId="{501D365E-CF47-455E-AB81-D09ED44D5E5E}" type="parTrans" cxnId="{2CF094D6-BA3C-4872-A1DA-76F96E29B136}">
      <dgm:prSet/>
      <dgm:spPr/>
      <dgm:t>
        <a:bodyPr/>
        <a:lstStyle/>
        <a:p>
          <a:endParaRPr lang="en-US"/>
        </a:p>
      </dgm:t>
    </dgm:pt>
    <dgm:pt modelId="{D795BD0E-CFAA-4564-8FC7-B46E24ED371F}" type="sibTrans" cxnId="{2CF094D6-BA3C-4872-A1DA-76F96E29B136}">
      <dgm:prSet/>
      <dgm:spPr/>
      <dgm:t>
        <a:bodyPr/>
        <a:lstStyle/>
        <a:p>
          <a:endParaRPr lang="en-US"/>
        </a:p>
      </dgm:t>
    </dgm:pt>
    <dgm:pt modelId="{3BC16359-BEC6-4631-94BB-AC239EBD64F3}">
      <dgm:prSet/>
      <dgm:spPr/>
      <dgm:t>
        <a:bodyPr/>
        <a:lstStyle/>
        <a:p>
          <a:pPr>
            <a:lnSpc>
              <a:spcPct val="100000"/>
            </a:lnSpc>
          </a:pPr>
          <a:r>
            <a:rPr lang="en-US"/>
            <a:t>Scales automatically → handles 1 or 1000 users</a:t>
          </a:r>
        </a:p>
      </dgm:t>
    </dgm:pt>
    <dgm:pt modelId="{BC889EC4-DC5C-4753-8555-5D11B52018CD}" type="parTrans" cxnId="{F5CD49BE-B293-46F9-8AD7-55C81873719B}">
      <dgm:prSet/>
      <dgm:spPr/>
      <dgm:t>
        <a:bodyPr/>
        <a:lstStyle/>
        <a:p>
          <a:endParaRPr lang="en-US"/>
        </a:p>
      </dgm:t>
    </dgm:pt>
    <dgm:pt modelId="{F2590872-EAB8-427C-8DA2-E5AC2108AB16}" type="sibTrans" cxnId="{F5CD49BE-B293-46F9-8AD7-55C81873719B}">
      <dgm:prSet/>
      <dgm:spPr/>
      <dgm:t>
        <a:bodyPr/>
        <a:lstStyle/>
        <a:p>
          <a:endParaRPr lang="en-US"/>
        </a:p>
      </dgm:t>
    </dgm:pt>
    <dgm:pt modelId="{9B064482-9A61-4ABB-9849-D4E900A5C79F}">
      <dgm:prSet/>
      <dgm:spPr/>
      <dgm:t>
        <a:bodyPr/>
        <a:lstStyle/>
        <a:p>
          <a:pPr>
            <a:lnSpc>
              <a:spcPct val="100000"/>
            </a:lnSpc>
          </a:pPr>
          <a:r>
            <a:rPr lang="en-US"/>
            <a:t>Pay only when used → cost-efficient for daily triggers</a:t>
          </a:r>
        </a:p>
      </dgm:t>
    </dgm:pt>
    <dgm:pt modelId="{9CAC9B1D-F4EE-4312-AC3C-3DDD8042A765}" type="parTrans" cxnId="{0CB67EDD-D6A4-42B4-AC37-983F383BB25E}">
      <dgm:prSet/>
      <dgm:spPr/>
      <dgm:t>
        <a:bodyPr/>
        <a:lstStyle/>
        <a:p>
          <a:endParaRPr lang="en-US"/>
        </a:p>
      </dgm:t>
    </dgm:pt>
    <dgm:pt modelId="{A643049B-3683-410D-A9AA-48220ED8266B}" type="sibTrans" cxnId="{0CB67EDD-D6A4-42B4-AC37-983F383BB25E}">
      <dgm:prSet/>
      <dgm:spPr/>
      <dgm:t>
        <a:bodyPr/>
        <a:lstStyle/>
        <a:p>
          <a:endParaRPr lang="en-US"/>
        </a:p>
      </dgm:t>
    </dgm:pt>
    <dgm:pt modelId="{EC893232-61BE-4627-910A-9853828003BD}" type="pres">
      <dgm:prSet presAssocID="{2FAA864C-96B6-44E6-A8CE-F4CAC11B45F2}" presName="root" presStyleCnt="0">
        <dgm:presLayoutVars>
          <dgm:dir/>
          <dgm:resizeHandles val="exact"/>
        </dgm:presLayoutVars>
      </dgm:prSet>
      <dgm:spPr/>
    </dgm:pt>
    <dgm:pt modelId="{EAD3A626-3B27-45A2-B8A8-09384D954C4C}" type="pres">
      <dgm:prSet presAssocID="{E40C400E-D022-4AEF-B0C0-D22BDF24327F}" presName="compNode" presStyleCnt="0"/>
      <dgm:spPr/>
    </dgm:pt>
    <dgm:pt modelId="{C565780F-0C4D-4410-820B-6B628553BE38}" type="pres">
      <dgm:prSet presAssocID="{E40C400E-D022-4AEF-B0C0-D22BDF24327F}" presName="iconRect" presStyleLbl="node1" presStyleIdx="0" presStyleCnt="2"/>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isconnected"/>
        </a:ext>
      </dgm:extLst>
    </dgm:pt>
    <dgm:pt modelId="{016A094E-09CF-4443-B6BE-1D71557FE92A}" type="pres">
      <dgm:prSet presAssocID="{E40C400E-D022-4AEF-B0C0-D22BDF24327F}" presName="iconSpace" presStyleCnt="0"/>
      <dgm:spPr/>
    </dgm:pt>
    <dgm:pt modelId="{B309D782-CC84-40D9-97F5-B7DC4A4D7C50}" type="pres">
      <dgm:prSet presAssocID="{E40C400E-D022-4AEF-B0C0-D22BDF24327F}" presName="parTx" presStyleLbl="revTx" presStyleIdx="0" presStyleCnt="4">
        <dgm:presLayoutVars>
          <dgm:chMax val="0"/>
          <dgm:chPref val="0"/>
        </dgm:presLayoutVars>
      </dgm:prSet>
      <dgm:spPr/>
    </dgm:pt>
    <dgm:pt modelId="{9E51112D-E6DA-4783-8420-21D48D3F59F0}" type="pres">
      <dgm:prSet presAssocID="{E40C400E-D022-4AEF-B0C0-D22BDF24327F}" presName="txSpace" presStyleCnt="0"/>
      <dgm:spPr/>
    </dgm:pt>
    <dgm:pt modelId="{37BCFE5C-C4FB-441E-9FA8-EF5BD78C1E84}" type="pres">
      <dgm:prSet presAssocID="{E40C400E-D022-4AEF-B0C0-D22BDF24327F}" presName="desTx" presStyleLbl="revTx" presStyleIdx="1" presStyleCnt="4">
        <dgm:presLayoutVars/>
      </dgm:prSet>
      <dgm:spPr/>
    </dgm:pt>
    <dgm:pt modelId="{5D77A20B-7C85-4404-AC81-805E283DCF55}" type="pres">
      <dgm:prSet presAssocID="{751EF579-8883-4DC5-855D-B909AF938D66}" presName="sibTrans" presStyleCnt="0"/>
      <dgm:spPr/>
    </dgm:pt>
    <dgm:pt modelId="{920D9905-2A35-43C0-850A-31BE1A171300}" type="pres">
      <dgm:prSet presAssocID="{42E46101-2D9D-4C16-A27B-59BA425AB184}" presName="compNode" presStyleCnt="0"/>
      <dgm:spPr/>
    </dgm:pt>
    <dgm:pt modelId="{DFBE5B01-2063-4D77-8DE5-04CFF9E1F527}" type="pres">
      <dgm:prSet presAssocID="{42E46101-2D9D-4C16-A27B-59BA425AB184}" presName="iconRect" presStyleLbl="node1" presStyleIdx="1" presStyleCnt="2"/>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Database"/>
        </a:ext>
      </dgm:extLst>
    </dgm:pt>
    <dgm:pt modelId="{23CAE49C-4355-425E-81CF-6694AA07B5CD}" type="pres">
      <dgm:prSet presAssocID="{42E46101-2D9D-4C16-A27B-59BA425AB184}" presName="iconSpace" presStyleCnt="0"/>
      <dgm:spPr/>
    </dgm:pt>
    <dgm:pt modelId="{A11B0B81-C5FE-4F34-8B20-04F45C92E6CA}" type="pres">
      <dgm:prSet presAssocID="{42E46101-2D9D-4C16-A27B-59BA425AB184}" presName="parTx" presStyleLbl="revTx" presStyleIdx="2" presStyleCnt="4">
        <dgm:presLayoutVars>
          <dgm:chMax val="0"/>
          <dgm:chPref val="0"/>
        </dgm:presLayoutVars>
      </dgm:prSet>
      <dgm:spPr/>
    </dgm:pt>
    <dgm:pt modelId="{49F4E597-BD27-4F5F-A06A-69C6299CA1AA}" type="pres">
      <dgm:prSet presAssocID="{42E46101-2D9D-4C16-A27B-59BA425AB184}" presName="txSpace" presStyleCnt="0"/>
      <dgm:spPr/>
    </dgm:pt>
    <dgm:pt modelId="{695F0365-9E93-413B-8888-4AF504F92BE3}" type="pres">
      <dgm:prSet presAssocID="{42E46101-2D9D-4C16-A27B-59BA425AB184}" presName="desTx" presStyleLbl="revTx" presStyleIdx="3" presStyleCnt="4">
        <dgm:presLayoutVars/>
      </dgm:prSet>
      <dgm:spPr/>
    </dgm:pt>
  </dgm:ptLst>
  <dgm:cxnLst>
    <dgm:cxn modelId="{68467908-B62B-4F07-B70B-8E2CBB86B450}" srcId="{E40C400E-D022-4AEF-B0C0-D22BDF24327F}" destId="{14118713-1CC9-4BA1-8B24-4FDC32A6D285}" srcOrd="0" destOrd="0" parTransId="{241EBD26-3BC7-4AFC-91C3-EF4C528232E4}" sibTransId="{C2E34830-DDC6-4AED-94FA-D3E663427675}"/>
    <dgm:cxn modelId="{1EBAD915-7DD5-44F2-9A90-86B4305286A7}" type="presOf" srcId="{2FAA864C-96B6-44E6-A8CE-F4CAC11B45F2}" destId="{EC893232-61BE-4627-910A-9853828003BD}" srcOrd="0" destOrd="0" presId="urn:microsoft.com/office/officeart/2018/5/layout/CenteredIconLabelDescriptionList"/>
    <dgm:cxn modelId="{A28A3925-4C61-49D1-B5DD-B64F5DFD0C9A}" type="presOf" srcId="{B49C6ECF-DC1A-44EA-B062-D787EE8B12C9}" destId="{695F0365-9E93-413B-8888-4AF504F92BE3}" srcOrd="0" destOrd="0" presId="urn:microsoft.com/office/officeart/2018/5/layout/CenteredIconLabelDescriptionList"/>
    <dgm:cxn modelId="{7B71D132-1001-4B29-BF53-52A2F5C34432}" srcId="{E40C400E-D022-4AEF-B0C0-D22BDF24327F}" destId="{D35D0C0E-B4B2-43BA-B7B1-0ADF1FC3076E}" srcOrd="2" destOrd="0" parTransId="{6B2C4890-79CF-4F5A-A208-F9B77450FD1A}" sibTransId="{6E4B3DAC-9F6C-48C0-B360-6D53562E28B5}"/>
    <dgm:cxn modelId="{35167F63-6DDB-4DFD-8352-AA21C6C0383A}" type="presOf" srcId="{F1855E7E-0CFD-4798-9CDE-DE2FEF7DD8D1}" destId="{37BCFE5C-C4FB-441E-9FA8-EF5BD78C1E84}" srcOrd="0" destOrd="1" presId="urn:microsoft.com/office/officeart/2018/5/layout/CenteredIconLabelDescriptionList"/>
    <dgm:cxn modelId="{C7074545-C0C5-4D2B-9735-70BCBA6ED8D0}" srcId="{2FAA864C-96B6-44E6-A8CE-F4CAC11B45F2}" destId="{42E46101-2D9D-4C16-A27B-59BA425AB184}" srcOrd="1" destOrd="0" parTransId="{8BF60F1F-B640-4C07-9FCD-EFD631326862}" sibTransId="{2FC6EA7D-AAE9-415D-875B-63DBABB4CE71}"/>
    <dgm:cxn modelId="{DC478345-9BE7-4E2C-8147-D2184B1AA10E}" type="presOf" srcId="{D35D0C0E-B4B2-43BA-B7B1-0ADF1FC3076E}" destId="{37BCFE5C-C4FB-441E-9FA8-EF5BD78C1E84}" srcOrd="0" destOrd="2" presId="urn:microsoft.com/office/officeart/2018/5/layout/CenteredIconLabelDescriptionList"/>
    <dgm:cxn modelId="{49C1C774-9BEB-4370-8F87-951465239928}" type="presOf" srcId="{9B064482-9A61-4ABB-9849-D4E900A5C79F}" destId="{695F0365-9E93-413B-8888-4AF504F92BE3}" srcOrd="0" destOrd="2" presId="urn:microsoft.com/office/officeart/2018/5/layout/CenteredIconLabelDescriptionList"/>
    <dgm:cxn modelId="{1C1FDE86-961B-44FC-9D72-9650B914DE03}" srcId="{2FAA864C-96B6-44E6-A8CE-F4CAC11B45F2}" destId="{E40C400E-D022-4AEF-B0C0-D22BDF24327F}" srcOrd="0" destOrd="0" parTransId="{3A38514C-B1C0-4C30-89E0-E33615BD0A3C}" sibTransId="{751EF579-8883-4DC5-855D-B909AF938D66}"/>
    <dgm:cxn modelId="{F5CD49BE-B293-46F9-8AD7-55C81873719B}" srcId="{42E46101-2D9D-4C16-A27B-59BA425AB184}" destId="{3BC16359-BEC6-4631-94BB-AC239EBD64F3}" srcOrd="1" destOrd="0" parTransId="{BC889EC4-DC5C-4753-8555-5D11B52018CD}" sibTransId="{F2590872-EAB8-427C-8DA2-E5AC2108AB16}"/>
    <dgm:cxn modelId="{7DEB7BBF-9666-42CE-AD7A-23FD358CE05F}" type="presOf" srcId="{3BC16359-BEC6-4631-94BB-AC239EBD64F3}" destId="{695F0365-9E93-413B-8888-4AF504F92BE3}" srcOrd="0" destOrd="1" presId="urn:microsoft.com/office/officeart/2018/5/layout/CenteredIconLabelDescriptionList"/>
    <dgm:cxn modelId="{628F0DC6-AD42-4CA1-9EEB-08A341A18E54}" type="presOf" srcId="{14118713-1CC9-4BA1-8B24-4FDC32A6D285}" destId="{37BCFE5C-C4FB-441E-9FA8-EF5BD78C1E84}" srcOrd="0" destOrd="0" presId="urn:microsoft.com/office/officeart/2018/5/layout/CenteredIconLabelDescriptionList"/>
    <dgm:cxn modelId="{CA9074C8-B256-4FE3-A381-15F15477DB70}" type="presOf" srcId="{42E46101-2D9D-4C16-A27B-59BA425AB184}" destId="{A11B0B81-C5FE-4F34-8B20-04F45C92E6CA}" srcOrd="0" destOrd="0" presId="urn:microsoft.com/office/officeart/2018/5/layout/CenteredIconLabelDescriptionList"/>
    <dgm:cxn modelId="{2CF094D6-BA3C-4872-A1DA-76F96E29B136}" srcId="{42E46101-2D9D-4C16-A27B-59BA425AB184}" destId="{B49C6ECF-DC1A-44EA-B062-D787EE8B12C9}" srcOrd="0" destOrd="0" parTransId="{501D365E-CF47-455E-AB81-D09ED44D5E5E}" sibTransId="{D795BD0E-CFAA-4564-8FC7-B46E24ED371F}"/>
    <dgm:cxn modelId="{0CB67EDD-D6A4-42B4-AC37-983F383BB25E}" srcId="{42E46101-2D9D-4C16-A27B-59BA425AB184}" destId="{9B064482-9A61-4ABB-9849-D4E900A5C79F}" srcOrd="2" destOrd="0" parTransId="{9CAC9B1D-F4EE-4312-AC3C-3DDD8042A765}" sibTransId="{A643049B-3683-410D-A9AA-48220ED8266B}"/>
    <dgm:cxn modelId="{BFCC4FDE-B3FA-413A-B64C-2821D4B6B0E0}" srcId="{E40C400E-D022-4AEF-B0C0-D22BDF24327F}" destId="{F1855E7E-0CFD-4798-9CDE-DE2FEF7DD8D1}" srcOrd="1" destOrd="0" parTransId="{B3136162-598A-427F-ABBD-4B68B80D16B4}" sibTransId="{4FBC2FED-3FD0-4BD4-B430-9F564B8B5273}"/>
    <dgm:cxn modelId="{BD7E94FC-8994-4FB5-938E-CDEF2C59D500}" type="presOf" srcId="{E40C400E-D022-4AEF-B0C0-D22BDF24327F}" destId="{B309D782-CC84-40D9-97F5-B7DC4A4D7C50}" srcOrd="0" destOrd="0" presId="urn:microsoft.com/office/officeart/2018/5/layout/CenteredIconLabelDescriptionList"/>
    <dgm:cxn modelId="{47A7E695-7DBE-414D-A5F4-CA8FF60CDB78}" type="presParOf" srcId="{EC893232-61BE-4627-910A-9853828003BD}" destId="{EAD3A626-3B27-45A2-B8A8-09384D954C4C}" srcOrd="0" destOrd="0" presId="urn:microsoft.com/office/officeart/2018/5/layout/CenteredIconLabelDescriptionList"/>
    <dgm:cxn modelId="{8DD8D0FB-EB59-4981-B108-38BA024F7D70}" type="presParOf" srcId="{EAD3A626-3B27-45A2-B8A8-09384D954C4C}" destId="{C565780F-0C4D-4410-820B-6B628553BE38}" srcOrd="0" destOrd="0" presId="urn:microsoft.com/office/officeart/2018/5/layout/CenteredIconLabelDescriptionList"/>
    <dgm:cxn modelId="{7538ED35-08C2-4BBD-905F-494083784DC0}" type="presParOf" srcId="{EAD3A626-3B27-45A2-B8A8-09384D954C4C}" destId="{016A094E-09CF-4443-B6BE-1D71557FE92A}" srcOrd="1" destOrd="0" presId="urn:microsoft.com/office/officeart/2018/5/layout/CenteredIconLabelDescriptionList"/>
    <dgm:cxn modelId="{0E02E64F-83C0-497B-BD67-37E001FBDC87}" type="presParOf" srcId="{EAD3A626-3B27-45A2-B8A8-09384D954C4C}" destId="{B309D782-CC84-40D9-97F5-B7DC4A4D7C50}" srcOrd="2" destOrd="0" presId="urn:microsoft.com/office/officeart/2018/5/layout/CenteredIconLabelDescriptionList"/>
    <dgm:cxn modelId="{F30F1A35-C390-48AC-AC67-E99AFBD3B96E}" type="presParOf" srcId="{EAD3A626-3B27-45A2-B8A8-09384D954C4C}" destId="{9E51112D-E6DA-4783-8420-21D48D3F59F0}" srcOrd="3" destOrd="0" presId="urn:microsoft.com/office/officeart/2018/5/layout/CenteredIconLabelDescriptionList"/>
    <dgm:cxn modelId="{D7705BCF-166C-405A-BE7C-6F619BB10EC8}" type="presParOf" srcId="{EAD3A626-3B27-45A2-B8A8-09384D954C4C}" destId="{37BCFE5C-C4FB-441E-9FA8-EF5BD78C1E84}" srcOrd="4" destOrd="0" presId="urn:microsoft.com/office/officeart/2018/5/layout/CenteredIconLabelDescriptionList"/>
    <dgm:cxn modelId="{420D8AAD-484E-4C9D-92E7-FC444BCF3303}" type="presParOf" srcId="{EC893232-61BE-4627-910A-9853828003BD}" destId="{5D77A20B-7C85-4404-AC81-805E283DCF55}" srcOrd="1" destOrd="0" presId="urn:microsoft.com/office/officeart/2018/5/layout/CenteredIconLabelDescriptionList"/>
    <dgm:cxn modelId="{F2F968F0-CBBE-424E-8ADA-00E8A377EA95}" type="presParOf" srcId="{EC893232-61BE-4627-910A-9853828003BD}" destId="{920D9905-2A35-43C0-850A-31BE1A171300}" srcOrd="2" destOrd="0" presId="urn:microsoft.com/office/officeart/2018/5/layout/CenteredIconLabelDescriptionList"/>
    <dgm:cxn modelId="{F7655A47-FFB1-4503-AE35-42572E658A1A}" type="presParOf" srcId="{920D9905-2A35-43C0-850A-31BE1A171300}" destId="{DFBE5B01-2063-4D77-8DE5-04CFF9E1F527}" srcOrd="0" destOrd="0" presId="urn:microsoft.com/office/officeart/2018/5/layout/CenteredIconLabelDescriptionList"/>
    <dgm:cxn modelId="{2CAD802F-B1A7-4D97-948A-CBB95324EB81}" type="presParOf" srcId="{920D9905-2A35-43C0-850A-31BE1A171300}" destId="{23CAE49C-4355-425E-81CF-6694AA07B5CD}" srcOrd="1" destOrd="0" presId="urn:microsoft.com/office/officeart/2018/5/layout/CenteredIconLabelDescriptionList"/>
    <dgm:cxn modelId="{C0094331-F33C-4208-9CC2-CE8049EC711F}" type="presParOf" srcId="{920D9905-2A35-43C0-850A-31BE1A171300}" destId="{A11B0B81-C5FE-4F34-8B20-04F45C92E6CA}" srcOrd="2" destOrd="0" presId="urn:microsoft.com/office/officeart/2018/5/layout/CenteredIconLabelDescriptionList"/>
    <dgm:cxn modelId="{10346537-E23D-40AE-B516-56B24C1543E8}" type="presParOf" srcId="{920D9905-2A35-43C0-850A-31BE1A171300}" destId="{49F4E597-BD27-4F5F-A06A-69C6299CA1AA}" srcOrd="3" destOrd="0" presId="urn:microsoft.com/office/officeart/2018/5/layout/CenteredIconLabelDescriptionList"/>
    <dgm:cxn modelId="{5B44EAE1-4051-4B18-8C08-AAF9D04E843D}" type="presParOf" srcId="{920D9905-2A35-43C0-850A-31BE1A171300}" destId="{695F0365-9E93-413B-8888-4AF504F92BE3}" srcOrd="4" destOrd="0" presId="urn:microsoft.com/office/officeart/2018/5/layout/CenteredIconLabelDescrip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62B0B89-F16D-40BA-B1A8-A25B5A47386E}" type="doc">
      <dgm:prSet loTypeId="urn:microsoft.com/office/officeart/2005/8/layout/hierarchy1" loCatId="hierarchy" qsTypeId="urn:microsoft.com/office/officeart/2005/8/quickstyle/simple1" qsCatId="simple" csTypeId="urn:microsoft.com/office/officeart/2005/8/colors/accent1_2" csCatId="accent1"/>
      <dgm:spPr/>
      <dgm:t>
        <a:bodyPr/>
        <a:lstStyle/>
        <a:p>
          <a:endParaRPr lang="en-US"/>
        </a:p>
      </dgm:t>
    </dgm:pt>
    <dgm:pt modelId="{2D3E1226-4C45-427F-A53F-C2B7A0F0F960}">
      <dgm:prSet/>
      <dgm:spPr/>
      <dgm:t>
        <a:bodyPr/>
        <a:lstStyle/>
        <a:p>
          <a:r>
            <a:rPr lang="en-US"/>
            <a:t>Role:</a:t>
          </a:r>
        </a:p>
      </dgm:t>
    </dgm:pt>
    <dgm:pt modelId="{F2154FDD-9C78-40C1-AEAB-FF1556AAD3ED}" type="parTrans" cxnId="{1CE4166C-8D32-4559-9E28-2AA202B1F486}">
      <dgm:prSet/>
      <dgm:spPr/>
      <dgm:t>
        <a:bodyPr/>
        <a:lstStyle/>
        <a:p>
          <a:endParaRPr lang="en-US"/>
        </a:p>
      </dgm:t>
    </dgm:pt>
    <dgm:pt modelId="{6447FD5C-EA91-43EE-93F3-AB1F88270667}" type="sibTrans" cxnId="{1CE4166C-8D32-4559-9E28-2AA202B1F486}">
      <dgm:prSet/>
      <dgm:spPr/>
      <dgm:t>
        <a:bodyPr/>
        <a:lstStyle/>
        <a:p>
          <a:endParaRPr lang="en-US"/>
        </a:p>
      </dgm:t>
    </dgm:pt>
    <dgm:pt modelId="{6977DC2D-DD4A-44AF-93E3-E73C2BB41749}">
      <dgm:prSet/>
      <dgm:spPr/>
      <dgm:t>
        <a:bodyPr/>
        <a:lstStyle/>
        <a:p>
          <a:r>
            <a:rPr lang="en-US"/>
            <a:t>Exposes REST API endpoint: POST /lesson</a:t>
          </a:r>
        </a:p>
      </dgm:t>
    </dgm:pt>
    <dgm:pt modelId="{3C14F1FF-F9AC-4EE5-9298-A74CA5AAB97F}" type="parTrans" cxnId="{677D91D7-083D-4152-802C-62AD259F70A6}">
      <dgm:prSet/>
      <dgm:spPr/>
      <dgm:t>
        <a:bodyPr/>
        <a:lstStyle/>
        <a:p>
          <a:endParaRPr lang="en-US"/>
        </a:p>
      </dgm:t>
    </dgm:pt>
    <dgm:pt modelId="{870275FA-2811-47BB-B82E-4B794AF47CA8}" type="sibTrans" cxnId="{677D91D7-083D-4152-802C-62AD259F70A6}">
      <dgm:prSet/>
      <dgm:spPr/>
      <dgm:t>
        <a:bodyPr/>
        <a:lstStyle/>
        <a:p>
          <a:endParaRPr lang="en-US"/>
        </a:p>
      </dgm:t>
    </dgm:pt>
    <dgm:pt modelId="{C1180AFF-4441-41FB-A549-9DAB283D28E3}">
      <dgm:prSet/>
      <dgm:spPr/>
      <dgm:t>
        <a:bodyPr/>
        <a:lstStyle/>
        <a:p>
          <a:r>
            <a:rPr lang="en-US"/>
            <a:t>Allows manual lesson requests (web, mobile, admin)</a:t>
          </a:r>
        </a:p>
      </dgm:t>
    </dgm:pt>
    <dgm:pt modelId="{B1F5FE05-C558-44C9-9066-F08BA646A36A}" type="parTrans" cxnId="{345D2772-B6BA-4413-9607-9366F06BEA84}">
      <dgm:prSet/>
      <dgm:spPr/>
      <dgm:t>
        <a:bodyPr/>
        <a:lstStyle/>
        <a:p>
          <a:endParaRPr lang="en-US"/>
        </a:p>
      </dgm:t>
    </dgm:pt>
    <dgm:pt modelId="{F45958B3-FD71-4E74-B713-AE4FF69D7149}" type="sibTrans" cxnId="{345D2772-B6BA-4413-9607-9366F06BEA84}">
      <dgm:prSet/>
      <dgm:spPr/>
      <dgm:t>
        <a:bodyPr/>
        <a:lstStyle/>
        <a:p>
          <a:endParaRPr lang="en-US"/>
        </a:p>
      </dgm:t>
    </dgm:pt>
    <dgm:pt modelId="{79AEC7B8-6881-4A3F-A226-CF25445229E9}">
      <dgm:prSet/>
      <dgm:spPr/>
      <dgm:t>
        <a:bodyPr/>
        <a:lstStyle/>
        <a:p>
          <a:r>
            <a:rPr lang="en-US"/>
            <a:t>Why We Used It:</a:t>
          </a:r>
        </a:p>
      </dgm:t>
    </dgm:pt>
    <dgm:pt modelId="{FD9542E2-4628-408C-B247-574D3A6194E8}" type="parTrans" cxnId="{025678A0-BEC3-4597-B9B0-50D81AA00CA5}">
      <dgm:prSet/>
      <dgm:spPr/>
      <dgm:t>
        <a:bodyPr/>
        <a:lstStyle/>
        <a:p>
          <a:endParaRPr lang="en-US"/>
        </a:p>
      </dgm:t>
    </dgm:pt>
    <dgm:pt modelId="{123CD2FA-DF14-42F9-93E6-B9DD0A77A7AD}" type="sibTrans" cxnId="{025678A0-BEC3-4597-B9B0-50D81AA00CA5}">
      <dgm:prSet/>
      <dgm:spPr/>
      <dgm:t>
        <a:bodyPr/>
        <a:lstStyle/>
        <a:p>
          <a:endParaRPr lang="en-US"/>
        </a:p>
      </dgm:t>
    </dgm:pt>
    <dgm:pt modelId="{31B617C0-44F5-4B64-BD4D-85878E5E129A}">
      <dgm:prSet/>
      <dgm:spPr/>
      <dgm:t>
        <a:bodyPr/>
        <a:lstStyle/>
        <a:p>
          <a:r>
            <a:rPr lang="en-US"/>
            <a:t>Adds flexibility — users can request lessons anytime</a:t>
          </a:r>
        </a:p>
      </dgm:t>
    </dgm:pt>
    <dgm:pt modelId="{126D86D1-4F9F-4FDD-8F9C-90C470D1956F}" type="parTrans" cxnId="{A0BAB6C5-D29A-49D1-8D55-1DF3F5762AA4}">
      <dgm:prSet/>
      <dgm:spPr/>
      <dgm:t>
        <a:bodyPr/>
        <a:lstStyle/>
        <a:p>
          <a:endParaRPr lang="en-US"/>
        </a:p>
      </dgm:t>
    </dgm:pt>
    <dgm:pt modelId="{7321C312-093C-4B6C-8A2A-1913195A22C0}" type="sibTrans" cxnId="{A0BAB6C5-D29A-49D1-8D55-1DF3F5762AA4}">
      <dgm:prSet/>
      <dgm:spPr/>
      <dgm:t>
        <a:bodyPr/>
        <a:lstStyle/>
        <a:p>
          <a:endParaRPr lang="en-US"/>
        </a:p>
      </dgm:t>
    </dgm:pt>
    <dgm:pt modelId="{71C3906F-99E9-4BC8-AEBD-171527EFCB86}">
      <dgm:prSet/>
      <dgm:spPr/>
      <dgm:t>
        <a:bodyPr/>
        <a:lstStyle/>
        <a:p>
          <a:r>
            <a:rPr lang="en-US"/>
            <a:t>Future-proof → easy to connect web/mobile apps later</a:t>
          </a:r>
        </a:p>
      </dgm:t>
    </dgm:pt>
    <dgm:pt modelId="{A4DD18C4-0814-4751-9B05-31AAAD5D5C7C}" type="parTrans" cxnId="{BB2C195F-8F6F-4F8C-859A-8822867093D2}">
      <dgm:prSet/>
      <dgm:spPr/>
      <dgm:t>
        <a:bodyPr/>
        <a:lstStyle/>
        <a:p>
          <a:endParaRPr lang="en-US"/>
        </a:p>
      </dgm:t>
    </dgm:pt>
    <dgm:pt modelId="{C45466BC-150D-4F07-9B22-74F2B260F257}" type="sibTrans" cxnId="{BB2C195F-8F6F-4F8C-859A-8822867093D2}">
      <dgm:prSet/>
      <dgm:spPr/>
      <dgm:t>
        <a:bodyPr/>
        <a:lstStyle/>
        <a:p>
          <a:endParaRPr lang="en-US"/>
        </a:p>
      </dgm:t>
    </dgm:pt>
    <dgm:pt modelId="{27806C17-350F-4041-936D-1377446E41AD}">
      <dgm:prSet/>
      <dgm:spPr/>
      <dgm:t>
        <a:bodyPr/>
        <a:lstStyle/>
        <a:p>
          <a:r>
            <a:rPr lang="en-US"/>
            <a:t>Built-in security, throttling, and Cognito integration</a:t>
          </a:r>
        </a:p>
      </dgm:t>
    </dgm:pt>
    <dgm:pt modelId="{C38508C5-E7D4-43DE-B399-A5FE8AC55181}" type="parTrans" cxnId="{6C653AD0-E7E2-4462-9732-F7234A2A1F9A}">
      <dgm:prSet/>
      <dgm:spPr/>
      <dgm:t>
        <a:bodyPr/>
        <a:lstStyle/>
        <a:p>
          <a:endParaRPr lang="en-US"/>
        </a:p>
      </dgm:t>
    </dgm:pt>
    <dgm:pt modelId="{EA0FC06C-FF7A-4C42-831D-AA4221F0F3FF}" type="sibTrans" cxnId="{6C653AD0-E7E2-4462-9732-F7234A2A1F9A}">
      <dgm:prSet/>
      <dgm:spPr/>
      <dgm:t>
        <a:bodyPr/>
        <a:lstStyle/>
        <a:p>
          <a:endParaRPr lang="en-US"/>
        </a:p>
      </dgm:t>
    </dgm:pt>
    <dgm:pt modelId="{5DA47431-07DE-43FC-99D0-90839BEC1A64}" type="pres">
      <dgm:prSet presAssocID="{F62B0B89-F16D-40BA-B1A8-A25B5A47386E}" presName="hierChild1" presStyleCnt="0">
        <dgm:presLayoutVars>
          <dgm:chPref val="1"/>
          <dgm:dir/>
          <dgm:animOne val="branch"/>
          <dgm:animLvl val="lvl"/>
          <dgm:resizeHandles/>
        </dgm:presLayoutVars>
      </dgm:prSet>
      <dgm:spPr/>
    </dgm:pt>
    <dgm:pt modelId="{BFE09222-DD23-46A7-AC6D-3D81658B81ED}" type="pres">
      <dgm:prSet presAssocID="{2D3E1226-4C45-427F-A53F-C2B7A0F0F960}" presName="hierRoot1" presStyleCnt="0"/>
      <dgm:spPr/>
    </dgm:pt>
    <dgm:pt modelId="{71E7FEEE-1045-4283-9B24-3535B07C0D32}" type="pres">
      <dgm:prSet presAssocID="{2D3E1226-4C45-427F-A53F-C2B7A0F0F960}" presName="composite" presStyleCnt="0"/>
      <dgm:spPr/>
    </dgm:pt>
    <dgm:pt modelId="{EFF2D4B5-70ED-4316-BDB9-01A3D2180D49}" type="pres">
      <dgm:prSet presAssocID="{2D3E1226-4C45-427F-A53F-C2B7A0F0F960}" presName="background" presStyleLbl="node0" presStyleIdx="0" presStyleCnt="2"/>
      <dgm:spPr/>
    </dgm:pt>
    <dgm:pt modelId="{3ECBEDB0-0CEA-419B-B063-A5F3D99930ED}" type="pres">
      <dgm:prSet presAssocID="{2D3E1226-4C45-427F-A53F-C2B7A0F0F960}" presName="text" presStyleLbl="fgAcc0" presStyleIdx="0" presStyleCnt="2">
        <dgm:presLayoutVars>
          <dgm:chPref val="3"/>
        </dgm:presLayoutVars>
      </dgm:prSet>
      <dgm:spPr/>
    </dgm:pt>
    <dgm:pt modelId="{845EEC06-A714-49F6-B96B-D98D60971911}" type="pres">
      <dgm:prSet presAssocID="{2D3E1226-4C45-427F-A53F-C2B7A0F0F960}" presName="hierChild2" presStyleCnt="0"/>
      <dgm:spPr/>
    </dgm:pt>
    <dgm:pt modelId="{D41F2CC6-0F2B-4E9F-AF66-224B97F193CB}" type="pres">
      <dgm:prSet presAssocID="{3C14F1FF-F9AC-4EE5-9298-A74CA5AAB97F}" presName="Name10" presStyleLbl="parChTrans1D2" presStyleIdx="0" presStyleCnt="5"/>
      <dgm:spPr/>
    </dgm:pt>
    <dgm:pt modelId="{2761C0CE-97A8-4316-8F0D-D1D72E9CE9DE}" type="pres">
      <dgm:prSet presAssocID="{6977DC2D-DD4A-44AF-93E3-E73C2BB41749}" presName="hierRoot2" presStyleCnt="0"/>
      <dgm:spPr/>
    </dgm:pt>
    <dgm:pt modelId="{8688F936-A0F5-4B74-80B9-8B2900969481}" type="pres">
      <dgm:prSet presAssocID="{6977DC2D-DD4A-44AF-93E3-E73C2BB41749}" presName="composite2" presStyleCnt="0"/>
      <dgm:spPr/>
    </dgm:pt>
    <dgm:pt modelId="{6AD2852E-494F-47DB-A1A8-41E537855A95}" type="pres">
      <dgm:prSet presAssocID="{6977DC2D-DD4A-44AF-93E3-E73C2BB41749}" presName="background2" presStyleLbl="node2" presStyleIdx="0" presStyleCnt="5"/>
      <dgm:spPr/>
    </dgm:pt>
    <dgm:pt modelId="{643A2A03-6731-4751-BBF1-43AD2A98E80A}" type="pres">
      <dgm:prSet presAssocID="{6977DC2D-DD4A-44AF-93E3-E73C2BB41749}" presName="text2" presStyleLbl="fgAcc2" presStyleIdx="0" presStyleCnt="5">
        <dgm:presLayoutVars>
          <dgm:chPref val="3"/>
        </dgm:presLayoutVars>
      </dgm:prSet>
      <dgm:spPr/>
    </dgm:pt>
    <dgm:pt modelId="{14743883-23D7-422F-BA4A-5BC91FDF00FB}" type="pres">
      <dgm:prSet presAssocID="{6977DC2D-DD4A-44AF-93E3-E73C2BB41749}" presName="hierChild3" presStyleCnt="0"/>
      <dgm:spPr/>
    </dgm:pt>
    <dgm:pt modelId="{AFE31B8C-F7BF-4EE2-8228-A1CFF19FDF38}" type="pres">
      <dgm:prSet presAssocID="{B1F5FE05-C558-44C9-9066-F08BA646A36A}" presName="Name10" presStyleLbl="parChTrans1D2" presStyleIdx="1" presStyleCnt="5"/>
      <dgm:spPr/>
    </dgm:pt>
    <dgm:pt modelId="{4EC11A74-8BF1-4FE3-9E0F-911B06D64353}" type="pres">
      <dgm:prSet presAssocID="{C1180AFF-4441-41FB-A549-9DAB283D28E3}" presName="hierRoot2" presStyleCnt="0"/>
      <dgm:spPr/>
    </dgm:pt>
    <dgm:pt modelId="{C40D0E2D-D961-483E-814D-E9D8AE6762B8}" type="pres">
      <dgm:prSet presAssocID="{C1180AFF-4441-41FB-A549-9DAB283D28E3}" presName="composite2" presStyleCnt="0"/>
      <dgm:spPr/>
    </dgm:pt>
    <dgm:pt modelId="{7261C7E4-DF84-45D5-BFFA-1AC060260741}" type="pres">
      <dgm:prSet presAssocID="{C1180AFF-4441-41FB-A549-9DAB283D28E3}" presName="background2" presStyleLbl="node2" presStyleIdx="1" presStyleCnt="5"/>
      <dgm:spPr/>
    </dgm:pt>
    <dgm:pt modelId="{D5808DFD-5940-444C-94BF-D537159AF9D2}" type="pres">
      <dgm:prSet presAssocID="{C1180AFF-4441-41FB-A549-9DAB283D28E3}" presName="text2" presStyleLbl="fgAcc2" presStyleIdx="1" presStyleCnt="5">
        <dgm:presLayoutVars>
          <dgm:chPref val="3"/>
        </dgm:presLayoutVars>
      </dgm:prSet>
      <dgm:spPr/>
    </dgm:pt>
    <dgm:pt modelId="{C4FA7E35-5FE1-412A-B471-F3FE3697DA61}" type="pres">
      <dgm:prSet presAssocID="{C1180AFF-4441-41FB-A549-9DAB283D28E3}" presName="hierChild3" presStyleCnt="0"/>
      <dgm:spPr/>
    </dgm:pt>
    <dgm:pt modelId="{61F8DBAB-CE3B-4052-B844-511A1B4160E1}" type="pres">
      <dgm:prSet presAssocID="{79AEC7B8-6881-4A3F-A226-CF25445229E9}" presName="hierRoot1" presStyleCnt="0"/>
      <dgm:spPr/>
    </dgm:pt>
    <dgm:pt modelId="{33098767-97AA-45FF-B5BA-9B3DED55E6DF}" type="pres">
      <dgm:prSet presAssocID="{79AEC7B8-6881-4A3F-A226-CF25445229E9}" presName="composite" presStyleCnt="0"/>
      <dgm:spPr/>
    </dgm:pt>
    <dgm:pt modelId="{A0650457-F2A0-4712-A9B5-113FCBED6277}" type="pres">
      <dgm:prSet presAssocID="{79AEC7B8-6881-4A3F-A226-CF25445229E9}" presName="background" presStyleLbl="node0" presStyleIdx="1" presStyleCnt="2"/>
      <dgm:spPr/>
    </dgm:pt>
    <dgm:pt modelId="{4324CA52-871D-474F-ADF0-CBEDDF0795CB}" type="pres">
      <dgm:prSet presAssocID="{79AEC7B8-6881-4A3F-A226-CF25445229E9}" presName="text" presStyleLbl="fgAcc0" presStyleIdx="1" presStyleCnt="2">
        <dgm:presLayoutVars>
          <dgm:chPref val="3"/>
        </dgm:presLayoutVars>
      </dgm:prSet>
      <dgm:spPr/>
    </dgm:pt>
    <dgm:pt modelId="{1639BC3E-E38B-45F1-9940-2D1C4AEF457D}" type="pres">
      <dgm:prSet presAssocID="{79AEC7B8-6881-4A3F-A226-CF25445229E9}" presName="hierChild2" presStyleCnt="0"/>
      <dgm:spPr/>
    </dgm:pt>
    <dgm:pt modelId="{01926D74-FC4A-48D2-9C0A-C6A37A207919}" type="pres">
      <dgm:prSet presAssocID="{126D86D1-4F9F-4FDD-8F9C-90C470D1956F}" presName="Name10" presStyleLbl="parChTrans1D2" presStyleIdx="2" presStyleCnt="5"/>
      <dgm:spPr/>
    </dgm:pt>
    <dgm:pt modelId="{F3CA3F69-D4E9-4D65-A7B6-A374DC06F005}" type="pres">
      <dgm:prSet presAssocID="{31B617C0-44F5-4B64-BD4D-85878E5E129A}" presName="hierRoot2" presStyleCnt="0"/>
      <dgm:spPr/>
    </dgm:pt>
    <dgm:pt modelId="{4780F331-5695-4A85-8D64-216A5D58826D}" type="pres">
      <dgm:prSet presAssocID="{31B617C0-44F5-4B64-BD4D-85878E5E129A}" presName="composite2" presStyleCnt="0"/>
      <dgm:spPr/>
    </dgm:pt>
    <dgm:pt modelId="{CE3952CD-29D6-4512-B4ED-A40DC5A4901F}" type="pres">
      <dgm:prSet presAssocID="{31B617C0-44F5-4B64-BD4D-85878E5E129A}" presName="background2" presStyleLbl="node2" presStyleIdx="2" presStyleCnt="5"/>
      <dgm:spPr/>
    </dgm:pt>
    <dgm:pt modelId="{A2AAAC91-5C81-4AD6-988D-B0D38EC34A4B}" type="pres">
      <dgm:prSet presAssocID="{31B617C0-44F5-4B64-BD4D-85878E5E129A}" presName="text2" presStyleLbl="fgAcc2" presStyleIdx="2" presStyleCnt="5">
        <dgm:presLayoutVars>
          <dgm:chPref val="3"/>
        </dgm:presLayoutVars>
      </dgm:prSet>
      <dgm:spPr/>
    </dgm:pt>
    <dgm:pt modelId="{069050C7-B151-4952-A4BC-BF0DB7EE8A70}" type="pres">
      <dgm:prSet presAssocID="{31B617C0-44F5-4B64-BD4D-85878E5E129A}" presName="hierChild3" presStyleCnt="0"/>
      <dgm:spPr/>
    </dgm:pt>
    <dgm:pt modelId="{5DF65D29-3C37-472F-B724-2D9FF904C043}" type="pres">
      <dgm:prSet presAssocID="{A4DD18C4-0814-4751-9B05-31AAAD5D5C7C}" presName="Name10" presStyleLbl="parChTrans1D2" presStyleIdx="3" presStyleCnt="5"/>
      <dgm:spPr/>
    </dgm:pt>
    <dgm:pt modelId="{98593DAD-20DE-4A7D-A4D1-8A4A60DD92C9}" type="pres">
      <dgm:prSet presAssocID="{71C3906F-99E9-4BC8-AEBD-171527EFCB86}" presName="hierRoot2" presStyleCnt="0"/>
      <dgm:spPr/>
    </dgm:pt>
    <dgm:pt modelId="{AF6E6CE4-560B-4559-99AB-11B95DF7731C}" type="pres">
      <dgm:prSet presAssocID="{71C3906F-99E9-4BC8-AEBD-171527EFCB86}" presName="composite2" presStyleCnt="0"/>
      <dgm:spPr/>
    </dgm:pt>
    <dgm:pt modelId="{E55F05B2-31CF-4E01-B973-C09B78099FE9}" type="pres">
      <dgm:prSet presAssocID="{71C3906F-99E9-4BC8-AEBD-171527EFCB86}" presName="background2" presStyleLbl="node2" presStyleIdx="3" presStyleCnt="5"/>
      <dgm:spPr/>
    </dgm:pt>
    <dgm:pt modelId="{7F151C56-AFA2-4602-93AA-3BF48C17CA87}" type="pres">
      <dgm:prSet presAssocID="{71C3906F-99E9-4BC8-AEBD-171527EFCB86}" presName="text2" presStyleLbl="fgAcc2" presStyleIdx="3" presStyleCnt="5">
        <dgm:presLayoutVars>
          <dgm:chPref val="3"/>
        </dgm:presLayoutVars>
      </dgm:prSet>
      <dgm:spPr/>
    </dgm:pt>
    <dgm:pt modelId="{CFEFC62C-8640-4FEB-98A6-EB92300786B2}" type="pres">
      <dgm:prSet presAssocID="{71C3906F-99E9-4BC8-AEBD-171527EFCB86}" presName="hierChild3" presStyleCnt="0"/>
      <dgm:spPr/>
    </dgm:pt>
    <dgm:pt modelId="{2B2FE101-4A1B-4DE0-8AE3-99EF52B9D0B9}" type="pres">
      <dgm:prSet presAssocID="{C38508C5-E7D4-43DE-B399-A5FE8AC55181}" presName="Name10" presStyleLbl="parChTrans1D2" presStyleIdx="4" presStyleCnt="5"/>
      <dgm:spPr/>
    </dgm:pt>
    <dgm:pt modelId="{BA4C7D23-B030-4F7E-B866-62029A08E434}" type="pres">
      <dgm:prSet presAssocID="{27806C17-350F-4041-936D-1377446E41AD}" presName="hierRoot2" presStyleCnt="0"/>
      <dgm:spPr/>
    </dgm:pt>
    <dgm:pt modelId="{83A6A33D-501E-4CBE-AC7C-6E083358194C}" type="pres">
      <dgm:prSet presAssocID="{27806C17-350F-4041-936D-1377446E41AD}" presName="composite2" presStyleCnt="0"/>
      <dgm:spPr/>
    </dgm:pt>
    <dgm:pt modelId="{DE9E3ADC-326A-4639-8C2B-1BE46903C142}" type="pres">
      <dgm:prSet presAssocID="{27806C17-350F-4041-936D-1377446E41AD}" presName="background2" presStyleLbl="node2" presStyleIdx="4" presStyleCnt="5"/>
      <dgm:spPr/>
    </dgm:pt>
    <dgm:pt modelId="{D1DA096D-AF23-4557-AEEE-3CB611D1A698}" type="pres">
      <dgm:prSet presAssocID="{27806C17-350F-4041-936D-1377446E41AD}" presName="text2" presStyleLbl="fgAcc2" presStyleIdx="4" presStyleCnt="5">
        <dgm:presLayoutVars>
          <dgm:chPref val="3"/>
        </dgm:presLayoutVars>
      </dgm:prSet>
      <dgm:spPr/>
    </dgm:pt>
    <dgm:pt modelId="{01D7405A-42F3-449F-A1F3-05A5B5161315}" type="pres">
      <dgm:prSet presAssocID="{27806C17-350F-4041-936D-1377446E41AD}" presName="hierChild3" presStyleCnt="0"/>
      <dgm:spPr/>
    </dgm:pt>
  </dgm:ptLst>
  <dgm:cxnLst>
    <dgm:cxn modelId="{51ECC110-C566-45B1-8EB8-046FDBA11459}" type="presOf" srcId="{B1F5FE05-C558-44C9-9066-F08BA646A36A}" destId="{AFE31B8C-F7BF-4EE2-8228-A1CFF19FDF38}" srcOrd="0" destOrd="0" presId="urn:microsoft.com/office/officeart/2005/8/layout/hierarchy1"/>
    <dgm:cxn modelId="{A2CBCE25-AA1D-4E66-ABCB-2F17CBF2699C}" type="presOf" srcId="{F62B0B89-F16D-40BA-B1A8-A25B5A47386E}" destId="{5DA47431-07DE-43FC-99D0-90839BEC1A64}" srcOrd="0" destOrd="0" presId="urn:microsoft.com/office/officeart/2005/8/layout/hierarchy1"/>
    <dgm:cxn modelId="{E8F2F228-2744-44CB-86F5-7811B834A726}" type="presOf" srcId="{126D86D1-4F9F-4FDD-8F9C-90C470D1956F}" destId="{01926D74-FC4A-48D2-9C0A-C6A37A207919}" srcOrd="0" destOrd="0" presId="urn:microsoft.com/office/officeart/2005/8/layout/hierarchy1"/>
    <dgm:cxn modelId="{BB2C195F-8F6F-4F8C-859A-8822867093D2}" srcId="{79AEC7B8-6881-4A3F-A226-CF25445229E9}" destId="{71C3906F-99E9-4BC8-AEBD-171527EFCB86}" srcOrd="1" destOrd="0" parTransId="{A4DD18C4-0814-4751-9B05-31AAAD5D5C7C}" sibTransId="{C45466BC-150D-4F07-9B22-74F2B260F257}"/>
    <dgm:cxn modelId="{4FD72749-871B-4400-BE07-D6F51E5CDCBD}" type="presOf" srcId="{6977DC2D-DD4A-44AF-93E3-E73C2BB41749}" destId="{643A2A03-6731-4751-BBF1-43AD2A98E80A}" srcOrd="0" destOrd="0" presId="urn:microsoft.com/office/officeart/2005/8/layout/hierarchy1"/>
    <dgm:cxn modelId="{1CE4166C-8D32-4559-9E28-2AA202B1F486}" srcId="{F62B0B89-F16D-40BA-B1A8-A25B5A47386E}" destId="{2D3E1226-4C45-427F-A53F-C2B7A0F0F960}" srcOrd="0" destOrd="0" parTransId="{F2154FDD-9C78-40C1-AEAB-FF1556AAD3ED}" sibTransId="{6447FD5C-EA91-43EE-93F3-AB1F88270667}"/>
    <dgm:cxn modelId="{E89EA651-7E3E-47D7-AD36-117E4B24DFAF}" type="presOf" srcId="{27806C17-350F-4041-936D-1377446E41AD}" destId="{D1DA096D-AF23-4557-AEEE-3CB611D1A698}" srcOrd="0" destOrd="0" presId="urn:microsoft.com/office/officeart/2005/8/layout/hierarchy1"/>
    <dgm:cxn modelId="{345D2772-B6BA-4413-9607-9366F06BEA84}" srcId="{2D3E1226-4C45-427F-A53F-C2B7A0F0F960}" destId="{C1180AFF-4441-41FB-A549-9DAB283D28E3}" srcOrd="1" destOrd="0" parTransId="{B1F5FE05-C558-44C9-9066-F08BA646A36A}" sibTransId="{F45958B3-FD71-4E74-B713-AE4FF69D7149}"/>
    <dgm:cxn modelId="{FDD46674-0AF8-4B3D-A401-50FAAA8B15CA}" type="presOf" srcId="{3C14F1FF-F9AC-4EE5-9298-A74CA5AAB97F}" destId="{D41F2CC6-0F2B-4E9F-AF66-224B97F193CB}" srcOrd="0" destOrd="0" presId="urn:microsoft.com/office/officeart/2005/8/layout/hierarchy1"/>
    <dgm:cxn modelId="{3757B577-EA22-4504-AF1A-889A3925E24C}" type="presOf" srcId="{A4DD18C4-0814-4751-9B05-31AAAD5D5C7C}" destId="{5DF65D29-3C37-472F-B724-2D9FF904C043}" srcOrd="0" destOrd="0" presId="urn:microsoft.com/office/officeart/2005/8/layout/hierarchy1"/>
    <dgm:cxn modelId="{5009FA94-7D92-4662-B805-1DF8BB567556}" type="presOf" srcId="{C1180AFF-4441-41FB-A549-9DAB283D28E3}" destId="{D5808DFD-5940-444C-94BF-D537159AF9D2}" srcOrd="0" destOrd="0" presId="urn:microsoft.com/office/officeart/2005/8/layout/hierarchy1"/>
    <dgm:cxn modelId="{025678A0-BEC3-4597-B9B0-50D81AA00CA5}" srcId="{F62B0B89-F16D-40BA-B1A8-A25B5A47386E}" destId="{79AEC7B8-6881-4A3F-A226-CF25445229E9}" srcOrd="1" destOrd="0" parTransId="{FD9542E2-4628-408C-B247-574D3A6194E8}" sibTransId="{123CD2FA-DF14-42F9-93E6-B9DD0A77A7AD}"/>
    <dgm:cxn modelId="{A05010AF-EB66-4B16-8D34-3E9690B8BC57}" type="presOf" srcId="{2D3E1226-4C45-427F-A53F-C2B7A0F0F960}" destId="{3ECBEDB0-0CEA-419B-B063-A5F3D99930ED}" srcOrd="0" destOrd="0" presId="urn:microsoft.com/office/officeart/2005/8/layout/hierarchy1"/>
    <dgm:cxn modelId="{ACF467B8-43BE-4345-AB75-00C4302C5282}" type="presOf" srcId="{71C3906F-99E9-4BC8-AEBD-171527EFCB86}" destId="{7F151C56-AFA2-4602-93AA-3BF48C17CA87}" srcOrd="0" destOrd="0" presId="urn:microsoft.com/office/officeart/2005/8/layout/hierarchy1"/>
    <dgm:cxn modelId="{9C0DB2C2-B299-497D-A421-FC2F9FE76A8A}" type="presOf" srcId="{31B617C0-44F5-4B64-BD4D-85878E5E129A}" destId="{A2AAAC91-5C81-4AD6-988D-B0D38EC34A4B}" srcOrd="0" destOrd="0" presId="urn:microsoft.com/office/officeart/2005/8/layout/hierarchy1"/>
    <dgm:cxn modelId="{A0BAB6C5-D29A-49D1-8D55-1DF3F5762AA4}" srcId="{79AEC7B8-6881-4A3F-A226-CF25445229E9}" destId="{31B617C0-44F5-4B64-BD4D-85878E5E129A}" srcOrd="0" destOrd="0" parTransId="{126D86D1-4F9F-4FDD-8F9C-90C470D1956F}" sibTransId="{7321C312-093C-4B6C-8A2A-1913195A22C0}"/>
    <dgm:cxn modelId="{6C653AD0-E7E2-4462-9732-F7234A2A1F9A}" srcId="{79AEC7B8-6881-4A3F-A226-CF25445229E9}" destId="{27806C17-350F-4041-936D-1377446E41AD}" srcOrd="2" destOrd="0" parTransId="{C38508C5-E7D4-43DE-B399-A5FE8AC55181}" sibTransId="{EA0FC06C-FF7A-4C42-831D-AA4221F0F3FF}"/>
    <dgm:cxn modelId="{677D91D7-083D-4152-802C-62AD259F70A6}" srcId="{2D3E1226-4C45-427F-A53F-C2B7A0F0F960}" destId="{6977DC2D-DD4A-44AF-93E3-E73C2BB41749}" srcOrd="0" destOrd="0" parTransId="{3C14F1FF-F9AC-4EE5-9298-A74CA5AAB97F}" sibTransId="{870275FA-2811-47BB-B82E-4B794AF47CA8}"/>
    <dgm:cxn modelId="{22C89AD7-A767-4CCC-A6DF-3F8300A9DA63}" type="presOf" srcId="{79AEC7B8-6881-4A3F-A226-CF25445229E9}" destId="{4324CA52-871D-474F-ADF0-CBEDDF0795CB}" srcOrd="0" destOrd="0" presId="urn:microsoft.com/office/officeart/2005/8/layout/hierarchy1"/>
    <dgm:cxn modelId="{FBBD60E6-52FF-4B6C-8CC7-391F0CACEC4A}" type="presOf" srcId="{C38508C5-E7D4-43DE-B399-A5FE8AC55181}" destId="{2B2FE101-4A1B-4DE0-8AE3-99EF52B9D0B9}" srcOrd="0" destOrd="0" presId="urn:microsoft.com/office/officeart/2005/8/layout/hierarchy1"/>
    <dgm:cxn modelId="{6141525A-D4F0-41A5-A317-D7CE851BE71D}" type="presParOf" srcId="{5DA47431-07DE-43FC-99D0-90839BEC1A64}" destId="{BFE09222-DD23-46A7-AC6D-3D81658B81ED}" srcOrd="0" destOrd="0" presId="urn:microsoft.com/office/officeart/2005/8/layout/hierarchy1"/>
    <dgm:cxn modelId="{08870FDC-770D-4B62-9EF1-C8556324C6B0}" type="presParOf" srcId="{BFE09222-DD23-46A7-AC6D-3D81658B81ED}" destId="{71E7FEEE-1045-4283-9B24-3535B07C0D32}" srcOrd="0" destOrd="0" presId="urn:microsoft.com/office/officeart/2005/8/layout/hierarchy1"/>
    <dgm:cxn modelId="{90BAD9CD-1151-41D6-9328-641B718111A9}" type="presParOf" srcId="{71E7FEEE-1045-4283-9B24-3535B07C0D32}" destId="{EFF2D4B5-70ED-4316-BDB9-01A3D2180D49}" srcOrd="0" destOrd="0" presId="urn:microsoft.com/office/officeart/2005/8/layout/hierarchy1"/>
    <dgm:cxn modelId="{93192225-6980-43C7-8AF2-036A84A6C448}" type="presParOf" srcId="{71E7FEEE-1045-4283-9B24-3535B07C0D32}" destId="{3ECBEDB0-0CEA-419B-B063-A5F3D99930ED}" srcOrd="1" destOrd="0" presId="urn:microsoft.com/office/officeart/2005/8/layout/hierarchy1"/>
    <dgm:cxn modelId="{92F8F14B-0A12-4FCE-A3F9-C92F9A03FB23}" type="presParOf" srcId="{BFE09222-DD23-46A7-AC6D-3D81658B81ED}" destId="{845EEC06-A714-49F6-B96B-D98D60971911}" srcOrd="1" destOrd="0" presId="urn:microsoft.com/office/officeart/2005/8/layout/hierarchy1"/>
    <dgm:cxn modelId="{63762737-3567-44E1-A83B-800427AA02F8}" type="presParOf" srcId="{845EEC06-A714-49F6-B96B-D98D60971911}" destId="{D41F2CC6-0F2B-4E9F-AF66-224B97F193CB}" srcOrd="0" destOrd="0" presId="urn:microsoft.com/office/officeart/2005/8/layout/hierarchy1"/>
    <dgm:cxn modelId="{28111CCC-948E-40F9-B8B9-7A1931C55672}" type="presParOf" srcId="{845EEC06-A714-49F6-B96B-D98D60971911}" destId="{2761C0CE-97A8-4316-8F0D-D1D72E9CE9DE}" srcOrd="1" destOrd="0" presId="urn:microsoft.com/office/officeart/2005/8/layout/hierarchy1"/>
    <dgm:cxn modelId="{0420F5CB-C2FC-45FA-A90D-32A0D9E37996}" type="presParOf" srcId="{2761C0CE-97A8-4316-8F0D-D1D72E9CE9DE}" destId="{8688F936-A0F5-4B74-80B9-8B2900969481}" srcOrd="0" destOrd="0" presId="urn:microsoft.com/office/officeart/2005/8/layout/hierarchy1"/>
    <dgm:cxn modelId="{343C4FA1-B25B-4150-BA53-17DE0DD2F837}" type="presParOf" srcId="{8688F936-A0F5-4B74-80B9-8B2900969481}" destId="{6AD2852E-494F-47DB-A1A8-41E537855A95}" srcOrd="0" destOrd="0" presId="urn:microsoft.com/office/officeart/2005/8/layout/hierarchy1"/>
    <dgm:cxn modelId="{514BE20A-7BB8-41D0-B4C8-16D1F782E94E}" type="presParOf" srcId="{8688F936-A0F5-4B74-80B9-8B2900969481}" destId="{643A2A03-6731-4751-BBF1-43AD2A98E80A}" srcOrd="1" destOrd="0" presId="urn:microsoft.com/office/officeart/2005/8/layout/hierarchy1"/>
    <dgm:cxn modelId="{3F6C889D-AAEE-4666-B8FC-B6141F2A3E0D}" type="presParOf" srcId="{2761C0CE-97A8-4316-8F0D-D1D72E9CE9DE}" destId="{14743883-23D7-422F-BA4A-5BC91FDF00FB}" srcOrd="1" destOrd="0" presId="urn:microsoft.com/office/officeart/2005/8/layout/hierarchy1"/>
    <dgm:cxn modelId="{028CCF8D-A548-4A9B-8B13-6510F77EFA1D}" type="presParOf" srcId="{845EEC06-A714-49F6-B96B-D98D60971911}" destId="{AFE31B8C-F7BF-4EE2-8228-A1CFF19FDF38}" srcOrd="2" destOrd="0" presId="urn:microsoft.com/office/officeart/2005/8/layout/hierarchy1"/>
    <dgm:cxn modelId="{516BE0B2-1719-443E-BF66-488C39299481}" type="presParOf" srcId="{845EEC06-A714-49F6-B96B-D98D60971911}" destId="{4EC11A74-8BF1-4FE3-9E0F-911B06D64353}" srcOrd="3" destOrd="0" presId="urn:microsoft.com/office/officeart/2005/8/layout/hierarchy1"/>
    <dgm:cxn modelId="{1ECBAFFE-056A-46E0-8E43-57F3D89BC8A9}" type="presParOf" srcId="{4EC11A74-8BF1-4FE3-9E0F-911B06D64353}" destId="{C40D0E2D-D961-483E-814D-E9D8AE6762B8}" srcOrd="0" destOrd="0" presId="urn:microsoft.com/office/officeart/2005/8/layout/hierarchy1"/>
    <dgm:cxn modelId="{B7A7FC8B-8FA3-4347-BABB-74A6DA3CCD59}" type="presParOf" srcId="{C40D0E2D-D961-483E-814D-E9D8AE6762B8}" destId="{7261C7E4-DF84-45D5-BFFA-1AC060260741}" srcOrd="0" destOrd="0" presId="urn:microsoft.com/office/officeart/2005/8/layout/hierarchy1"/>
    <dgm:cxn modelId="{94F4731C-9D53-4313-ADCB-60DE14DB2B3A}" type="presParOf" srcId="{C40D0E2D-D961-483E-814D-E9D8AE6762B8}" destId="{D5808DFD-5940-444C-94BF-D537159AF9D2}" srcOrd="1" destOrd="0" presId="urn:microsoft.com/office/officeart/2005/8/layout/hierarchy1"/>
    <dgm:cxn modelId="{8D2FE113-0F36-49ED-9CD3-DD2CA9C02DDB}" type="presParOf" srcId="{4EC11A74-8BF1-4FE3-9E0F-911B06D64353}" destId="{C4FA7E35-5FE1-412A-B471-F3FE3697DA61}" srcOrd="1" destOrd="0" presId="urn:microsoft.com/office/officeart/2005/8/layout/hierarchy1"/>
    <dgm:cxn modelId="{183C0162-0D47-4C78-8377-D009B40110F8}" type="presParOf" srcId="{5DA47431-07DE-43FC-99D0-90839BEC1A64}" destId="{61F8DBAB-CE3B-4052-B844-511A1B4160E1}" srcOrd="1" destOrd="0" presId="urn:microsoft.com/office/officeart/2005/8/layout/hierarchy1"/>
    <dgm:cxn modelId="{AC9B1F9E-FA8E-4D92-973C-C436C362B100}" type="presParOf" srcId="{61F8DBAB-CE3B-4052-B844-511A1B4160E1}" destId="{33098767-97AA-45FF-B5BA-9B3DED55E6DF}" srcOrd="0" destOrd="0" presId="urn:microsoft.com/office/officeart/2005/8/layout/hierarchy1"/>
    <dgm:cxn modelId="{85E95855-0C29-4194-9409-38DEC89B0742}" type="presParOf" srcId="{33098767-97AA-45FF-B5BA-9B3DED55E6DF}" destId="{A0650457-F2A0-4712-A9B5-113FCBED6277}" srcOrd="0" destOrd="0" presId="urn:microsoft.com/office/officeart/2005/8/layout/hierarchy1"/>
    <dgm:cxn modelId="{2B49E74F-00C8-4DDB-A35F-D15C7E12DE33}" type="presParOf" srcId="{33098767-97AA-45FF-B5BA-9B3DED55E6DF}" destId="{4324CA52-871D-474F-ADF0-CBEDDF0795CB}" srcOrd="1" destOrd="0" presId="urn:microsoft.com/office/officeart/2005/8/layout/hierarchy1"/>
    <dgm:cxn modelId="{C08E1F79-84CD-4D4C-9AFC-63FAA8121378}" type="presParOf" srcId="{61F8DBAB-CE3B-4052-B844-511A1B4160E1}" destId="{1639BC3E-E38B-45F1-9940-2D1C4AEF457D}" srcOrd="1" destOrd="0" presId="urn:microsoft.com/office/officeart/2005/8/layout/hierarchy1"/>
    <dgm:cxn modelId="{E743A787-6789-4E77-AD9D-556D409671BD}" type="presParOf" srcId="{1639BC3E-E38B-45F1-9940-2D1C4AEF457D}" destId="{01926D74-FC4A-48D2-9C0A-C6A37A207919}" srcOrd="0" destOrd="0" presId="urn:microsoft.com/office/officeart/2005/8/layout/hierarchy1"/>
    <dgm:cxn modelId="{E71DB026-D253-44C8-A3B6-E3CF905090DF}" type="presParOf" srcId="{1639BC3E-E38B-45F1-9940-2D1C4AEF457D}" destId="{F3CA3F69-D4E9-4D65-A7B6-A374DC06F005}" srcOrd="1" destOrd="0" presId="urn:microsoft.com/office/officeart/2005/8/layout/hierarchy1"/>
    <dgm:cxn modelId="{F0E1AA47-1BE5-410E-80A9-EAC1290AD01D}" type="presParOf" srcId="{F3CA3F69-D4E9-4D65-A7B6-A374DC06F005}" destId="{4780F331-5695-4A85-8D64-216A5D58826D}" srcOrd="0" destOrd="0" presId="urn:microsoft.com/office/officeart/2005/8/layout/hierarchy1"/>
    <dgm:cxn modelId="{B0666187-D060-4353-BF09-339BA839065D}" type="presParOf" srcId="{4780F331-5695-4A85-8D64-216A5D58826D}" destId="{CE3952CD-29D6-4512-B4ED-A40DC5A4901F}" srcOrd="0" destOrd="0" presId="urn:microsoft.com/office/officeart/2005/8/layout/hierarchy1"/>
    <dgm:cxn modelId="{EE2915D9-8B7A-4665-9E65-153BCA8C86E3}" type="presParOf" srcId="{4780F331-5695-4A85-8D64-216A5D58826D}" destId="{A2AAAC91-5C81-4AD6-988D-B0D38EC34A4B}" srcOrd="1" destOrd="0" presId="urn:microsoft.com/office/officeart/2005/8/layout/hierarchy1"/>
    <dgm:cxn modelId="{9D7C4226-1B00-4211-8654-BD10B826FCB7}" type="presParOf" srcId="{F3CA3F69-D4E9-4D65-A7B6-A374DC06F005}" destId="{069050C7-B151-4952-A4BC-BF0DB7EE8A70}" srcOrd="1" destOrd="0" presId="urn:microsoft.com/office/officeart/2005/8/layout/hierarchy1"/>
    <dgm:cxn modelId="{D1F0B536-C605-45DD-BD87-BD8BAF09C2A1}" type="presParOf" srcId="{1639BC3E-E38B-45F1-9940-2D1C4AEF457D}" destId="{5DF65D29-3C37-472F-B724-2D9FF904C043}" srcOrd="2" destOrd="0" presId="urn:microsoft.com/office/officeart/2005/8/layout/hierarchy1"/>
    <dgm:cxn modelId="{9A3A07BD-409B-4A37-A30C-EE38C0A37F38}" type="presParOf" srcId="{1639BC3E-E38B-45F1-9940-2D1C4AEF457D}" destId="{98593DAD-20DE-4A7D-A4D1-8A4A60DD92C9}" srcOrd="3" destOrd="0" presId="urn:microsoft.com/office/officeart/2005/8/layout/hierarchy1"/>
    <dgm:cxn modelId="{B40CE86B-DF49-49A9-933F-68A28DD07AD8}" type="presParOf" srcId="{98593DAD-20DE-4A7D-A4D1-8A4A60DD92C9}" destId="{AF6E6CE4-560B-4559-99AB-11B95DF7731C}" srcOrd="0" destOrd="0" presId="urn:microsoft.com/office/officeart/2005/8/layout/hierarchy1"/>
    <dgm:cxn modelId="{909A66E7-3377-49C0-9D96-C68176791E1C}" type="presParOf" srcId="{AF6E6CE4-560B-4559-99AB-11B95DF7731C}" destId="{E55F05B2-31CF-4E01-B973-C09B78099FE9}" srcOrd="0" destOrd="0" presId="urn:microsoft.com/office/officeart/2005/8/layout/hierarchy1"/>
    <dgm:cxn modelId="{075D5E35-5FE6-419D-B490-4117B99CB827}" type="presParOf" srcId="{AF6E6CE4-560B-4559-99AB-11B95DF7731C}" destId="{7F151C56-AFA2-4602-93AA-3BF48C17CA87}" srcOrd="1" destOrd="0" presId="urn:microsoft.com/office/officeart/2005/8/layout/hierarchy1"/>
    <dgm:cxn modelId="{A3EB4968-06DC-453C-9185-D46B80DB1454}" type="presParOf" srcId="{98593DAD-20DE-4A7D-A4D1-8A4A60DD92C9}" destId="{CFEFC62C-8640-4FEB-98A6-EB92300786B2}" srcOrd="1" destOrd="0" presId="urn:microsoft.com/office/officeart/2005/8/layout/hierarchy1"/>
    <dgm:cxn modelId="{08C0ECE3-0023-41FB-BD44-B1E17ACC82D9}" type="presParOf" srcId="{1639BC3E-E38B-45F1-9940-2D1C4AEF457D}" destId="{2B2FE101-4A1B-4DE0-8AE3-99EF52B9D0B9}" srcOrd="4" destOrd="0" presId="urn:microsoft.com/office/officeart/2005/8/layout/hierarchy1"/>
    <dgm:cxn modelId="{ABD97DBA-7CBB-44BA-A0A3-F0B63B0FEE5F}" type="presParOf" srcId="{1639BC3E-E38B-45F1-9940-2D1C4AEF457D}" destId="{BA4C7D23-B030-4F7E-B866-62029A08E434}" srcOrd="5" destOrd="0" presId="urn:microsoft.com/office/officeart/2005/8/layout/hierarchy1"/>
    <dgm:cxn modelId="{EA8683B8-5378-411D-9CD9-0395C6C3D652}" type="presParOf" srcId="{BA4C7D23-B030-4F7E-B866-62029A08E434}" destId="{83A6A33D-501E-4CBE-AC7C-6E083358194C}" srcOrd="0" destOrd="0" presId="urn:microsoft.com/office/officeart/2005/8/layout/hierarchy1"/>
    <dgm:cxn modelId="{2C97D96D-5B82-4084-88E2-BA7E4BDD3BCB}" type="presParOf" srcId="{83A6A33D-501E-4CBE-AC7C-6E083358194C}" destId="{DE9E3ADC-326A-4639-8C2B-1BE46903C142}" srcOrd="0" destOrd="0" presId="urn:microsoft.com/office/officeart/2005/8/layout/hierarchy1"/>
    <dgm:cxn modelId="{12D10C82-546C-43BC-BCF4-8E73DDCAD7E3}" type="presParOf" srcId="{83A6A33D-501E-4CBE-AC7C-6E083358194C}" destId="{D1DA096D-AF23-4557-AEEE-3CB611D1A698}" srcOrd="1" destOrd="0" presId="urn:microsoft.com/office/officeart/2005/8/layout/hierarchy1"/>
    <dgm:cxn modelId="{68BADAC5-AF9C-4AD5-BD6A-0EFED3255B6C}" type="presParOf" srcId="{BA4C7D23-B030-4F7E-B866-62029A08E434}" destId="{01D7405A-42F3-449F-A1F3-05A5B5161315}"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CB333163-27D7-485C-9F7A-65C23159635D}" type="doc">
      <dgm:prSet loTypeId="urn:microsoft.com/office/officeart/2005/8/layout/hList1" loCatId="list" qsTypeId="urn:microsoft.com/office/officeart/2005/8/quickstyle/simple1" qsCatId="simple" csTypeId="urn:microsoft.com/office/officeart/2005/8/colors/colorful2" csCatId="colorful"/>
      <dgm:spPr/>
      <dgm:t>
        <a:bodyPr/>
        <a:lstStyle/>
        <a:p>
          <a:endParaRPr lang="en-US"/>
        </a:p>
      </dgm:t>
    </dgm:pt>
    <dgm:pt modelId="{7B5FFB89-36E2-4726-A8FA-F6926700F003}">
      <dgm:prSet/>
      <dgm:spPr/>
      <dgm:t>
        <a:bodyPr/>
        <a:lstStyle/>
        <a:p>
          <a:r>
            <a:rPr lang="en-US"/>
            <a:t>Role:</a:t>
          </a:r>
        </a:p>
      </dgm:t>
    </dgm:pt>
    <dgm:pt modelId="{1ADBF9C1-DE97-4B49-9F0C-97C3B9CA4B5B}" type="parTrans" cxnId="{D46B7630-8CB9-4E8C-82E7-6819B07D0823}">
      <dgm:prSet/>
      <dgm:spPr/>
      <dgm:t>
        <a:bodyPr/>
        <a:lstStyle/>
        <a:p>
          <a:endParaRPr lang="en-US"/>
        </a:p>
      </dgm:t>
    </dgm:pt>
    <dgm:pt modelId="{04B7808C-33BA-4835-8292-8634646F1854}" type="sibTrans" cxnId="{D46B7630-8CB9-4E8C-82E7-6819B07D0823}">
      <dgm:prSet/>
      <dgm:spPr/>
      <dgm:t>
        <a:bodyPr/>
        <a:lstStyle/>
        <a:p>
          <a:endParaRPr lang="en-US"/>
        </a:p>
      </dgm:t>
    </dgm:pt>
    <dgm:pt modelId="{1787581E-5F26-49DC-98DA-5B6296F49746}">
      <dgm:prSet/>
      <dgm:spPr/>
      <dgm:t>
        <a:bodyPr/>
        <a:lstStyle/>
        <a:p>
          <a:r>
            <a:rPr lang="en-US"/>
            <a:t>Schedules daily lesson delivery (e.g., 2 PM UTC)</a:t>
          </a:r>
        </a:p>
      </dgm:t>
    </dgm:pt>
    <dgm:pt modelId="{B2DD03B0-1BA8-4B1C-8E7E-C8C609925920}" type="parTrans" cxnId="{48CBF9B8-9332-4971-89B8-AFA115CEF2A5}">
      <dgm:prSet/>
      <dgm:spPr/>
      <dgm:t>
        <a:bodyPr/>
        <a:lstStyle/>
        <a:p>
          <a:endParaRPr lang="en-US"/>
        </a:p>
      </dgm:t>
    </dgm:pt>
    <dgm:pt modelId="{B6D4B2AE-D01F-4B25-B101-FB9FC75087A7}" type="sibTrans" cxnId="{48CBF9B8-9332-4971-89B8-AFA115CEF2A5}">
      <dgm:prSet/>
      <dgm:spPr/>
      <dgm:t>
        <a:bodyPr/>
        <a:lstStyle/>
        <a:p>
          <a:endParaRPr lang="en-US"/>
        </a:p>
      </dgm:t>
    </dgm:pt>
    <dgm:pt modelId="{DD96FF4E-3565-4385-AC1D-BBC5E5FB9D22}">
      <dgm:prSet/>
      <dgm:spPr/>
      <dgm:t>
        <a:bodyPr/>
        <a:lstStyle/>
        <a:p>
          <a:r>
            <a:rPr lang="en-US"/>
            <a:t>Triggers Lambda automatically without manual input</a:t>
          </a:r>
        </a:p>
      </dgm:t>
    </dgm:pt>
    <dgm:pt modelId="{B1730BC6-C3E8-4F07-933A-33286B6C7039}" type="parTrans" cxnId="{FB4D1AD7-E892-4153-84E4-FE1E3447D1EF}">
      <dgm:prSet/>
      <dgm:spPr/>
      <dgm:t>
        <a:bodyPr/>
        <a:lstStyle/>
        <a:p>
          <a:endParaRPr lang="en-US"/>
        </a:p>
      </dgm:t>
    </dgm:pt>
    <dgm:pt modelId="{AAADE324-C4DF-4BAF-A4FB-081EBF493A40}" type="sibTrans" cxnId="{FB4D1AD7-E892-4153-84E4-FE1E3447D1EF}">
      <dgm:prSet/>
      <dgm:spPr/>
      <dgm:t>
        <a:bodyPr/>
        <a:lstStyle/>
        <a:p>
          <a:endParaRPr lang="en-US"/>
        </a:p>
      </dgm:t>
    </dgm:pt>
    <dgm:pt modelId="{C258721A-749C-41F0-890F-EDD7FD6A364D}">
      <dgm:prSet/>
      <dgm:spPr/>
      <dgm:t>
        <a:bodyPr/>
        <a:lstStyle/>
        <a:p>
          <a:r>
            <a:rPr lang="en-US"/>
            <a:t>Why We Used It:</a:t>
          </a:r>
        </a:p>
      </dgm:t>
    </dgm:pt>
    <dgm:pt modelId="{68963D18-E63D-4CAD-B041-25E568DFCE31}" type="parTrans" cxnId="{F3C30534-D133-4BB1-BCBE-81A96AEC8D7B}">
      <dgm:prSet/>
      <dgm:spPr/>
      <dgm:t>
        <a:bodyPr/>
        <a:lstStyle/>
        <a:p>
          <a:endParaRPr lang="en-US"/>
        </a:p>
      </dgm:t>
    </dgm:pt>
    <dgm:pt modelId="{B25AF292-A337-41B5-8194-047ACBB34E23}" type="sibTrans" cxnId="{F3C30534-D133-4BB1-BCBE-81A96AEC8D7B}">
      <dgm:prSet/>
      <dgm:spPr/>
      <dgm:t>
        <a:bodyPr/>
        <a:lstStyle/>
        <a:p>
          <a:endParaRPr lang="en-US"/>
        </a:p>
      </dgm:t>
    </dgm:pt>
    <dgm:pt modelId="{017248E8-1F65-4A48-ACB9-20BFF26707CC}">
      <dgm:prSet/>
      <dgm:spPr/>
      <dgm:t>
        <a:bodyPr/>
        <a:lstStyle/>
        <a:p>
          <a:r>
            <a:rPr lang="en-US"/>
            <a:t>Builds learning habit through consistency</a:t>
          </a:r>
        </a:p>
      </dgm:t>
    </dgm:pt>
    <dgm:pt modelId="{53460506-260F-404A-A217-E5338681F108}" type="parTrans" cxnId="{298320C7-394E-495F-BDAA-2D19197D42E5}">
      <dgm:prSet/>
      <dgm:spPr/>
      <dgm:t>
        <a:bodyPr/>
        <a:lstStyle/>
        <a:p>
          <a:endParaRPr lang="en-US"/>
        </a:p>
      </dgm:t>
    </dgm:pt>
    <dgm:pt modelId="{D3673BE0-7300-4D2E-BA85-39F0E6A710E3}" type="sibTrans" cxnId="{298320C7-394E-495F-BDAA-2D19197D42E5}">
      <dgm:prSet/>
      <dgm:spPr/>
      <dgm:t>
        <a:bodyPr/>
        <a:lstStyle/>
        <a:p>
          <a:endParaRPr lang="en-US"/>
        </a:p>
      </dgm:t>
    </dgm:pt>
    <dgm:pt modelId="{348746CE-E3E3-4618-A996-8C00DFE80996}">
      <dgm:prSet/>
      <dgm:spPr/>
      <dgm:t>
        <a:bodyPr/>
        <a:lstStyle/>
        <a:p>
          <a:r>
            <a:rPr lang="en-US"/>
            <a:t>Serverless scheduler → no cron servers to manage</a:t>
          </a:r>
        </a:p>
      </dgm:t>
    </dgm:pt>
    <dgm:pt modelId="{9EF4F4BF-A95E-4711-90EE-52F956F46FC4}" type="parTrans" cxnId="{CE89C88C-0261-4E50-B1A3-573CF465C5F7}">
      <dgm:prSet/>
      <dgm:spPr/>
      <dgm:t>
        <a:bodyPr/>
        <a:lstStyle/>
        <a:p>
          <a:endParaRPr lang="en-US"/>
        </a:p>
      </dgm:t>
    </dgm:pt>
    <dgm:pt modelId="{CEE57AFC-3D4F-4210-AF1E-FFFDAB52C5D1}" type="sibTrans" cxnId="{CE89C88C-0261-4E50-B1A3-573CF465C5F7}">
      <dgm:prSet/>
      <dgm:spPr/>
      <dgm:t>
        <a:bodyPr/>
        <a:lstStyle/>
        <a:p>
          <a:endParaRPr lang="en-US"/>
        </a:p>
      </dgm:t>
    </dgm:pt>
    <dgm:pt modelId="{68D6D5D7-5E3F-4D86-946F-C06396496861}">
      <dgm:prSet/>
      <dgm:spPr/>
      <dgm:t>
        <a:bodyPr/>
        <a:lstStyle/>
        <a:p>
          <a:r>
            <a:rPr lang="en-US"/>
            <a:t>Reliable, precise, and fully managed by AWS</a:t>
          </a:r>
        </a:p>
      </dgm:t>
    </dgm:pt>
    <dgm:pt modelId="{DB2B4178-159D-45F1-8C57-1F9A17F1D48B}" type="parTrans" cxnId="{ABB5D1E6-2842-4510-BB3B-49F13864FFF0}">
      <dgm:prSet/>
      <dgm:spPr/>
      <dgm:t>
        <a:bodyPr/>
        <a:lstStyle/>
        <a:p>
          <a:endParaRPr lang="en-US"/>
        </a:p>
      </dgm:t>
    </dgm:pt>
    <dgm:pt modelId="{10C87390-01E0-43A3-9B39-93361F6AFC5A}" type="sibTrans" cxnId="{ABB5D1E6-2842-4510-BB3B-49F13864FFF0}">
      <dgm:prSet/>
      <dgm:spPr/>
      <dgm:t>
        <a:bodyPr/>
        <a:lstStyle/>
        <a:p>
          <a:endParaRPr lang="en-US"/>
        </a:p>
      </dgm:t>
    </dgm:pt>
    <dgm:pt modelId="{087BF481-A8EE-4AF1-9083-202B0EB96A0F}" type="pres">
      <dgm:prSet presAssocID="{CB333163-27D7-485C-9F7A-65C23159635D}" presName="Name0" presStyleCnt="0">
        <dgm:presLayoutVars>
          <dgm:dir/>
          <dgm:animLvl val="lvl"/>
          <dgm:resizeHandles val="exact"/>
        </dgm:presLayoutVars>
      </dgm:prSet>
      <dgm:spPr/>
    </dgm:pt>
    <dgm:pt modelId="{CF2FDF1D-4D65-4C28-A6AA-9A0529469E1B}" type="pres">
      <dgm:prSet presAssocID="{7B5FFB89-36E2-4726-A8FA-F6926700F003}" presName="composite" presStyleCnt="0"/>
      <dgm:spPr/>
    </dgm:pt>
    <dgm:pt modelId="{8A7E2FE4-5653-4FD3-9AB9-088DC32CC1ED}" type="pres">
      <dgm:prSet presAssocID="{7B5FFB89-36E2-4726-A8FA-F6926700F003}" presName="parTx" presStyleLbl="alignNode1" presStyleIdx="0" presStyleCnt="2">
        <dgm:presLayoutVars>
          <dgm:chMax val="0"/>
          <dgm:chPref val="0"/>
          <dgm:bulletEnabled val="1"/>
        </dgm:presLayoutVars>
      </dgm:prSet>
      <dgm:spPr/>
    </dgm:pt>
    <dgm:pt modelId="{D22B879F-13D0-4949-B448-CC7085E1629B}" type="pres">
      <dgm:prSet presAssocID="{7B5FFB89-36E2-4726-A8FA-F6926700F003}" presName="desTx" presStyleLbl="alignAccFollowNode1" presStyleIdx="0" presStyleCnt="2">
        <dgm:presLayoutVars>
          <dgm:bulletEnabled val="1"/>
        </dgm:presLayoutVars>
      </dgm:prSet>
      <dgm:spPr/>
    </dgm:pt>
    <dgm:pt modelId="{72520C45-9869-4000-A988-B833B141299B}" type="pres">
      <dgm:prSet presAssocID="{04B7808C-33BA-4835-8292-8634646F1854}" presName="space" presStyleCnt="0"/>
      <dgm:spPr/>
    </dgm:pt>
    <dgm:pt modelId="{F8C398A8-C1CB-40B0-8B8B-D4A42EAAFEE5}" type="pres">
      <dgm:prSet presAssocID="{C258721A-749C-41F0-890F-EDD7FD6A364D}" presName="composite" presStyleCnt="0"/>
      <dgm:spPr/>
    </dgm:pt>
    <dgm:pt modelId="{D7FCED2A-18A7-4379-946E-831D5B99C657}" type="pres">
      <dgm:prSet presAssocID="{C258721A-749C-41F0-890F-EDD7FD6A364D}" presName="parTx" presStyleLbl="alignNode1" presStyleIdx="1" presStyleCnt="2">
        <dgm:presLayoutVars>
          <dgm:chMax val="0"/>
          <dgm:chPref val="0"/>
          <dgm:bulletEnabled val="1"/>
        </dgm:presLayoutVars>
      </dgm:prSet>
      <dgm:spPr/>
    </dgm:pt>
    <dgm:pt modelId="{EB9390E9-30E6-4D26-A907-F2D3E4CE829E}" type="pres">
      <dgm:prSet presAssocID="{C258721A-749C-41F0-890F-EDD7FD6A364D}" presName="desTx" presStyleLbl="alignAccFollowNode1" presStyleIdx="1" presStyleCnt="2">
        <dgm:presLayoutVars>
          <dgm:bulletEnabled val="1"/>
        </dgm:presLayoutVars>
      </dgm:prSet>
      <dgm:spPr/>
    </dgm:pt>
  </dgm:ptLst>
  <dgm:cxnLst>
    <dgm:cxn modelId="{80948C23-8EFB-4D1A-82C6-B9D75CD5EF03}" type="presOf" srcId="{348746CE-E3E3-4618-A996-8C00DFE80996}" destId="{EB9390E9-30E6-4D26-A907-F2D3E4CE829E}" srcOrd="0" destOrd="1" presId="urn:microsoft.com/office/officeart/2005/8/layout/hList1"/>
    <dgm:cxn modelId="{7977C12F-AB72-47B7-99AE-8D4EB41402C8}" type="presOf" srcId="{68D6D5D7-5E3F-4D86-946F-C06396496861}" destId="{EB9390E9-30E6-4D26-A907-F2D3E4CE829E}" srcOrd="0" destOrd="2" presId="urn:microsoft.com/office/officeart/2005/8/layout/hList1"/>
    <dgm:cxn modelId="{D46B7630-8CB9-4E8C-82E7-6819B07D0823}" srcId="{CB333163-27D7-485C-9F7A-65C23159635D}" destId="{7B5FFB89-36E2-4726-A8FA-F6926700F003}" srcOrd="0" destOrd="0" parTransId="{1ADBF9C1-DE97-4B49-9F0C-97C3B9CA4B5B}" sibTransId="{04B7808C-33BA-4835-8292-8634646F1854}"/>
    <dgm:cxn modelId="{F3C30534-D133-4BB1-BCBE-81A96AEC8D7B}" srcId="{CB333163-27D7-485C-9F7A-65C23159635D}" destId="{C258721A-749C-41F0-890F-EDD7FD6A364D}" srcOrd="1" destOrd="0" parTransId="{68963D18-E63D-4CAD-B041-25E568DFCE31}" sibTransId="{B25AF292-A337-41B5-8194-047ACBB34E23}"/>
    <dgm:cxn modelId="{EA35DB3C-6CBF-4969-A43C-C7691B93CD41}" type="presOf" srcId="{7B5FFB89-36E2-4726-A8FA-F6926700F003}" destId="{8A7E2FE4-5653-4FD3-9AB9-088DC32CC1ED}" srcOrd="0" destOrd="0" presId="urn:microsoft.com/office/officeart/2005/8/layout/hList1"/>
    <dgm:cxn modelId="{52CAB861-63AE-4E36-9814-0D2FADF6542E}" type="presOf" srcId="{DD96FF4E-3565-4385-AC1D-BBC5E5FB9D22}" destId="{D22B879F-13D0-4949-B448-CC7085E1629B}" srcOrd="0" destOrd="1" presId="urn:microsoft.com/office/officeart/2005/8/layout/hList1"/>
    <dgm:cxn modelId="{B3396949-B330-4E11-BB8B-2F3738E7FA48}" type="presOf" srcId="{C258721A-749C-41F0-890F-EDD7FD6A364D}" destId="{D7FCED2A-18A7-4379-946E-831D5B99C657}" srcOrd="0" destOrd="0" presId="urn:microsoft.com/office/officeart/2005/8/layout/hList1"/>
    <dgm:cxn modelId="{36A1CB59-54E9-4231-B7E4-DAC1B0D83F66}" type="presOf" srcId="{CB333163-27D7-485C-9F7A-65C23159635D}" destId="{087BF481-A8EE-4AF1-9083-202B0EB96A0F}" srcOrd="0" destOrd="0" presId="urn:microsoft.com/office/officeart/2005/8/layout/hList1"/>
    <dgm:cxn modelId="{CE89C88C-0261-4E50-B1A3-573CF465C5F7}" srcId="{C258721A-749C-41F0-890F-EDD7FD6A364D}" destId="{348746CE-E3E3-4618-A996-8C00DFE80996}" srcOrd="1" destOrd="0" parTransId="{9EF4F4BF-A95E-4711-90EE-52F956F46FC4}" sibTransId="{CEE57AFC-3D4F-4210-AF1E-FFFDAB52C5D1}"/>
    <dgm:cxn modelId="{C8762CB1-9FBB-47A8-9E85-103128220403}" type="presOf" srcId="{017248E8-1F65-4A48-ACB9-20BFF26707CC}" destId="{EB9390E9-30E6-4D26-A907-F2D3E4CE829E}" srcOrd="0" destOrd="0" presId="urn:microsoft.com/office/officeart/2005/8/layout/hList1"/>
    <dgm:cxn modelId="{48CBF9B8-9332-4971-89B8-AFA115CEF2A5}" srcId="{7B5FFB89-36E2-4726-A8FA-F6926700F003}" destId="{1787581E-5F26-49DC-98DA-5B6296F49746}" srcOrd="0" destOrd="0" parTransId="{B2DD03B0-1BA8-4B1C-8E7E-C8C609925920}" sibTransId="{B6D4B2AE-D01F-4B25-B101-FB9FC75087A7}"/>
    <dgm:cxn modelId="{298320C7-394E-495F-BDAA-2D19197D42E5}" srcId="{C258721A-749C-41F0-890F-EDD7FD6A364D}" destId="{017248E8-1F65-4A48-ACB9-20BFF26707CC}" srcOrd="0" destOrd="0" parTransId="{53460506-260F-404A-A217-E5338681F108}" sibTransId="{D3673BE0-7300-4D2E-BA85-39F0E6A710E3}"/>
    <dgm:cxn modelId="{FB4D1AD7-E892-4153-84E4-FE1E3447D1EF}" srcId="{7B5FFB89-36E2-4726-A8FA-F6926700F003}" destId="{DD96FF4E-3565-4385-AC1D-BBC5E5FB9D22}" srcOrd="1" destOrd="0" parTransId="{B1730BC6-C3E8-4F07-933A-33286B6C7039}" sibTransId="{AAADE324-C4DF-4BAF-A4FB-081EBF493A40}"/>
    <dgm:cxn modelId="{ABB5D1E6-2842-4510-BB3B-49F13864FFF0}" srcId="{C258721A-749C-41F0-890F-EDD7FD6A364D}" destId="{68D6D5D7-5E3F-4D86-946F-C06396496861}" srcOrd="2" destOrd="0" parTransId="{DB2B4178-159D-45F1-8C57-1F9A17F1D48B}" sibTransId="{10C87390-01E0-43A3-9B39-93361F6AFC5A}"/>
    <dgm:cxn modelId="{993C04EE-CB38-44AA-8863-DE5DF95F335B}" type="presOf" srcId="{1787581E-5F26-49DC-98DA-5B6296F49746}" destId="{D22B879F-13D0-4949-B448-CC7085E1629B}" srcOrd="0" destOrd="0" presId="urn:microsoft.com/office/officeart/2005/8/layout/hList1"/>
    <dgm:cxn modelId="{DB25D7AE-C3B5-4465-BCBF-B1DB1C301137}" type="presParOf" srcId="{087BF481-A8EE-4AF1-9083-202B0EB96A0F}" destId="{CF2FDF1D-4D65-4C28-A6AA-9A0529469E1B}" srcOrd="0" destOrd="0" presId="urn:microsoft.com/office/officeart/2005/8/layout/hList1"/>
    <dgm:cxn modelId="{D131E5DD-EE79-4369-BF0E-C52450B11B50}" type="presParOf" srcId="{CF2FDF1D-4D65-4C28-A6AA-9A0529469E1B}" destId="{8A7E2FE4-5653-4FD3-9AB9-088DC32CC1ED}" srcOrd="0" destOrd="0" presId="urn:microsoft.com/office/officeart/2005/8/layout/hList1"/>
    <dgm:cxn modelId="{E9D87B9F-5087-4670-8F99-D2B234F1A942}" type="presParOf" srcId="{CF2FDF1D-4D65-4C28-A6AA-9A0529469E1B}" destId="{D22B879F-13D0-4949-B448-CC7085E1629B}" srcOrd="1" destOrd="0" presId="urn:microsoft.com/office/officeart/2005/8/layout/hList1"/>
    <dgm:cxn modelId="{BA0443EB-D206-48D7-ABD2-6434CAC4BA3E}" type="presParOf" srcId="{087BF481-A8EE-4AF1-9083-202B0EB96A0F}" destId="{72520C45-9869-4000-A988-B833B141299B}" srcOrd="1" destOrd="0" presId="urn:microsoft.com/office/officeart/2005/8/layout/hList1"/>
    <dgm:cxn modelId="{5733C81F-4CD7-4A43-AEBA-22A9D69CED94}" type="presParOf" srcId="{087BF481-A8EE-4AF1-9083-202B0EB96A0F}" destId="{F8C398A8-C1CB-40B0-8B8B-D4A42EAAFEE5}" srcOrd="2" destOrd="0" presId="urn:microsoft.com/office/officeart/2005/8/layout/hList1"/>
    <dgm:cxn modelId="{C143AB1B-88D1-42F7-AC68-10BE62761195}" type="presParOf" srcId="{F8C398A8-C1CB-40B0-8B8B-D4A42EAAFEE5}" destId="{D7FCED2A-18A7-4379-946E-831D5B99C657}" srcOrd="0" destOrd="0" presId="urn:microsoft.com/office/officeart/2005/8/layout/hList1"/>
    <dgm:cxn modelId="{5A7D16C1-4E5D-48F5-B3EC-E7B00B4FCB28}" type="presParOf" srcId="{F8C398A8-C1CB-40B0-8B8B-D4A42EAAFEE5}" destId="{EB9390E9-30E6-4D26-A907-F2D3E4CE829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0D124743-1671-4BDE-99A8-73466598B487}" type="doc">
      <dgm:prSet loTypeId="urn:microsoft.com/office/officeart/2005/8/layout/hList1" loCatId="list" qsTypeId="urn:microsoft.com/office/officeart/2005/8/quickstyle/simple4" qsCatId="simple" csTypeId="urn:microsoft.com/office/officeart/2005/8/colors/colorful2" csCatId="colorful"/>
      <dgm:spPr/>
      <dgm:t>
        <a:bodyPr/>
        <a:lstStyle/>
        <a:p>
          <a:endParaRPr lang="en-US"/>
        </a:p>
      </dgm:t>
    </dgm:pt>
    <dgm:pt modelId="{AB6BE9F9-5198-46CB-B8AE-594E68A1D0FC}">
      <dgm:prSet/>
      <dgm:spPr/>
      <dgm:t>
        <a:bodyPr/>
        <a:lstStyle/>
        <a:p>
          <a:r>
            <a:rPr lang="en-US"/>
            <a:t>Role:</a:t>
          </a:r>
        </a:p>
      </dgm:t>
    </dgm:pt>
    <dgm:pt modelId="{02A96BBF-A550-44EE-BD47-D248312ED80E}" type="parTrans" cxnId="{BD5D353C-D7D4-47FC-B788-12B8F065A0F3}">
      <dgm:prSet/>
      <dgm:spPr/>
      <dgm:t>
        <a:bodyPr/>
        <a:lstStyle/>
        <a:p>
          <a:endParaRPr lang="en-US"/>
        </a:p>
      </dgm:t>
    </dgm:pt>
    <dgm:pt modelId="{55E1780D-F559-44B1-96A4-CDA49DBF4C79}" type="sibTrans" cxnId="{BD5D353C-D7D4-47FC-B788-12B8F065A0F3}">
      <dgm:prSet/>
      <dgm:spPr/>
      <dgm:t>
        <a:bodyPr/>
        <a:lstStyle/>
        <a:p>
          <a:endParaRPr lang="en-US"/>
        </a:p>
      </dgm:t>
    </dgm:pt>
    <dgm:pt modelId="{51CB542D-CD0C-4538-8BCB-D862B27E1EB9}">
      <dgm:prSet/>
      <dgm:spPr/>
      <dgm:t>
        <a:bodyPr/>
        <a:lstStyle/>
        <a:p>
          <a:r>
            <a:rPr lang="en-US"/>
            <a:t>Manages permissions for AWS resources</a:t>
          </a:r>
        </a:p>
      </dgm:t>
    </dgm:pt>
    <dgm:pt modelId="{15C01D4E-42B3-41FD-98DD-24E6CDF6A519}" type="parTrans" cxnId="{B844678C-13BF-4B36-A68C-FB9D0275ECE7}">
      <dgm:prSet/>
      <dgm:spPr/>
      <dgm:t>
        <a:bodyPr/>
        <a:lstStyle/>
        <a:p>
          <a:endParaRPr lang="en-US"/>
        </a:p>
      </dgm:t>
    </dgm:pt>
    <dgm:pt modelId="{2CEF16D8-5192-44B5-9643-DBB67EF71D49}" type="sibTrans" cxnId="{B844678C-13BF-4B36-A68C-FB9D0275ECE7}">
      <dgm:prSet/>
      <dgm:spPr/>
      <dgm:t>
        <a:bodyPr/>
        <a:lstStyle/>
        <a:p>
          <a:endParaRPr lang="en-US"/>
        </a:p>
      </dgm:t>
    </dgm:pt>
    <dgm:pt modelId="{F70FA553-552A-4E3E-912C-203F02D40DFF}">
      <dgm:prSet/>
      <dgm:spPr/>
      <dgm:t>
        <a:bodyPr/>
        <a:lstStyle/>
        <a:p>
          <a:r>
            <a:rPr lang="en-US"/>
            <a:t>Assigns “least privilege” access to Lambda, Bedrock, DynamoDB, SES, etc.</a:t>
          </a:r>
        </a:p>
      </dgm:t>
    </dgm:pt>
    <dgm:pt modelId="{A3D5EFC2-C26A-4599-BFFD-86303CE071BB}" type="parTrans" cxnId="{B4CC6FD9-C13C-444A-A0CC-7D3D793F11E9}">
      <dgm:prSet/>
      <dgm:spPr/>
      <dgm:t>
        <a:bodyPr/>
        <a:lstStyle/>
        <a:p>
          <a:endParaRPr lang="en-US"/>
        </a:p>
      </dgm:t>
    </dgm:pt>
    <dgm:pt modelId="{153E8649-83D2-43E0-B21D-6789959F6E43}" type="sibTrans" cxnId="{B4CC6FD9-C13C-444A-A0CC-7D3D793F11E9}">
      <dgm:prSet/>
      <dgm:spPr/>
      <dgm:t>
        <a:bodyPr/>
        <a:lstStyle/>
        <a:p>
          <a:endParaRPr lang="en-US"/>
        </a:p>
      </dgm:t>
    </dgm:pt>
    <dgm:pt modelId="{7403236E-AF0B-45A3-A9FF-009172B1392B}">
      <dgm:prSet/>
      <dgm:spPr/>
      <dgm:t>
        <a:bodyPr/>
        <a:lstStyle/>
        <a:p>
          <a:r>
            <a:rPr lang="en-US"/>
            <a:t>Controls who (or what) can do what in your AWS environment</a:t>
          </a:r>
        </a:p>
      </dgm:t>
    </dgm:pt>
    <dgm:pt modelId="{E850454D-3DAC-4A8B-9CDF-E6707C97900A}" type="parTrans" cxnId="{5F950A7D-D346-45F7-B7F6-66A1690FC2A4}">
      <dgm:prSet/>
      <dgm:spPr/>
      <dgm:t>
        <a:bodyPr/>
        <a:lstStyle/>
        <a:p>
          <a:endParaRPr lang="en-US"/>
        </a:p>
      </dgm:t>
    </dgm:pt>
    <dgm:pt modelId="{64ACFE58-DA26-4D38-9315-0D4B40E5AE6D}" type="sibTrans" cxnId="{5F950A7D-D346-45F7-B7F6-66A1690FC2A4}">
      <dgm:prSet/>
      <dgm:spPr/>
      <dgm:t>
        <a:bodyPr/>
        <a:lstStyle/>
        <a:p>
          <a:endParaRPr lang="en-US"/>
        </a:p>
      </dgm:t>
    </dgm:pt>
    <dgm:pt modelId="{13D3C370-26FF-40BE-B043-943CA90C1DF7}">
      <dgm:prSet/>
      <dgm:spPr/>
      <dgm:t>
        <a:bodyPr/>
        <a:lstStyle/>
        <a:p>
          <a:r>
            <a:rPr lang="en-US"/>
            <a:t>Why We Used It:</a:t>
          </a:r>
        </a:p>
      </dgm:t>
    </dgm:pt>
    <dgm:pt modelId="{B7185789-578E-4112-91EC-E75F4A8FFB4E}" type="parTrans" cxnId="{96A42B41-AF05-4A35-BF18-3A12F857F9F8}">
      <dgm:prSet/>
      <dgm:spPr/>
      <dgm:t>
        <a:bodyPr/>
        <a:lstStyle/>
        <a:p>
          <a:endParaRPr lang="en-US"/>
        </a:p>
      </dgm:t>
    </dgm:pt>
    <dgm:pt modelId="{71C3C2C7-CC4E-4BC9-9FC8-6579A6887982}" type="sibTrans" cxnId="{96A42B41-AF05-4A35-BF18-3A12F857F9F8}">
      <dgm:prSet/>
      <dgm:spPr/>
      <dgm:t>
        <a:bodyPr/>
        <a:lstStyle/>
        <a:p>
          <a:endParaRPr lang="en-US"/>
        </a:p>
      </dgm:t>
    </dgm:pt>
    <dgm:pt modelId="{D8DCE0AA-33A3-4806-B103-AB2F5A83BF91}">
      <dgm:prSet/>
      <dgm:spPr/>
      <dgm:t>
        <a:bodyPr/>
        <a:lstStyle/>
        <a:p>
          <a:r>
            <a:rPr lang="en-US"/>
            <a:t>🔐 Security: Ensures Lambda can ONLY access services it needs (e.g., invoke Bedrock, read S3, write to DynamoDB)</a:t>
          </a:r>
        </a:p>
      </dgm:t>
    </dgm:pt>
    <dgm:pt modelId="{651F8D41-081C-4CC8-A48D-935562798657}" type="parTrans" cxnId="{DF74D86E-C841-48B5-82FC-3814985A53E3}">
      <dgm:prSet/>
      <dgm:spPr/>
      <dgm:t>
        <a:bodyPr/>
        <a:lstStyle/>
        <a:p>
          <a:endParaRPr lang="en-US"/>
        </a:p>
      </dgm:t>
    </dgm:pt>
    <dgm:pt modelId="{5A5C0B11-ED27-45EA-8E09-109870B234F0}" type="sibTrans" cxnId="{DF74D86E-C841-48B5-82FC-3814985A53E3}">
      <dgm:prSet/>
      <dgm:spPr/>
      <dgm:t>
        <a:bodyPr/>
        <a:lstStyle/>
        <a:p>
          <a:endParaRPr lang="en-US"/>
        </a:p>
      </dgm:t>
    </dgm:pt>
    <dgm:pt modelId="{FFCED9C9-7ED8-4137-9376-27663E7CAA40}">
      <dgm:prSet/>
      <dgm:spPr/>
      <dgm:t>
        <a:bodyPr/>
        <a:lstStyle/>
        <a:p>
          <a:r>
            <a:rPr lang="en-US"/>
            <a:t>⚖️ Compliance: Follows AWS best practice — no overprivileged functions</a:t>
          </a:r>
        </a:p>
      </dgm:t>
    </dgm:pt>
    <dgm:pt modelId="{8F68CECC-B0AB-4E3D-A1DD-48880BBE6308}" type="parTrans" cxnId="{18AF1E05-64AF-4807-A881-3EC3F722DEA7}">
      <dgm:prSet/>
      <dgm:spPr/>
      <dgm:t>
        <a:bodyPr/>
        <a:lstStyle/>
        <a:p>
          <a:endParaRPr lang="en-US"/>
        </a:p>
      </dgm:t>
    </dgm:pt>
    <dgm:pt modelId="{617406EC-EAB8-4E7A-BBC6-C2738DB29537}" type="sibTrans" cxnId="{18AF1E05-64AF-4807-A881-3EC3F722DEA7}">
      <dgm:prSet/>
      <dgm:spPr/>
      <dgm:t>
        <a:bodyPr/>
        <a:lstStyle/>
        <a:p>
          <a:endParaRPr lang="en-US"/>
        </a:p>
      </dgm:t>
    </dgm:pt>
    <dgm:pt modelId="{5F45E03A-9843-4717-A4BB-A4B1CE5A3CBE}">
      <dgm:prSet/>
      <dgm:spPr/>
      <dgm:t>
        <a:bodyPr/>
        <a:lstStyle/>
        <a:p>
          <a:r>
            <a:rPr lang="en-US"/>
            <a:t>🛡️ Risk Mitigation: Prevents accidental or malicious misuse of AWS resources</a:t>
          </a:r>
        </a:p>
      </dgm:t>
    </dgm:pt>
    <dgm:pt modelId="{0B49A4CD-B112-46F5-BBE8-C48C2F5FD7FA}" type="parTrans" cxnId="{6FB77C3D-86D1-465F-AD0F-45E758F0C7ED}">
      <dgm:prSet/>
      <dgm:spPr/>
      <dgm:t>
        <a:bodyPr/>
        <a:lstStyle/>
        <a:p>
          <a:endParaRPr lang="en-US"/>
        </a:p>
      </dgm:t>
    </dgm:pt>
    <dgm:pt modelId="{BF356420-1009-4E71-8B0C-4575A1075852}" type="sibTrans" cxnId="{6FB77C3D-86D1-465F-AD0F-45E758F0C7ED}">
      <dgm:prSet/>
      <dgm:spPr/>
      <dgm:t>
        <a:bodyPr/>
        <a:lstStyle/>
        <a:p>
          <a:endParaRPr lang="en-US"/>
        </a:p>
      </dgm:t>
    </dgm:pt>
    <dgm:pt modelId="{CD99AAFE-BF6F-4B4D-88AB-EB7DFF0DCF9E}">
      <dgm:prSet/>
      <dgm:spPr/>
      <dgm:t>
        <a:bodyPr/>
        <a:lstStyle/>
        <a:p>
          <a:r>
            <a:rPr lang="en-US"/>
            <a:t>🔄 Scalable Permissions: One role (SwincodersLambdaRole) attached to Lambda — easy to update or audit</a:t>
          </a:r>
        </a:p>
      </dgm:t>
    </dgm:pt>
    <dgm:pt modelId="{E34B6DD1-3A80-4ED9-B937-1405A707DA94}" type="parTrans" cxnId="{2C8079A5-E786-4183-B1A4-C14942773F3F}">
      <dgm:prSet/>
      <dgm:spPr/>
      <dgm:t>
        <a:bodyPr/>
        <a:lstStyle/>
        <a:p>
          <a:endParaRPr lang="en-US"/>
        </a:p>
      </dgm:t>
    </dgm:pt>
    <dgm:pt modelId="{8835A8FF-39EA-44C1-B13F-522CF28C382A}" type="sibTrans" cxnId="{2C8079A5-E786-4183-B1A4-C14942773F3F}">
      <dgm:prSet/>
      <dgm:spPr/>
      <dgm:t>
        <a:bodyPr/>
        <a:lstStyle/>
        <a:p>
          <a:endParaRPr lang="en-US"/>
        </a:p>
      </dgm:t>
    </dgm:pt>
    <dgm:pt modelId="{553472D9-8636-4426-8789-68E75CA8E756}" type="pres">
      <dgm:prSet presAssocID="{0D124743-1671-4BDE-99A8-73466598B487}" presName="Name0" presStyleCnt="0">
        <dgm:presLayoutVars>
          <dgm:dir/>
          <dgm:animLvl val="lvl"/>
          <dgm:resizeHandles val="exact"/>
        </dgm:presLayoutVars>
      </dgm:prSet>
      <dgm:spPr/>
    </dgm:pt>
    <dgm:pt modelId="{8E2315FF-BB36-4EEE-BA96-A15261FF4C6B}" type="pres">
      <dgm:prSet presAssocID="{AB6BE9F9-5198-46CB-B8AE-594E68A1D0FC}" presName="composite" presStyleCnt="0"/>
      <dgm:spPr/>
    </dgm:pt>
    <dgm:pt modelId="{5D28ED6E-948E-438D-8747-3E514E3BA723}" type="pres">
      <dgm:prSet presAssocID="{AB6BE9F9-5198-46CB-B8AE-594E68A1D0FC}" presName="parTx" presStyleLbl="alignNode1" presStyleIdx="0" presStyleCnt="2">
        <dgm:presLayoutVars>
          <dgm:chMax val="0"/>
          <dgm:chPref val="0"/>
          <dgm:bulletEnabled val="1"/>
        </dgm:presLayoutVars>
      </dgm:prSet>
      <dgm:spPr/>
    </dgm:pt>
    <dgm:pt modelId="{CD07C77E-B41F-4407-B564-67C76DDC565B}" type="pres">
      <dgm:prSet presAssocID="{AB6BE9F9-5198-46CB-B8AE-594E68A1D0FC}" presName="desTx" presStyleLbl="alignAccFollowNode1" presStyleIdx="0" presStyleCnt="2">
        <dgm:presLayoutVars>
          <dgm:bulletEnabled val="1"/>
        </dgm:presLayoutVars>
      </dgm:prSet>
      <dgm:spPr/>
    </dgm:pt>
    <dgm:pt modelId="{38426351-B0FB-42BE-BC20-8953F3124209}" type="pres">
      <dgm:prSet presAssocID="{55E1780D-F559-44B1-96A4-CDA49DBF4C79}" presName="space" presStyleCnt="0"/>
      <dgm:spPr/>
    </dgm:pt>
    <dgm:pt modelId="{1D2204FA-FD57-4D35-826E-4BB5A863E871}" type="pres">
      <dgm:prSet presAssocID="{13D3C370-26FF-40BE-B043-943CA90C1DF7}" presName="composite" presStyleCnt="0"/>
      <dgm:spPr/>
    </dgm:pt>
    <dgm:pt modelId="{62666DD4-0B07-4E71-859B-17DAD79F7348}" type="pres">
      <dgm:prSet presAssocID="{13D3C370-26FF-40BE-B043-943CA90C1DF7}" presName="parTx" presStyleLbl="alignNode1" presStyleIdx="1" presStyleCnt="2">
        <dgm:presLayoutVars>
          <dgm:chMax val="0"/>
          <dgm:chPref val="0"/>
          <dgm:bulletEnabled val="1"/>
        </dgm:presLayoutVars>
      </dgm:prSet>
      <dgm:spPr/>
    </dgm:pt>
    <dgm:pt modelId="{4C7C9FEE-3C95-4166-A4D7-6CB2A8541EAF}" type="pres">
      <dgm:prSet presAssocID="{13D3C370-26FF-40BE-B043-943CA90C1DF7}" presName="desTx" presStyleLbl="alignAccFollowNode1" presStyleIdx="1" presStyleCnt="2">
        <dgm:presLayoutVars>
          <dgm:bulletEnabled val="1"/>
        </dgm:presLayoutVars>
      </dgm:prSet>
      <dgm:spPr/>
    </dgm:pt>
  </dgm:ptLst>
  <dgm:cxnLst>
    <dgm:cxn modelId="{18AF1E05-64AF-4807-A881-3EC3F722DEA7}" srcId="{13D3C370-26FF-40BE-B043-943CA90C1DF7}" destId="{FFCED9C9-7ED8-4137-9376-27663E7CAA40}" srcOrd="1" destOrd="0" parTransId="{8F68CECC-B0AB-4E3D-A1DD-48880BBE6308}" sibTransId="{617406EC-EAB8-4E7A-BBC6-C2738DB29537}"/>
    <dgm:cxn modelId="{9095B515-1157-4007-A9F2-7F970EA5D949}" type="presOf" srcId="{FFCED9C9-7ED8-4137-9376-27663E7CAA40}" destId="{4C7C9FEE-3C95-4166-A4D7-6CB2A8541EAF}" srcOrd="0" destOrd="1" presId="urn:microsoft.com/office/officeart/2005/8/layout/hList1"/>
    <dgm:cxn modelId="{5C5C3E19-5B99-425C-974F-B5BED1FF239D}" type="presOf" srcId="{D8DCE0AA-33A3-4806-B103-AB2F5A83BF91}" destId="{4C7C9FEE-3C95-4166-A4D7-6CB2A8541EAF}" srcOrd="0" destOrd="0" presId="urn:microsoft.com/office/officeart/2005/8/layout/hList1"/>
    <dgm:cxn modelId="{2FFF172D-573E-4005-9AA8-FBC74E72F3AB}" type="presOf" srcId="{AB6BE9F9-5198-46CB-B8AE-594E68A1D0FC}" destId="{5D28ED6E-948E-438D-8747-3E514E3BA723}" srcOrd="0" destOrd="0" presId="urn:microsoft.com/office/officeart/2005/8/layout/hList1"/>
    <dgm:cxn modelId="{4C74DD2E-5617-4F02-97E0-0DF739B45CD9}" type="presOf" srcId="{7403236E-AF0B-45A3-A9FF-009172B1392B}" destId="{CD07C77E-B41F-4407-B564-67C76DDC565B}" srcOrd="0" destOrd="2" presId="urn:microsoft.com/office/officeart/2005/8/layout/hList1"/>
    <dgm:cxn modelId="{D1E19334-BDB6-4C8E-A43C-5C9B3D2EAAAE}" type="presOf" srcId="{F70FA553-552A-4E3E-912C-203F02D40DFF}" destId="{CD07C77E-B41F-4407-B564-67C76DDC565B}" srcOrd="0" destOrd="1" presId="urn:microsoft.com/office/officeart/2005/8/layout/hList1"/>
    <dgm:cxn modelId="{BD5D353C-D7D4-47FC-B788-12B8F065A0F3}" srcId="{0D124743-1671-4BDE-99A8-73466598B487}" destId="{AB6BE9F9-5198-46CB-B8AE-594E68A1D0FC}" srcOrd="0" destOrd="0" parTransId="{02A96BBF-A550-44EE-BD47-D248312ED80E}" sibTransId="{55E1780D-F559-44B1-96A4-CDA49DBF4C79}"/>
    <dgm:cxn modelId="{6FB77C3D-86D1-465F-AD0F-45E758F0C7ED}" srcId="{13D3C370-26FF-40BE-B043-943CA90C1DF7}" destId="{5F45E03A-9843-4717-A4BB-A4B1CE5A3CBE}" srcOrd="2" destOrd="0" parTransId="{0B49A4CD-B112-46F5-BBE8-C48C2F5FD7FA}" sibTransId="{BF356420-1009-4E71-8B0C-4575A1075852}"/>
    <dgm:cxn modelId="{96A42B41-AF05-4A35-BF18-3A12F857F9F8}" srcId="{0D124743-1671-4BDE-99A8-73466598B487}" destId="{13D3C370-26FF-40BE-B043-943CA90C1DF7}" srcOrd="1" destOrd="0" parTransId="{B7185789-578E-4112-91EC-E75F4A8FFB4E}" sibTransId="{71C3C2C7-CC4E-4BC9-9FC8-6579A6887982}"/>
    <dgm:cxn modelId="{DF74D86E-C841-48B5-82FC-3814985A53E3}" srcId="{13D3C370-26FF-40BE-B043-943CA90C1DF7}" destId="{D8DCE0AA-33A3-4806-B103-AB2F5A83BF91}" srcOrd="0" destOrd="0" parTransId="{651F8D41-081C-4CC8-A48D-935562798657}" sibTransId="{5A5C0B11-ED27-45EA-8E09-109870B234F0}"/>
    <dgm:cxn modelId="{9AAB5576-3F87-4C6E-B54A-5A1ADB8012E0}" type="presOf" srcId="{0D124743-1671-4BDE-99A8-73466598B487}" destId="{553472D9-8636-4426-8789-68E75CA8E756}" srcOrd="0" destOrd="0" presId="urn:microsoft.com/office/officeart/2005/8/layout/hList1"/>
    <dgm:cxn modelId="{5F950A7D-D346-45F7-B7F6-66A1690FC2A4}" srcId="{AB6BE9F9-5198-46CB-B8AE-594E68A1D0FC}" destId="{7403236E-AF0B-45A3-A9FF-009172B1392B}" srcOrd="2" destOrd="0" parTransId="{E850454D-3DAC-4A8B-9CDF-E6707C97900A}" sibTransId="{64ACFE58-DA26-4D38-9315-0D4B40E5AE6D}"/>
    <dgm:cxn modelId="{B844678C-13BF-4B36-A68C-FB9D0275ECE7}" srcId="{AB6BE9F9-5198-46CB-B8AE-594E68A1D0FC}" destId="{51CB542D-CD0C-4538-8BCB-D862B27E1EB9}" srcOrd="0" destOrd="0" parTransId="{15C01D4E-42B3-41FD-98DD-24E6CDF6A519}" sibTransId="{2CEF16D8-5192-44B5-9643-DBB67EF71D49}"/>
    <dgm:cxn modelId="{74ABC694-8FF6-4C9E-A8D3-7050E4AE878D}" type="presOf" srcId="{51CB542D-CD0C-4538-8BCB-D862B27E1EB9}" destId="{CD07C77E-B41F-4407-B564-67C76DDC565B}" srcOrd="0" destOrd="0" presId="urn:microsoft.com/office/officeart/2005/8/layout/hList1"/>
    <dgm:cxn modelId="{2C8079A5-E786-4183-B1A4-C14942773F3F}" srcId="{13D3C370-26FF-40BE-B043-943CA90C1DF7}" destId="{CD99AAFE-BF6F-4B4D-88AB-EB7DFF0DCF9E}" srcOrd="3" destOrd="0" parTransId="{E34B6DD1-3A80-4ED9-B937-1405A707DA94}" sibTransId="{8835A8FF-39EA-44C1-B13F-522CF28C382A}"/>
    <dgm:cxn modelId="{B24BB2A6-7896-4731-8FA3-FDF58993A6A4}" type="presOf" srcId="{5F45E03A-9843-4717-A4BB-A4B1CE5A3CBE}" destId="{4C7C9FEE-3C95-4166-A4D7-6CB2A8541EAF}" srcOrd="0" destOrd="2" presId="urn:microsoft.com/office/officeart/2005/8/layout/hList1"/>
    <dgm:cxn modelId="{4A9C9DB3-8AD1-4609-BBF4-754D7C35A4C1}" type="presOf" srcId="{13D3C370-26FF-40BE-B043-943CA90C1DF7}" destId="{62666DD4-0B07-4E71-859B-17DAD79F7348}" srcOrd="0" destOrd="0" presId="urn:microsoft.com/office/officeart/2005/8/layout/hList1"/>
    <dgm:cxn modelId="{B4CC6FD9-C13C-444A-A0CC-7D3D793F11E9}" srcId="{AB6BE9F9-5198-46CB-B8AE-594E68A1D0FC}" destId="{F70FA553-552A-4E3E-912C-203F02D40DFF}" srcOrd="1" destOrd="0" parTransId="{A3D5EFC2-C26A-4599-BFFD-86303CE071BB}" sibTransId="{153E8649-83D2-43E0-B21D-6789959F6E43}"/>
    <dgm:cxn modelId="{413B5DE9-6492-42AE-B553-4562D7716D2D}" type="presOf" srcId="{CD99AAFE-BF6F-4B4D-88AB-EB7DFF0DCF9E}" destId="{4C7C9FEE-3C95-4166-A4D7-6CB2A8541EAF}" srcOrd="0" destOrd="3" presId="urn:microsoft.com/office/officeart/2005/8/layout/hList1"/>
    <dgm:cxn modelId="{EFCD22EC-95B4-4F4E-89A7-87448357064E}" type="presParOf" srcId="{553472D9-8636-4426-8789-68E75CA8E756}" destId="{8E2315FF-BB36-4EEE-BA96-A15261FF4C6B}" srcOrd="0" destOrd="0" presId="urn:microsoft.com/office/officeart/2005/8/layout/hList1"/>
    <dgm:cxn modelId="{0B2AD9FB-038F-4F06-9829-5B75A6EE5266}" type="presParOf" srcId="{8E2315FF-BB36-4EEE-BA96-A15261FF4C6B}" destId="{5D28ED6E-948E-438D-8747-3E514E3BA723}" srcOrd="0" destOrd="0" presId="urn:microsoft.com/office/officeart/2005/8/layout/hList1"/>
    <dgm:cxn modelId="{622F3E5E-3DA2-4BBE-B054-C5AA97E88D22}" type="presParOf" srcId="{8E2315FF-BB36-4EEE-BA96-A15261FF4C6B}" destId="{CD07C77E-B41F-4407-B564-67C76DDC565B}" srcOrd="1" destOrd="0" presId="urn:microsoft.com/office/officeart/2005/8/layout/hList1"/>
    <dgm:cxn modelId="{B2D7973D-B48A-4232-A060-301C68265107}" type="presParOf" srcId="{553472D9-8636-4426-8789-68E75CA8E756}" destId="{38426351-B0FB-42BE-BC20-8953F3124209}" srcOrd="1" destOrd="0" presId="urn:microsoft.com/office/officeart/2005/8/layout/hList1"/>
    <dgm:cxn modelId="{0EE2BC49-3FEF-4DEB-83B2-0BF1F6453DC3}" type="presParOf" srcId="{553472D9-8636-4426-8789-68E75CA8E756}" destId="{1D2204FA-FD57-4D35-826E-4BB5A863E871}" srcOrd="2" destOrd="0" presId="urn:microsoft.com/office/officeart/2005/8/layout/hList1"/>
    <dgm:cxn modelId="{4C1250CD-D4AA-404E-A96E-3D73ADFBF03E}" type="presParOf" srcId="{1D2204FA-FD57-4D35-826E-4BB5A863E871}" destId="{62666DD4-0B07-4E71-859B-17DAD79F7348}" srcOrd="0" destOrd="0" presId="urn:microsoft.com/office/officeart/2005/8/layout/hList1"/>
    <dgm:cxn modelId="{C799B491-48A9-4160-A0EC-D3D43D0F9C5D}" type="presParOf" srcId="{1D2204FA-FD57-4D35-826E-4BB5A863E871}" destId="{4C7C9FEE-3C95-4166-A4D7-6CB2A8541EAF}"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F8F9C54E-0BC9-41B1-8AEF-8B02B43C6E2D}" type="doc">
      <dgm:prSet loTypeId="urn:microsoft.com/office/officeart/2005/8/layout/hList1" loCatId="list" qsTypeId="urn:microsoft.com/office/officeart/2005/8/quickstyle/simple1" qsCatId="simple" csTypeId="urn:microsoft.com/office/officeart/2005/8/colors/colorful2" csCatId="colorful"/>
      <dgm:spPr/>
      <dgm:t>
        <a:bodyPr/>
        <a:lstStyle/>
        <a:p>
          <a:endParaRPr lang="en-US"/>
        </a:p>
      </dgm:t>
    </dgm:pt>
    <dgm:pt modelId="{1725A78E-7073-4BDA-AC0B-F84F63BF741E}">
      <dgm:prSet/>
      <dgm:spPr/>
      <dgm:t>
        <a:bodyPr/>
        <a:lstStyle/>
        <a:p>
          <a:r>
            <a:rPr lang="en-US"/>
            <a:t>Role:</a:t>
          </a:r>
        </a:p>
      </dgm:t>
    </dgm:pt>
    <dgm:pt modelId="{65B921DE-9E2B-43DD-A83F-23BE08F3D65F}" type="parTrans" cxnId="{8EC03D42-BC43-4487-A440-4E4EB3252B64}">
      <dgm:prSet/>
      <dgm:spPr/>
      <dgm:t>
        <a:bodyPr/>
        <a:lstStyle/>
        <a:p>
          <a:endParaRPr lang="en-US"/>
        </a:p>
      </dgm:t>
    </dgm:pt>
    <dgm:pt modelId="{8D1F808A-F27C-418B-B3EC-4325DC4A7607}" type="sibTrans" cxnId="{8EC03D42-BC43-4487-A440-4E4EB3252B64}">
      <dgm:prSet/>
      <dgm:spPr/>
      <dgm:t>
        <a:bodyPr/>
        <a:lstStyle/>
        <a:p>
          <a:endParaRPr lang="en-US"/>
        </a:p>
      </dgm:t>
    </dgm:pt>
    <dgm:pt modelId="{2CC7E9A5-E5C8-43CC-BA13-7CF8054A7EBE}">
      <dgm:prSet/>
      <dgm:spPr/>
      <dgm:t>
        <a:bodyPr/>
        <a:lstStyle/>
        <a:p>
          <a:r>
            <a:rPr lang="en-US"/>
            <a:t>AI engine generating personalized micro-lessons</a:t>
          </a:r>
        </a:p>
      </dgm:t>
    </dgm:pt>
    <dgm:pt modelId="{C3CE086A-6F24-46CA-AEEF-9B15C1602D2A}" type="parTrans" cxnId="{14B28D26-6427-4E31-982E-91BB32B1B6C4}">
      <dgm:prSet/>
      <dgm:spPr/>
      <dgm:t>
        <a:bodyPr/>
        <a:lstStyle/>
        <a:p>
          <a:endParaRPr lang="en-US"/>
        </a:p>
      </dgm:t>
    </dgm:pt>
    <dgm:pt modelId="{90C0CEEE-AB2C-4960-9619-B9E883DA3B33}" type="sibTrans" cxnId="{14B28D26-6427-4E31-982E-91BB32B1B6C4}">
      <dgm:prSet/>
      <dgm:spPr/>
      <dgm:t>
        <a:bodyPr/>
        <a:lstStyle/>
        <a:p>
          <a:endParaRPr lang="en-US"/>
        </a:p>
      </dgm:t>
    </dgm:pt>
    <dgm:pt modelId="{2A087FBC-C413-404F-9998-F9B478907C78}">
      <dgm:prSet/>
      <dgm:spPr/>
      <dgm:t>
        <a:bodyPr/>
        <a:lstStyle/>
        <a:p>
          <a:r>
            <a:rPr lang="en-US"/>
            <a:t>Uses Amazon Nova Pro to create content based on skill gaps, goals, and level</a:t>
          </a:r>
        </a:p>
      </dgm:t>
    </dgm:pt>
    <dgm:pt modelId="{49C86B1A-BA7F-4542-8E63-5A23523A53C8}" type="parTrans" cxnId="{FC8420F6-75D1-4CB8-B00C-B1567BBCC8EA}">
      <dgm:prSet/>
      <dgm:spPr/>
      <dgm:t>
        <a:bodyPr/>
        <a:lstStyle/>
        <a:p>
          <a:endParaRPr lang="en-US"/>
        </a:p>
      </dgm:t>
    </dgm:pt>
    <dgm:pt modelId="{05B41D48-39BC-4A60-A0E2-3C1FC5A52470}" type="sibTrans" cxnId="{FC8420F6-75D1-4CB8-B00C-B1567BBCC8EA}">
      <dgm:prSet/>
      <dgm:spPr/>
      <dgm:t>
        <a:bodyPr/>
        <a:lstStyle/>
        <a:p>
          <a:endParaRPr lang="en-US"/>
        </a:p>
      </dgm:t>
    </dgm:pt>
    <dgm:pt modelId="{686EC020-BCD7-4F51-8707-B449F45B0A9D}">
      <dgm:prSet/>
      <dgm:spPr/>
      <dgm:t>
        <a:bodyPr/>
        <a:lstStyle/>
        <a:p>
          <a:r>
            <a:rPr lang="en-US"/>
            <a:t>Why We Used It:</a:t>
          </a:r>
        </a:p>
      </dgm:t>
    </dgm:pt>
    <dgm:pt modelId="{60F19043-BD71-4297-BD8F-4056CB18EA48}" type="parTrans" cxnId="{2B0BA8B3-CE78-4B6F-B604-294797D99011}">
      <dgm:prSet/>
      <dgm:spPr/>
      <dgm:t>
        <a:bodyPr/>
        <a:lstStyle/>
        <a:p>
          <a:endParaRPr lang="en-US"/>
        </a:p>
      </dgm:t>
    </dgm:pt>
    <dgm:pt modelId="{E11D0792-770B-4D23-9DE5-7031CC41D195}" type="sibTrans" cxnId="{2B0BA8B3-CE78-4B6F-B604-294797D99011}">
      <dgm:prSet/>
      <dgm:spPr/>
      <dgm:t>
        <a:bodyPr/>
        <a:lstStyle/>
        <a:p>
          <a:endParaRPr lang="en-US"/>
        </a:p>
      </dgm:t>
    </dgm:pt>
    <dgm:pt modelId="{272806AE-7643-4DC7-909A-04A97B2991CD}">
      <dgm:prSet/>
      <dgm:spPr/>
      <dgm:t>
        <a:bodyPr/>
        <a:lstStyle/>
        <a:p>
          <a:r>
            <a:rPr lang="en-US"/>
            <a:t>Replaces static training with adaptive, intelligent lessons</a:t>
          </a:r>
        </a:p>
      </dgm:t>
    </dgm:pt>
    <dgm:pt modelId="{3DF0E1E2-BC9D-4DD6-97D3-751BCDEE5A33}" type="parTrans" cxnId="{2A71793C-4806-4611-BDA3-A702557DAE59}">
      <dgm:prSet/>
      <dgm:spPr/>
      <dgm:t>
        <a:bodyPr/>
        <a:lstStyle/>
        <a:p>
          <a:endParaRPr lang="en-US"/>
        </a:p>
      </dgm:t>
    </dgm:pt>
    <dgm:pt modelId="{72C3FB50-E99C-4215-B292-39DEF6FCBD84}" type="sibTrans" cxnId="{2A71793C-4806-4611-BDA3-A702557DAE59}">
      <dgm:prSet/>
      <dgm:spPr/>
      <dgm:t>
        <a:bodyPr/>
        <a:lstStyle/>
        <a:p>
          <a:endParaRPr lang="en-US"/>
        </a:p>
      </dgm:t>
    </dgm:pt>
    <dgm:pt modelId="{0BC4F08F-2CE7-4D74-8FD9-1DD413C00151}">
      <dgm:prSet/>
      <dgm:spPr/>
      <dgm:t>
        <a:bodyPr/>
        <a:lstStyle/>
        <a:p>
          <a:r>
            <a:rPr lang="en-US"/>
            <a:t>Ensures relevance and boosts retention through personalization</a:t>
          </a:r>
        </a:p>
      </dgm:t>
    </dgm:pt>
    <dgm:pt modelId="{00DBAB03-4B12-47C2-BED8-167B1B1B7B8B}" type="parTrans" cxnId="{69407E02-96D4-46C4-9433-2B6D84D89C03}">
      <dgm:prSet/>
      <dgm:spPr/>
      <dgm:t>
        <a:bodyPr/>
        <a:lstStyle/>
        <a:p>
          <a:endParaRPr lang="en-US"/>
        </a:p>
      </dgm:t>
    </dgm:pt>
    <dgm:pt modelId="{F2531688-B7F5-4FE8-8775-EB44A63B02CB}" type="sibTrans" cxnId="{69407E02-96D4-46C4-9433-2B6D84D89C03}">
      <dgm:prSet/>
      <dgm:spPr/>
      <dgm:t>
        <a:bodyPr/>
        <a:lstStyle/>
        <a:p>
          <a:endParaRPr lang="en-US"/>
        </a:p>
      </dgm:t>
    </dgm:pt>
    <dgm:pt modelId="{7A777325-212A-49A8-9FE5-7ECF41504480}">
      <dgm:prSet/>
      <dgm:spPr/>
      <dgm:t>
        <a:bodyPr/>
        <a:lstStyle/>
        <a:p>
          <a:r>
            <a:rPr lang="en-US"/>
            <a:t>Serverless + API-driven → easy to integrate, no model management</a:t>
          </a:r>
        </a:p>
      </dgm:t>
    </dgm:pt>
    <dgm:pt modelId="{FD5DF0A6-E016-4AC0-9B6D-89C3B8034D1E}" type="parTrans" cxnId="{4DDDEF33-D02C-40DB-8AF5-A3FAA1AD2921}">
      <dgm:prSet/>
      <dgm:spPr/>
      <dgm:t>
        <a:bodyPr/>
        <a:lstStyle/>
        <a:p>
          <a:endParaRPr lang="en-US"/>
        </a:p>
      </dgm:t>
    </dgm:pt>
    <dgm:pt modelId="{40D2F909-1070-479E-B345-C7D7B3A40245}" type="sibTrans" cxnId="{4DDDEF33-D02C-40DB-8AF5-A3FAA1AD2921}">
      <dgm:prSet/>
      <dgm:spPr/>
      <dgm:t>
        <a:bodyPr/>
        <a:lstStyle/>
        <a:p>
          <a:endParaRPr lang="en-US"/>
        </a:p>
      </dgm:t>
    </dgm:pt>
    <dgm:pt modelId="{D7DC6CD7-F3BC-47A8-8E0C-BEAF3B7F9985}" type="pres">
      <dgm:prSet presAssocID="{F8F9C54E-0BC9-41B1-8AEF-8B02B43C6E2D}" presName="Name0" presStyleCnt="0">
        <dgm:presLayoutVars>
          <dgm:dir/>
          <dgm:animLvl val="lvl"/>
          <dgm:resizeHandles val="exact"/>
        </dgm:presLayoutVars>
      </dgm:prSet>
      <dgm:spPr/>
    </dgm:pt>
    <dgm:pt modelId="{F769AA6E-143B-4246-B910-6CCEFD1A0BDB}" type="pres">
      <dgm:prSet presAssocID="{1725A78E-7073-4BDA-AC0B-F84F63BF741E}" presName="composite" presStyleCnt="0"/>
      <dgm:spPr/>
    </dgm:pt>
    <dgm:pt modelId="{034DBB97-4F1B-4D49-BDA2-7D869BE5059B}" type="pres">
      <dgm:prSet presAssocID="{1725A78E-7073-4BDA-AC0B-F84F63BF741E}" presName="parTx" presStyleLbl="alignNode1" presStyleIdx="0" presStyleCnt="2">
        <dgm:presLayoutVars>
          <dgm:chMax val="0"/>
          <dgm:chPref val="0"/>
          <dgm:bulletEnabled val="1"/>
        </dgm:presLayoutVars>
      </dgm:prSet>
      <dgm:spPr/>
    </dgm:pt>
    <dgm:pt modelId="{BC8F6521-AD55-4C2F-B8DD-51021E88BEB3}" type="pres">
      <dgm:prSet presAssocID="{1725A78E-7073-4BDA-AC0B-F84F63BF741E}" presName="desTx" presStyleLbl="alignAccFollowNode1" presStyleIdx="0" presStyleCnt="2">
        <dgm:presLayoutVars>
          <dgm:bulletEnabled val="1"/>
        </dgm:presLayoutVars>
      </dgm:prSet>
      <dgm:spPr/>
    </dgm:pt>
    <dgm:pt modelId="{4DD739FD-5B63-4742-99F7-D5F490EAFC2D}" type="pres">
      <dgm:prSet presAssocID="{8D1F808A-F27C-418B-B3EC-4325DC4A7607}" presName="space" presStyleCnt="0"/>
      <dgm:spPr/>
    </dgm:pt>
    <dgm:pt modelId="{B0809EF3-7773-4358-87C4-FC52E05D232D}" type="pres">
      <dgm:prSet presAssocID="{686EC020-BCD7-4F51-8707-B449F45B0A9D}" presName="composite" presStyleCnt="0"/>
      <dgm:spPr/>
    </dgm:pt>
    <dgm:pt modelId="{FF1B397B-8B35-4E55-AD0D-A77E267AAB63}" type="pres">
      <dgm:prSet presAssocID="{686EC020-BCD7-4F51-8707-B449F45B0A9D}" presName="parTx" presStyleLbl="alignNode1" presStyleIdx="1" presStyleCnt="2">
        <dgm:presLayoutVars>
          <dgm:chMax val="0"/>
          <dgm:chPref val="0"/>
          <dgm:bulletEnabled val="1"/>
        </dgm:presLayoutVars>
      </dgm:prSet>
      <dgm:spPr/>
    </dgm:pt>
    <dgm:pt modelId="{1226DF65-BC79-4473-A835-F0AE37CCD2A3}" type="pres">
      <dgm:prSet presAssocID="{686EC020-BCD7-4F51-8707-B449F45B0A9D}" presName="desTx" presStyleLbl="alignAccFollowNode1" presStyleIdx="1" presStyleCnt="2">
        <dgm:presLayoutVars>
          <dgm:bulletEnabled val="1"/>
        </dgm:presLayoutVars>
      </dgm:prSet>
      <dgm:spPr/>
    </dgm:pt>
  </dgm:ptLst>
  <dgm:cxnLst>
    <dgm:cxn modelId="{69407E02-96D4-46C4-9433-2B6D84D89C03}" srcId="{686EC020-BCD7-4F51-8707-B449F45B0A9D}" destId="{0BC4F08F-2CE7-4D74-8FD9-1DD413C00151}" srcOrd="1" destOrd="0" parTransId="{00DBAB03-4B12-47C2-BED8-167B1B1B7B8B}" sibTransId="{F2531688-B7F5-4FE8-8775-EB44A63B02CB}"/>
    <dgm:cxn modelId="{C7326216-0ADF-4C44-8CAF-22DDFB5CD803}" type="presOf" srcId="{2A087FBC-C413-404F-9998-F9B478907C78}" destId="{BC8F6521-AD55-4C2F-B8DD-51021E88BEB3}" srcOrd="0" destOrd="1" presId="urn:microsoft.com/office/officeart/2005/8/layout/hList1"/>
    <dgm:cxn modelId="{14B28D26-6427-4E31-982E-91BB32B1B6C4}" srcId="{1725A78E-7073-4BDA-AC0B-F84F63BF741E}" destId="{2CC7E9A5-E5C8-43CC-BA13-7CF8054A7EBE}" srcOrd="0" destOrd="0" parTransId="{C3CE086A-6F24-46CA-AEEF-9B15C1602D2A}" sibTransId="{90C0CEEE-AB2C-4960-9619-B9E883DA3B33}"/>
    <dgm:cxn modelId="{4DDDEF33-D02C-40DB-8AF5-A3FAA1AD2921}" srcId="{686EC020-BCD7-4F51-8707-B449F45B0A9D}" destId="{7A777325-212A-49A8-9FE5-7ECF41504480}" srcOrd="2" destOrd="0" parTransId="{FD5DF0A6-E016-4AC0-9B6D-89C3B8034D1E}" sibTransId="{40D2F909-1070-479E-B345-C7D7B3A40245}"/>
    <dgm:cxn modelId="{3ACD0B35-899F-4D6A-9C8B-05023650F9DC}" type="presOf" srcId="{1725A78E-7073-4BDA-AC0B-F84F63BF741E}" destId="{034DBB97-4F1B-4D49-BDA2-7D869BE5059B}" srcOrd="0" destOrd="0" presId="urn:microsoft.com/office/officeart/2005/8/layout/hList1"/>
    <dgm:cxn modelId="{D144083A-BF1A-454B-8128-03CEF3394139}" type="presOf" srcId="{686EC020-BCD7-4F51-8707-B449F45B0A9D}" destId="{FF1B397B-8B35-4E55-AD0D-A77E267AAB63}" srcOrd="0" destOrd="0" presId="urn:microsoft.com/office/officeart/2005/8/layout/hList1"/>
    <dgm:cxn modelId="{2A71793C-4806-4611-BDA3-A702557DAE59}" srcId="{686EC020-BCD7-4F51-8707-B449F45B0A9D}" destId="{272806AE-7643-4DC7-909A-04A97B2991CD}" srcOrd="0" destOrd="0" parTransId="{3DF0E1E2-BC9D-4DD6-97D3-751BCDEE5A33}" sibTransId="{72C3FB50-E99C-4215-B292-39DEF6FCBD84}"/>
    <dgm:cxn modelId="{8EC03D42-BC43-4487-A440-4E4EB3252B64}" srcId="{F8F9C54E-0BC9-41B1-8AEF-8B02B43C6E2D}" destId="{1725A78E-7073-4BDA-AC0B-F84F63BF741E}" srcOrd="0" destOrd="0" parTransId="{65B921DE-9E2B-43DD-A83F-23BE08F3D65F}" sibTransId="{8D1F808A-F27C-418B-B3EC-4325DC4A7607}"/>
    <dgm:cxn modelId="{6107284E-E9E3-49A4-A669-CA51EA9C6C4F}" type="presOf" srcId="{2CC7E9A5-E5C8-43CC-BA13-7CF8054A7EBE}" destId="{BC8F6521-AD55-4C2F-B8DD-51021E88BEB3}" srcOrd="0" destOrd="0" presId="urn:microsoft.com/office/officeart/2005/8/layout/hList1"/>
    <dgm:cxn modelId="{FFCD8B8A-AFAC-4DF6-942F-652D19CACA13}" type="presOf" srcId="{F8F9C54E-0BC9-41B1-8AEF-8B02B43C6E2D}" destId="{D7DC6CD7-F3BC-47A8-8E0C-BEAF3B7F9985}" srcOrd="0" destOrd="0" presId="urn:microsoft.com/office/officeart/2005/8/layout/hList1"/>
    <dgm:cxn modelId="{FA9D20A3-3229-47B9-ADA4-3C9F348E926F}" type="presOf" srcId="{7A777325-212A-49A8-9FE5-7ECF41504480}" destId="{1226DF65-BC79-4473-A835-F0AE37CCD2A3}" srcOrd="0" destOrd="2" presId="urn:microsoft.com/office/officeart/2005/8/layout/hList1"/>
    <dgm:cxn modelId="{2B0BA8B3-CE78-4B6F-B604-294797D99011}" srcId="{F8F9C54E-0BC9-41B1-8AEF-8B02B43C6E2D}" destId="{686EC020-BCD7-4F51-8707-B449F45B0A9D}" srcOrd="1" destOrd="0" parTransId="{60F19043-BD71-4297-BD8F-4056CB18EA48}" sibTransId="{E11D0792-770B-4D23-9DE5-7031CC41D195}"/>
    <dgm:cxn modelId="{FBAFEDCD-D003-4F01-BCE2-DCE60A349C7C}" type="presOf" srcId="{0BC4F08F-2CE7-4D74-8FD9-1DD413C00151}" destId="{1226DF65-BC79-4473-A835-F0AE37CCD2A3}" srcOrd="0" destOrd="1" presId="urn:microsoft.com/office/officeart/2005/8/layout/hList1"/>
    <dgm:cxn modelId="{599E61ED-049F-467E-8DBF-4392B966EF8B}" type="presOf" srcId="{272806AE-7643-4DC7-909A-04A97B2991CD}" destId="{1226DF65-BC79-4473-A835-F0AE37CCD2A3}" srcOrd="0" destOrd="0" presId="urn:microsoft.com/office/officeart/2005/8/layout/hList1"/>
    <dgm:cxn modelId="{FC8420F6-75D1-4CB8-B00C-B1567BBCC8EA}" srcId="{1725A78E-7073-4BDA-AC0B-F84F63BF741E}" destId="{2A087FBC-C413-404F-9998-F9B478907C78}" srcOrd="1" destOrd="0" parTransId="{49C86B1A-BA7F-4542-8E63-5A23523A53C8}" sibTransId="{05B41D48-39BC-4A60-A0E2-3C1FC5A52470}"/>
    <dgm:cxn modelId="{00DB5BEF-9E3D-4B71-8023-CBFC0EE07A70}" type="presParOf" srcId="{D7DC6CD7-F3BC-47A8-8E0C-BEAF3B7F9985}" destId="{F769AA6E-143B-4246-B910-6CCEFD1A0BDB}" srcOrd="0" destOrd="0" presId="urn:microsoft.com/office/officeart/2005/8/layout/hList1"/>
    <dgm:cxn modelId="{E50A3160-E4E0-48B1-99A3-C164FBD6FC5A}" type="presParOf" srcId="{F769AA6E-143B-4246-B910-6CCEFD1A0BDB}" destId="{034DBB97-4F1B-4D49-BDA2-7D869BE5059B}" srcOrd="0" destOrd="0" presId="urn:microsoft.com/office/officeart/2005/8/layout/hList1"/>
    <dgm:cxn modelId="{6917FC82-63A0-49C4-9DD2-5422655E2F3C}" type="presParOf" srcId="{F769AA6E-143B-4246-B910-6CCEFD1A0BDB}" destId="{BC8F6521-AD55-4C2F-B8DD-51021E88BEB3}" srcOrd="1" destOrd="0" presId="urn:microsoft.com/office/officeart/2005/8/layout/hList1"/>
    <dgm:cxn modelId="{ACFFAEEF-AC8A-4230-81F7-301C57302003}" type="presParOf" srcId="{D7DC6CD7-F3BC-47A8-8E0C-BEAF3B7F9985}" destId="{4DD739FD-5B63-4742-99F7-D5F490EAFC2D}" srcOrd="1" destOrd="0" presId="urn:microsoft.com/office/officeart/2005/8/layout/hList1"/>
    <dgm:cxn modelId="{A1F6258C-AEE3-42E9-814B-DACA92E1AB16}" type="presParOf" srcId="{D7DC6CD7-F3BC-47A8-8E0C-BEAF3B7F9985}" destId="{B0809EF3-7773-4358-87C4-FC52E05D232D}" srcOrd="2" destOrd="0" presId="urn:microsoft.com/office/officeart/2005/8/layout/hList1"/>
    <dgm:cxn modelId="{D335F42B-E4A8-459E-ACA5-7D62D209342D}" type="presParOf" srcId="{B0809EF3-7773-4358-87C4-FC52E05D232D}" destId="{FF1B397B-8B35-4E55-AD0D-A77E267AAB63}" srcOrd="0" destOrd="0" presId="urn:microsoft.com/office/officeart/2005/8/layout/hList1"/>
    <dgm:cxn modelId="{6BA38902-77F4-4E13-AC49-25AB25CE25CC}" type="presParOf" srcId="{B0809EF3-7773-4358-87C4-FC52E05D232D}" destId="{1226DF65-BC79-4473-A835-F0AE37CCD2A3}"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50E67861-8A9D-440D-99C7-8E14A3732B09}" type="doc">
      <dgm:prSet loTypeId="urn:microsoft.com/office/officeart/2005/8/layout/hList1" loCatId="list" qsTypeId="urn:microsoft.com/office/officeart/2005/8/quickstyle/simple1" qsCatId="simple" csTypeId="urn:microsoft.com/office/officeart/2005/8/colors/colorful2" csCatId="colorful"/>
      <dgm:spPr/>
      <dgm:t>
        <a:bodyPr/>
        <a:lstStyle/>
        <a:p>
          <a:endParaRPr lang="en-US"/>
        </a:p>
      </dgm:t>
    </dgm:pt>
    <dgm:pt modelId="{CD0B4C7D-D99C-4057-A9BF-9E1C7D47878C}">
      <dgm:prSet/>
      <dgm:spPr/>
      <dgm:t>
        <a:bodyPr/>
        <a:lstStyle/>
        <a:p>
          <a:r>
            <a:rPr lang="en-MY"/>
            <a:t>Role:</a:t>
          </a:r>
          <a:endParaRPr lang="en-US"/>
        </a:p>
      </dgm:t>
    </dgm:pt>
    <dgm:pt modelId="{0C408306-E92F-490F-9289-D66ED3CCB68E}" type="parTrans" cxnId="{5C6B91AB-82C9-47DC-B454-50105A0B5AE8}">
      <dgm:prSet/>
      <dgm:spPr/>
      <dgm:t>
        <a:bodyPr/>
        <a:lstStyle/>
        <a:p>
          <a:endParaRPr lang="en-US"/>
        </a:p>
      </dgm:t>
    </dgm:pt>
    <dgm:pt modelId="{8B88DF6C-25AE-4458-BC0F-93B52096F184}" type="sibTrans" cxnId="{5C6B91AB-82C9-47DC-B454-50105A0B5AE8}">
      <dgm:prSet/>
      <dgm:spPr/>
      <dgm:t>
        <a:bodyPr/>
        <a:lstStyle/>
        <a:p>
          <a:endParaRPr lang="en-US"/>
        </a:p>
      </dgm:t>
    </dgm:pt>
    <dgm:pt modelId="{382FAAC4-841B-421F-992E-072206C9FD44}">
      <dgm:prSet/>
      <dgm:spPr/>
      <dgm:t>
        <a:bodyPr/>
        <a:lstStyle/>
        <a:p>
          <a:r>
            <a:rPr lang="en-MY"/>
            <a:t>Sends daily micro-lessons via email</a:t>
          </a:r>
          <a:endParaRPr lang="en-US"/>
        </a:p>
      </dgm:t>
    </dgm:pt>
    <dgm:pt modelId="{A9DE4CBC-730B-4C83-B1A4-49412573EE76}" type="parTrans" cxnId="{4880B64F-DC38-40AD-9E26-01C26BD960E3}">
      <dgm:prSet/>
      <dgm:spPr/>
      <dgm:t>
        <a:bodyPr/>
        <a:lstStyle/>
        <a:p>
          <a:endParaRPr lang="en-US"/>
        </a:p>
      </dgm:t>
    </dgm:pt>
    <dgm:pt modelId="{A3182DD2-F4A0-4474-9F41-B674D98B175F}" type="sibTrans" cxnId="{4880B64F-DC38-40AD-9E26-01C26BD960E3}">
      <dgm:prSet/>
      <dgm:spPr/>
      <dgm:t>
        <a:bodyPr/>
        <a:lstStyle/>
        <a:p>
          <a:endParaRPr lang="en-US"/>
        </a:p>
      </dgm:t>
    </dgm:pt>
    <dgm:pt modelId="{C9A979EB-56C3-4409-A36B-E400AE14E23F}">
      <dgm:prSet/>
      <dgm:spPr/>
      <dgm:t>
        <a:bodyPr/>
        <a:lstStyle/>
        <a:p>
          <a:r>
            <a:rPr lang="en-MY"/>
            <a:t>Delivers HTML-formatted, mobile-friendly messages</a:t>
          </a:r>
          <a:endParaRPr lang="en-US"/>
        </a:p>
      </dgm:t>
    </dgm:pt>
    <dgm:pt modelId="{3D8C9F3D-2AB2-4046-A4D1-3C634E14AA39}" type="parTrans" cxnId="{1B544C29-7D8D-48E2-807B-EBD2159628EF}">
      <dgm:prSet/>
      <dgm:spPr/>
      <dgm:t>
        <a:bodyPr/>
        <a:lstStyle/>
        <a:p>
          <a:endParaRPr lang="en-US"/>
        </a:p>
      </dgm:t>
    </dgm:pt>
    <dgm:pt modelId="{1CDF9D10-7A75-4F65-A04C-21C21375B97E}" type="sibTrans" cxnId="{1B544C29-7D8D-48E2-807B-EBD2159628EF}">
      <dgm:prSet/>
      <dgm:spPr/>
      <dgm:t>
        <a:bodyPr/>
        <a:lstStyle/>
        <a:p>
          <a:endParaRPr lang="en-US"/>
        </a:p>
      </dgm:t>
    </dgm:pt>
    <dgm:pt modelId="{40F64B4F-065A-410A-BAE6-1D24FFDA990E}">
      <dgm:prSet/>
      <dgm:spPr/>
      <dgm:t>
        <a:bodyPr/>
        <a:lstStyle/>
        <a:p>
          <a:r>
            <a:rPr lang="en-MY"/>
            <a:t>Why We Used It:</a:t>
          </a:r>
          <a:endParaRPr lang="en-US"/>
        </a:p>
      </dgm:t>
    </dgm:pt>
    <dgm:pt modelId="{5C4924BA-1101-4A44-A175-6F24078C08BF}" type="parTrans" cxnId="{21B0D012-58C0-470E-83F0-E7600FB9A6EA}">
      <dgm:prSet/>
      <dgm:spPr/>
      <dgm:t>
        <a:bodyPr/>
        <a:lstStyle/>
        <a:p>
          <a:endParaRPr lang="en-US"/>
        </a:p>
      </dgm:t>
    </dgm:pt>
    <dgm:pt modelId="{EB981B40-360C-4BB9-9090-ABC2F6966A79}" type="sibTrans" cxnId="{21B0D012-58C0-470E-83F0-E7600FB9A6EA}">
      <dgm:prSet/>
      <dgm:spPr/>
      <dgm:t>
        <a:bodyPr/>
        <a:lstStyle/>
        <a:p>
          <a:endParaRPr lang="en-US"/>
        </a:p>
      </dgm:t>
    </dgm:pt>
    <dgm:pt modelId="{BEED472F-F903-4265-9116-961A41EA221B}">
      <dgm:prSet/>
      <dgm:spPr/>
      <dgm:t>
        <a:bodyPr/>
        <a:lstStyle/>
        <a:p>
          <a:r>
            <a:rPr lang="en-MY" dirty="0"/>
            <a:t>No app or login needed → lowest barrier to access</a:t>
          </a:r>
          <a:endParaRPr lang="en-US" dirty="0"/>
        </a:p>
      </dgm:t>
    </dgm:pt>
    <dgm:pt modelId="{D08179EB-403E-4A4C-BF4B-3B448C3DB767}" type="parTrans" cxnId="{9003E37D-B1F6-4DEF-A2B6-F2B7B9896952}">
      <dgm:prSet/>
      <dgm:spPr/>
      <dgm:t>
        <a:bodyPr/>
        <a:lstStyle/>
        <a:p>
          <a:endParaRPr lang="en-US"/>
        </a:p>
      </dgm:t>
    </dgm:pt>
    <dgm:pt modelId="{E5A82400-5E04-4571-9580-59387AC6867C}" type="sibTrans" cxnId="{9003E37D-B1F6-4DEF-A2B6-F2B7B9896952}">
      <dgm:prSet/>
      <dgm:spPr/>
      <dgm:t>
        <a:bodyPr/>
        <a:lstStyle/>
        <a:p>
          <a:endParaRPr lang="en-US"/>
        </a:p>
      </dgm:t>
    </dgm:pt>
    <dgm:pt modelId="{D5F2FB37-7851-4742-9427-B0896E428B76}">
      <dgm:prSet/>
      <dgm:spPr/>
      <dgm:t>
        <a:bodyPr/>
        <a:lstStyle/>
        <a:p>
          <a:r>
            <a:rPr lang="en-MY"/>
            <a:t>Trusted, scalable email delivery</a:t>
          </a:r>
          <a:endParaRPr lang="en-US"/>
        </a:p>
      </dgm:t>
    </dgm:pt>
    <dgm:pt modelId="{9788B81C-1BD6-4381-B6C7-9BA367E322CD}" type="parTrans" cxnId="{CE863497-66AD-4B7D-806D-72ACB603BAF9}">
      <dgm:prSet/>
      <dgm:spPr/>
      <dgm:t>
        <a:bodyPr/>
        <a:lstStyle/>
        <a:p>
          <a:endParaRPr lang="en-US"/>
        </a:p>
      </dgm:t>
    </dgm:pt>
    <dgm:pt modelId="{CD081048-8658-420D-99D6-79521AED1936}" type="sibTrans" cxnId="{CE863497-66AD-4B7D-806D-72ACB603BAF9}">
      <dgm:prSet/>
      <dgm:spPr/>
      <dgm:t>
        <a:bodyPr/>
        <a:lstStyle/>
        <a:p>
          <a:endParaRPr lang="en-US"/>
        </a:p>
      </dgm:t>
    </dgm:pt>
    <dgm:pt modelId="{C4C224B1-94CA-427A-9F0D-C2FC0EAEC084}">
      <dgm:prSet/>
      <dgm:spPr/>
      <dgm:t>
        <a:bodyPr/>
        <a:lstStyle/>
        <a:p>
          <a:r>
            <a:rPr lang="en-MY" dirty="0"/>
            <a:t>Integrates seamlessly with Lambda + verified identities</a:t>
          </a:r>
          <a:endParaRPr lang="en-US" dirty="0"/>
        </a:p>
      </dgm:t>
    </dgm:pt>
    <dgm:pt modelId="{928DFEAF-A074-476C-AE90-B8586287C316}" type="parTrans" cxnId="{7DE69FDA-D136-4077-B5F8-F989F2BEDB12}">
      <dgm:prSet/>
      <dgm:spPr/>
      <dgm:t>
        <a:bodyPr/>
        <a:lstStyle/>
        <a:p>
          <a:endParaRPr lang="en-US"/>
        </a:p>
      </dgm:t>
    </dgm:pt>
    <dgm:pt modelId="{16FF922E-A999-4F2C-BE1A-4FC8094E5973}" type="sibTrans" cxnId="{7DE69FDA-D136-4077-B5F8-F989F2BEDB12}">
      <dgm:prSet/>
      <dgm:spPr/>
      <dgm:t>
        <a:bodyPr/>
        <a:lstStyle/>
        <a:p>
          <a:endParaRPr lang="en-US"/>
        </a:p>
      </dgm:t>
    </dgm:pt>
    <dgm:pt modelId="{19B5A887-E843-4631-893E-187DACB40FE4}" type="pres">
      <dgm:prSet presAssocID="{50E67861-8A9D-440D-99C7-8E14A3732B09}" presName="Name0" presStyleCnt="0">
        <dgm:presLayoutVars>
          <dgm:dir/>
          <dgm:animLvl val="lvl"/>
          <dgm:resizeHandles val="exact"/>
        </dgm:presLayoutVars>
      </dgm:prSet>
      <dgm:spPr/>
    </dgm:pt>
    <dgm:pt modelId="{1AADCDA7-B558-4C8F-A433-44C189FC4F52}" type="pres">
      <dgm:prSet presAssocID="{CD0B4C7D-D99C-4057-A9BF-9E1C7D47878C}" presName="composite" presStyleCnt="0"/>
      <dgm:spPr/>
    </dgm:pt>
    <dgm:pt modelId="{EF73B14C-9E99-4F48-8D89-AE6E2C3BE8AE}" type="pres">
      <dgm:prSet presAssocID="{CD0B4C7D-D99C-4057-A9BF-9E1C7D47878C}" presName="parTx" presStyleLbl="alignNode1" presStyleIdx="0" presStyleCnt="2">
        <dgm:presLayoutVars>
          <dgm:chMax val="0"/>
          <dgm:chPref val="0"/>
          <dgm:bulletEnabled val="1"/>
        </dgm:presLayoutVars>
      </dgm:prSet>
      <dgm:spPr/>
    </dgm:pt>
    <dgm:pt modelId="{DFF235E8-0482-4FC8-ADEF-AB276F6E13C6}" type="pres">
      <dgm:prSet presAssocID="{CD0B4C7D-D99C-4057-A9BF-9E1C7D47878C}" presName="desTx" presStyleLbl="alignAccFollowNode1" presStyleIdx="0" presStyleCnt="2">
        <dgm:presLayoutVars>
          <dgm:bulletEnabled val="1"/>
        </dgm:presLayoutVars>
      </dgm:prSet>
      <dgm:spPr/>
    </dgm:pt>
    <dgm:pt modelId="{8DD64901-FB0C-4879-ACCA-42BD69B0E867}" type="pres">
      <dgm:prSet presAssocID="{8B88DF6C-25AE-4458-BC0F-93B52096F184}" presName="space" presStyleCnt="0"/>
      <dgm:spPr/>
    </dgm:pt>
    <dgm:pt modelId="{83C15272-87C5-4CB2-87DB-E2BFFEECFB2A}" type="pres">
      <dgm:prSet presAssocID="{40F64B4F-065A-410A-BAE6-1D24FFDA990E}" presName="composite" presStyleCnt="0"/>
      <dgm:spPr/>
    </dgm:pt>
    <dgm:pt modelId="{AA17D6ED-30CC-46B8-BC79-37B12ECF6125}" type="pres">
      <dgm:prSet presAssocID="{40F64B4F-065A-410A-BAE6-1D24FFDA990E}" presName="parTx" presStyleLbl="alignNode1" presStyleIdx="1" presStyleCnt="2">
        <dgm:presLayoutVars>
          <dgm:chMax val="0"/>
          <dgm:chPref val="0"/>
          <dgm:bulletEnabled val="1"/>
        </dgm:presLayoutVars>
      </dgm:prSet>
      <dgm:spPr/>
    </dgm:pt>
    <dgm:pt modelId="{47722772-1847-42D0-9066-52772B71E70A}" type="pres">
      <dgm:prSet presAssocID="{40F64B4F-065A-410A-BAE6-1D24FFDA990E}" presName="desTx" presStyleLbl="alignAccFollowNode1" presStyleIdx="1" presStyleCnt="2">
        <dgm:presLayoutVars>
          <dgm:bulletEnabled val="1"/>
        </dgm:presLayoutVars>
      </dgm:prSet>
      <dgm:spPr/>
    </dgm:pt>
  </dgm:ptLst>
  <dgm:cxnLst>
    <dgm:cxn modelId="{21B0D012-58C0-470E-83F0-E7600FB9A6EA}" srcId="{50E67861-8A9D-440D-99C7-8E14A3732B09}" destId="{40F64B4F-065A-410A-BAE6-1D24FFDA990E}" srcOrd="1" destOrd="0" parTransId="{5C4924BA-1101-4A44-A175-6F24078C08BF}" sibTransId="{EB981B40-360C-4BB9-9090-ABC2F6966A79}"/>
    <dgm:cxn modelId="{1E687F16-77A8-492E-AE16-713E520ACF01}" type="presOf" srcId="{382FAAC4-841B-421F-992E-072206C9FD44}" destId="{DFF235E8-0482-4FC8-ADEF-AB276F6E13C6}" srcOrd="0" destOrd="0" presId="urn:microsoft.com/office/officeart/2005/8/layout/hList1"/>
    <dgm:cxn modelId="{E46E7A1B-08EB-4556-8449-4202883F1A54}" type="presOf" srcId="{C9A979EB-56C3-4409-A36B-E400AE14E23F}" destId="{DFF235E8-0482-4FC8-ADEF-AB276F6E13C6}" srcOrd="0" destOrd="1" presId="urn:microsoft.com/office/officeart/2005/8/layout/hList1"/>
    <dgm:cxn modelId="{1B544C29-7D8D-48E2-807B-EBD2159628EF}" srcId="{CD0B4C7D-D99C-4057-A9BF-9E1C7D47878C}" destId="{C9A979EB-56C3-4409-A36B-E400AE14E23F}" srcOrd="1" destOrd="0" parTransId="{3D8C9F3D-2AB2-4046-A4D1-3C634E14AA39}" sibTransId="{1CDF9D10-7A75-4F65-A04C-21C21375B97E}"/>
    <dgm:cxn modelId="{44DE235B-887E-40BB-B8FA-D8322CD856BB}" type="presOf" srcId="{C4C224B1-94CA-427A-9F0D-C2FC0EAEC084}" destId="{47722772-1847-42D0-9066-52772B71E70A}" srcOrd="0" destOrd="2" presId="urn:microsoft.com/office/officeart/2005/8/layout/hList1"/>
    <dgm:cxn modelId="{582BCA6C-E619-4531-A199-C4F3BEEAB04C}" type="presOf" srcId="{BEED472F-F903-4265-9116-961A41EA221B}" destId="{47722772-1847-42D0-9066-52772B71E70A}" srcOrd="0" destOrd="0" presId="urn:microsoft.com/office/officeart/2005/8/layout/hList1"/>
    <dgm:cxn modelId="{4880B64F-DC38-40AD-9E26-01C26BD960E3}" srcId="{CD0B4C7D-D99C-4057-A9BF-9E1C7D47878C}" destId="{382FAAC4-841B-421F-992E-072206C9FD44}" srcOrd="0" destOrd="0" parTransId="{A9DE4CBC-730B-4C83-B1A4-49412573EE76}" sibTransId="{A3182DD2-F4A0-4474-9F41-B674D98B175F}"/>
    <dgm:cxn modelId="{9003E37D-B1F6-4DEF-A2B6-F2B7B9896952}" srcId="{40F64B4F-065A-410A-BAE6-1D24FFDA990E}" destId="{BEED472F-F903-4265-9116-961A41EA221B}" srcOrd="0" destOrd="0" parTransId="{D08179EB-403E-4A4C-BF4B-3B448C3DB767}" sibTransId="{E5A82400-5E04-4571-9580-59387AC6867C}"/>
    <dgm:cxn modelId="{CE863497-66AD-4B7D-806D-72ACB603BAF9}" srcId="{40F64B4F-065A-410A-BAE6-1D24FFDA990E}" destId="{D5F2FB37-7851-4742-9427-B0896E428B76}" srcOrd="1" destOrd="0" parTransId="{9788B81C-1BD6-4381-B6C7-9BA367E322CD}" sibTransId="{CD081048-8658-420D-99D6-79521AED1936}"/>
    <dgm:cxn modelId="{9F851C9F-C80F-4C37-BBF3-336CCDDD426A}" type="presOf" srcId="{D5F2FB37-7851-4742-9427-B0896E428B76}" destId="{47722772-1847-42D0-9066-52772B71E70A}" srcOrd="0" destOrd="1" presId="urn:microsoft.com/office/officeart/2005/8/layout/hList1"/>
    <dgm:cxn modelId="{A6B6ABA5-448E-44E1-B631-C13EC216F4C8}" type="presOf" srcId="{CD0B4C7D-D99C-4057-A9BF-9E1C7D47878C}" destId="{EF73B14C-9E99-4F48-8D89-AE6E2C3BE8AE}" srcOrd="0" destOrd="0" presId="urn:microsoft.com/office/officeart/2005/8/layout/hList1"/>
    <dgm:cxn modelId="{5C6B91AB-82C9-47DC-B454-50105A0B5AE8}" srcId="{50E67861-8A9D-440D-99C7-8E14A3732B09}" destId="{CD0B4C7D-D99C-4057-A9BF-9E1C7D47878C}" srcOrd="0" destOrd="0" parTransId="{0C408306-E92F-490F-9289-D66ED3CCB68E}" sibTransId="{8B88DF6C-25AE-4458-BC0F-93B52096F184}"/>
    <dgm:cxn modelId="{7DE69FDA-D136-4077-B5F8-F989F2BEDB12}" srcId="{40F64B4F-065A-410A-BAE6-1D24FFDA990E}" destId="{C4C224B1-94CA-427A-9F0D-C2FC0EAEC084}" srcOrd="2" destOrd="0" parTransId="{928DFEAF-A074-476C-AE90-B8586287C316}" sibTransId="{16FF922E-A999-4F2C-BE1A-4FC8094E5973}"/>
    <dgm:cxn modelId="{43B833DB-103C-4CA3-9DDB-369E57E0A369}" type="presOf" srcId="{40F64B4F-065A-410A-BAE6-1D24FFDA990E}" destId="{AA17D6ED-30CC-46B8-BC79-37B12ECF6125}" srcOrd="0" destOrd="0" presId="urn:microsoft.com/office/officeart/2005/8/layout/hList1"/>
    <dgm:cxn modelId="{A9062FF1-AEB0-41D7-B825-F9D0E6F64802}" type="presOf" srcId="{50E67861-8A9D-440D-99C7-8E14A3732B09}" destId="{19B5A887-E843-4631-893E-187DACB40FE4}" srcOrd="0" destOrd="0" presId="urn:microsoft.com/office/officeart/2005/8/layout/hList1"/>
    <dgm:cxn modelId="{53432000-E9C4-4147-AD1D-F7821E44B970}" type="presParOf" srcId="{19B5A887-E843-4631-893E-187DACB40FE4}" destId="{1AADCDA7-B558-4C8F-A433-44C189FC4F52}" srcOrd="0" destOrd="0" presId="urn:microsoft.com/office/officeart/2005/8/layout/hList1"/>
    <dgm:cxn modelId="{F50A35EA-43E7-476B-BA2A-35A18755ABB6}" type="presParOf" srcId="{1AADCDA7-B558-4C8F-A433-44C189FC4F52}" destId="{EF73B14C-9E99-4F48-8D89-AE6E2C3BE8AE}" srcOrd="0" destOrd="0" presId="urn:microsoft.com/office/officeart/2005/8/layout/hList1"/>
    <dgm:cxn modelId="{B3427B5A-3EB2-439D-91EF-EDE951C447D0}" type="presParOf" srcId="{1AADCDA7-B558-4C8F-A433-44C189FC4F52}" destId="{DFF235E8-0482-4FC8-ADEF-AB276F6E13C6}" srcOrd="1" destOrd="0" presId="urn:microsoft.com/office/officeart/2005/8/layout/hList1"/>
    <dgm:cxn modelId="{67AE1CF8-D769-4673-B743-395A6F1C9FC8}" type="presParOf" srcId="{19B5A887-E843-4631-893E-187DACB40FE4}" destId="{8DD64901-FB0C-4879-ACCA-42BD69B0E867}" srcOrd="1" destOrd="0" presId="urn:microsoft.com/office/officeart/2005/8/layout/hList1"/>
    <dgm:cxn modelId="{DDBA49C9-32AD-4CC1-9D30-4ECB99346EF3}" type="presParOf" srcId="{19B5A887-E843-4631-893E-187DACB40FE4}" destId="{83C15272-87C5-4CB2-87DB-E2BFFEECFB2A}" srcOrd="2" destOrd="0" presId="urn:microsoft.com/office/officeart/2005/8/layout/hList1"/>
    <dgm:cxn modelId="{3550997B-522B-43B7-AA10-91F97B8BB5EA}" type="presParOf" srcId="{83C15272-87C5-4CB2-87DB-E2BFFEECFB2A}" destId="{AA17D6ED-30CC-46B8-BC79-37B12ECF6125}" srcOrd="0" destOrd="0" presId="urn:microsoft.com/office/officeart/2005/8/layout/hList1"/>
    <dgm:cxn modelId="{FE68DD2E-B23E-4E7F-8B4B-B07E923E4AAA}" type="presParOf" srcId="{83C15272-87C5-4CB2-87DB-E2BFFEECFB2A}" destId="{47722772-1847-42D0-9066-52772B71E70A}"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97279A-84EA-47C3-A9DA-63060801D592}">
      <dsp:nvSpPr>
        <dsp:cNvPr id="0" name=""/>
        <dsp:cNvSpPr/>
      </dsp:nvSpPr>
      <dsp:spPr>
        <a:xfrm>
          <a:off x="212335" y="1507711"/>
          <a:ext cx="1335915" cy="1335915"/>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B9020CE-CD91-4D90-94E2-D8F7D91D2DA0}">
      <dsp:nvSpPr>
        <dsp:cNvPr id="0" name=""/>
        <dsp:cNvSpPr/>
      </dsp:nvSpPr>
      <dsp:spPr>
        <a:xfrm>
          <a:off x="492877" y="1788253"/>
          <a:ext cx="774830" cy="77483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F84C532-4CC3-4B36-9D19-E1C0214386A9}">
      <dsp:nvSpPr>
        <dsp:cNvPr id="0" name=""/>
        <dsp:cNvSpPr/>
      </dsp:nvSpPr>
      <dsp:spPr>
        <a:xfrm>
          <a:off x="1834517" y="1507711"/>
          <a:ext cx="3148942" cy="13359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MY" sz="1500" b="1" kern="1200" dirty="0"/>
            <a:t>Problem Statement</a:t>
          </a:r>
        </a:p>
        <a:p>
          <a:pPr marL="0" lvl="0" indent="0" algn="l" defTabSz="666750">
            <a:lnSpc>
              <a:spcPct val="90000"/>
            </a:lnSpc>
            <a:spcBef>
              <a:spcPct val="0"/>
            </a:spcBef>
            <a:spcAft>
              <a:spcPct val="35000"/>
            </a:spcAft>
            <a:buNone/>
          </a:pPr>
          <a:r>
            <a:rPr lang="en-MY" sz="1500" kern="1200" dirty="0"/>
            <a:t>Deliver personalized </a:t>
          </a:r>
          <a:r>
            <a:rPr lang="en-MY" sz="1500" u="sng" kern="1200" dirty="0"/>
            <a:t>short</a:t>
          </a:r>
          <a:r>
            <a:rPr lang="en-MY" sz="1500" kern="1200" dirty="0"/>
            <a:t> 5-minute daily learning sessions to employees.</a:t>
          </a:r>
          <a:endParaRPr lang="en-US" sz="1500" kern="1200" dirty="0"/>
        </a:p>
      </dsp:txBody>
      <dsp:txXfrm>
        <a:off x="1834517" y="1507711"/>
        <a:ext cx="3148942" cy="1335915"/>
      </dsp:txXfrm>
    </dsp:sp>
    <dsp:sp modelId="{1E5160FE-9936-445A-AE14-9456CE6C59FD}">
      <dsp:nvSpPr>
        <dsp:cNvPr id="0" name=""/>
        <dsp:cNvSpPr/>
      </dsp:nvSpPr>
      <dsp:spPr>
        <a:xfrm>
          <a:off x="5532139" y="1507711"/>
          <a:ext cx="1335915" cy="1335915"/>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B0DB8A-E4AB-49BD-B001-F0D01D297C82}">
      <dsp:nvSpPr>
        <dsp:cNvPr id="0" name=""/>
        <dsp:cNvSpPr/>
      </dsp:nvSpPr>
      <dsp:spPr>
        <a:xfrm>
          <a:off x="5812681" y="1788253"/>
          <a:ext cx="774830" cy="77483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FC65C65-A347-47DE-91CE-7D250CEA1B8B}">
      <dsp:nvSpPr>
        <dsp:cNvPr id="0" name=""/>
        <dsp:cNvSpPr/>
      </dsp:nvSpPr>
      <dsp:spPr>
        <a:xfrm>
          <a:off x="7154322" y="1380225"/>
          <a:ext cx="3148942" cy="15908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ctr" anchorCtr="0">
          <a:noAutofit/>
        </a:bodyPr>
        <a:lstStyle/>
        <a:p>
          <a:pPr marL="0" lvl="0" indent="0" algn="l" defTabSz="666750">
            <a:lnSpc>
              <a:spcPct val="90000"/>
            </a:lnSpc>
            <a:spcBef>
              <a:spcPct val="0"/>
            </a:spcBef>
            <a:spcAft>
              <a:spcPct val="35000"/>
            </a:spcAft>
            <a:buNone/>
          </a:pPr>
          <a:r>
            <a:rPr lang="en-MY" sz="1500" b="1" kern="1200" dirty="0"/>
            <a:t>Explanation</a:t>
          </a:r>
        </a:p>
        <a:p>
          <a:pPr marL="0" lvl="0" indent="0" algn="l" defTabSz="666750">
            <a:lnSpc>
              <a:spcPct val="90000"/>
            </a:lnSpc>
            <a:spcBef>
              <a:spcPct val="0"/>
            </a:spcBef>
            <a:spcAft>
              <a:spcPct val="35000"/>
            </a:spcAft>
            <a:buNone/>
          </a:pPr>
          <a:r>
            <a:rPr lang="en-MY" sz="1500" kern="1200" dirty="0"/>
            <a:t>Long training sessions reduce retention. Build an AI platform that identifies skill gaps and pushes short, engaging lessons daily to employees, adapting difficulty and content based on progress.</a:t>
          </a:r>
          <a:endParaRPr lang="en-US" sz="1500" kern="1200" dirty="0"/>
        </a:p>
      </dsp:txBody>
      <dsp:txXfrm>
        <a:off x="7154322" y="1380225"/>
        <a:ext cx="3148942" cy="15908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3A04CA2-014E-4E54-A45D-275D0818BE1C}">
      <dsp:nvSpPr>
        <dsp:cNvPr id="0" name=""/>
        <dsp:cNvSpPr/>
      </dsp:nvSpPr>
      <dsp:spPr>
        <a:xfrm>
          <a:off x="1963800" y="289397"/>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5E64BA6-88B7-420B-86D7-7F9831EC4ACE}">
      <dsp:nvSpPr>
        <dsp:cNvPr id="0" name=""/>
        <dsp:cNvSpPr/>
      </dsp:nvSpPr>
      <dsp:spPr>
        <a:xfrm>
          <a:off x="559800" y="1963617"/>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en-MY" sz="3600" kern="1200"/>
            <a:t>Role:</a:t>
          </a:r>
          <a:endParaRPr lang="en-US" sz="3600" kern="1200"/>
        </a:p>
      </dsp:txBody>
      <dsp:txXfrm>
        <a:off x="559800" y="1963617"/>
        <a:ext cx="4320000" cy="648000"/>
      </dsp:txXfrm>
    </dsp:sp>
    <dsp:sp modelId="{DE22AC3A-82CE-4584-8D10-A43801D3B3FB}">
      <dsp:nvSpPr>
        <dsp:cNvPr id="0" name=""/>
        <dsp:cNvSpPr/>
      </dsp:nvSpPr>
      <dsp:spPr>
        <a:xfrm>
          <a:off x="559800" y="2687068"/>
          <a:ext cx="4320000" cy="13748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MY" sz="1700" kern="1200"/>
            <a:t>Stores user profiles: ID, skills, gaps, progress</a:t>
          </a:r>
          <a:endParaRPr lang="en-US" sz="1700" kern="1200"/>
        </a:p>
        <a:p>
          <a:pPr marL="0" lvl="0" indent="0" algn="ctr" defTabSz="755650">
            <a:lnSpc>
              <a:spcPct val="90000"/>
            </a:lnSpc>
            <a:spcBef>
              <a:spcPct val="0"/>
            </a:spcBef>
            <a:spcAft>
              <a:spcPct val="35000"/>
            </a:spcAft>
            <a:buNone/>
          </a:pPr>
          <a:r>
            <a:rPr lang="en-MY" sz="1700" kern="1200"/>
            <a:t>Tracks completed lessons and last engagement date</a:t>
          </a:r>
          <a:endParaRPr lang="en-US" sz="1700" kern="1200"/>
        </a:p>
      </dsp:txBody>
      <dsp:txXfrm>
        <a:off x="559800" y="2687068"/>
        <a:ext cx="4320000" cy="1374871"/>
      </dsp:txXfrm>
    </dsp:sp>
    <dsp:sp modelId="{2542C80C-B95F-4FD2-B543-C202B260FACE}">
      <dsp:nvSpPr>
        <dsp:cNvPr id="0" name=""/>
        <dsp:cNvSpPr/>
      </dsp:nvSpPr>
      <dsp:spPr>
        <a:xfrm>
          <a:off x="7039800" y="289397"/>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61BE3F7-8A11-4CDF-9C76-A7277245585C}">
      <dsp:nvSpPr>
        <dsp:cNvPr id="0" name=""/>
        <dsp:cNvSpPr/>
      </dsp:nvSpPr>
      <dsp:spPr>
        <a:xfrm>
          <a:off x="5635800" y="1963617"/>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90000"/>
            </a:lnSpc>
            <a:spcBef>
              <a:spcPct val="0"/>
            </a:spcBef>
            <a:spcAft>
              <a:spcPct val="35000"/>
            </a:spcAft>
            <a:buNone/>
            <a:defRPr b="1"/>
          </a:pPr>
          <a:r>
            <a:rPr lang="en-MY" sz="3600" kern="1200"/>
            <a:t>Why We Used It:</a:t>
          </a:r>
          <a:endParaRPr lang="en-US" sz="3600" kern="1200"/>
        </a:p>
      </dsp:txBody>
      <dsp:txXfrm>
        <a:off x="5635800" y="1963617"/>
        <a:ext cx="4320000" cy="648000"/>
      </dsp:txXfrm>
    </dsp:sp>
    <dsp:sp modelId="{552CBFAD-7157-45AA-93D4-10571C240C69}">
      <dsp:nvSpPr>
        <dsp:cNvPr id="0" name=""/>
        <dsp:cNvSpPr/>
      </dsp:nvSpPr>
      <dsp:spPr>
        <a:xfrm>
          <a:off x="5635800" y="2687068"/>
          <a:ext cx="4320000" cy="137487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90000"/>
            </a:lnSpc>
            <a:spcBef>
              <a:spcPct val="0"/>
            </a:spcBef>
            <a:spcAft>
              <a:spcPct val="35000"/>
            </a:spcAft>
            <a:buNone/>
          </a:pPr>
          <a:r>
            <a:rPr lang="en-MY" sz="1700" kern="1200"/>
            <a:t>Blazing fast (single-digit ms latency)</a:t>
          </a:r>
          <a:endParaRPr lang="en-US" sz="1700" kern="1200"/>
        </a:p>
        <a:p>
          <a:pPr marL="0" lvl="0" indent="0" algn="ctr" defTabSz="755650">
            <a:lnSpc>
              <a:spcPct val="90000"/>
            </a:lnSpc>
            <a:spcBef>
              <a:spcPct val="0"/>
            </a:spcBef>
            <a:spcAft>
              <a:spcPct val="35000"/>
            </a:spcAft>
            <a:buNone/>
          </a:pPr>
          <a:r>
            <a:rPr lang="en-MY" sz="1700" kern="1200"/>
            <a:t>NoSQL → flexible schema for evolving user data</a:t>
          </a:r>
          <a:endParaRPr lang="en-US" sz="1700" kern="1200"/>
        </a:p>
        <a:p>
          <a:pPr marL="0" lvl="0" indent="0" algn="ctr" defTabSz="755650">
            <a:lnSpc>
              <a:spcPct val="90000"/>
            </a:lnSpc>
            <a:spcBef>
              <a:spcPct val="0"/>
            </a:spcBef>
            <a:spcAft>
              <a:spcPct val="35000"/>
            </a:spcAft>
            <a:buNone/>
          </a:pPr>
          <a:r>
            <a:rPr lang="en-MY" sz="1700" kern="1200"/>
            <a:t>Serverless → no ops, auto-scales, highly available</a:t>
          </a:r>
          <a:endParaRPr lang="en-US" sz="1700" kern="1200"/>
        </a:p>
      </dsp:txBody>
      <dsp:txXfrm>
        <a:off x="5635800" y="2687068"/>
        <a:ext cx="4320000" cy="137487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565780F-0C4D-4410-820B-6B628553BE38}">
      <dsp:nvSpPr>
        <dsp:cNvPr id="0" name=""/>
        <dsp:cNvSpPr/>
      </dsp:nvSpPr>
      <dsp:spPr>
        <a:xfrm>
          <a:off x="1963800" y="79431"/>
          <a:ext cx="1512000" cy="151200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309D782-CC84-40D9-97F5-B7DC4A4D7C50}">
      <dsp:nvSpPr>
        <dsp:cNvPr id="0" name=""/>
        <dsp:cNvSpPr/>
      </dsp:nvSpPr>
      <dsp:spPr>
        <a:xfrm>
          <a:off x="559800" y="1771707"/>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a:t>Role:</a:t>
          </a:r>
        </a:p>
      </dsp:txBody>
      <dsp:txXfrm>
        <a:off x="559800" y="1771707"/>
        <a:ext cx="4320000" cy="648000"/>
      </dsp:txXfrm>
    </dsp:sp>
    <dsp:sp modelId="{37BCFE5C-C4FB-441E-9FA8-EF5BD78C1E84}">
      <dsp:nvSpPr>
        <dsp:cNvPr id="0" name=""/>
        <dsp:cNvSpPr/>
      </dsp:nvSpPr>
      <dsp:spPr>
        <a:xfrm>
          <a:off x="559800" y="2503557"/>
          <a:ext cx="4320000" cy="1768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Serverless “brain” that runs all logic</a:t>
          </a:r>
        </a:p>
        <a:p>
          <a:pPr marL="0" lvl="0" indent="0" algn="ctr" defTabSz="755650">
            <a:lnSpc>
              <a:spcPct val="100000"/>
            </a:lnSpc>
            <a:spcBef>
              <a:spcPct val="0"/>
            </a:spcBef>
            <a:spcAft>
              <a:spcPct val="35000"/>
            </a:spcAft>
            <a:buNone/>
          </a:pPr>
          <a:r>
            <a:rPr lang="en-US" sz="1700" kern="1200"/>
            <a:t>Triggered by EventBridge or API Gateway</a:t>
          </a:r>
        </a:p>
        <a:p>
          <a:pPr marL="0" lvl="0" indent="0" algn="ctr" defTabSz="755650">
            <a:lnSpc>
              <a:spcPct val="100000"/>
            </a:lnSpc>
            <a:spcBef>
              <a:spcPct val="0"/>
            </a:spcBef>
            <a:spcAft>
              <a:spcPct val="35000"/>
            </a:spcAft>
            <a:buNone/>
          </a:pPr>
          <a:r>
            <a:rPr lang="en-US" sz="1700" kern="1200"/>
            <a:t>Fetches data, calls Bedrock, saves progress, sends email</a:t>
          </a:r>
        </a:p>
      </dsp:txBody>
      <dsp:txXfrm>
        <a:off x="559800" y="2503557"/>
        <a:ext cx="4320000" cy="1768349"/>
      </dsp:txXfrm>
    </dsp:sp>
    <dsp:sp modelId="{DFBE5B01-2063-4D77-8DE5-04CFF9E1F527}">
      <dsp:nvSpPr>
        <dsp:cNvPr id="0" name=""/>
        <dsp:cNvSpPr/>
      </dsp:nvSpPr>
      <dsp:spPr>
        <a:xfrm>
          <a:off x="7039800" y="79431"/>
          <a:ext cx="1512000" cy="151200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11B0B81-C5FE-4F34-8B20-04F45C92E6CA}">
      <dsp:nvSpPr>
        <dsp:cNvPr id="0" name=""/>
        <dsp:cNvSpPr/>
      </dsp:nvSpPr>
      <dsp:spPr>
        <a:xfrm>
          <a:off x="5635800" y="1771707"/>
          <a:ext cx="4320000" cy="648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600200">
            <a:lnSpc>
              <a:spcPct val="100000"/>
            </a:lnSpc>
            <a:spcBef>
              <a:spcPct val="0"/>
            </a:spcBef>
            <a:spcAft>
              <a:spcPct val="35000"/>
            </a:spcAft>
            <a:buNone/>
            <a:defRPr b="1"/>
          </a:pPr>
          <a:r>
            <a:rPr lang="en-US" sz="3600" kern="1200"/>
            <a:t>Why We Used It:</a:t>
          </a:r>
        </a:p>
      </dsp:txBody>
      <dsp:txXfrm>
        <a:off x="5635800" y="1771707"/>
        <a:ext cx="4320000" cy="648000"/>
      </dsp:txXfrm>
    </dsp:sp>
    <dsp:sp modelId="{695F0365-9E93-413B-8888-4AF504F92BE3}">
      <dsp:nvSpPr>
        <dsp:cNvPr id="0" name=""/>
        <dsp:cNvSpPr/>
      </dsp:nvSpPr>
      <dsp:spPr>
        <a:xfrm>
          <a:off x="5635800" y="2503557"/>
          <a:ext cx="4320000" cy="17683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55650">
            <a:lnSpc>
              <a:spcPct val="100000"/>
            </a:lnSpc>
            <a:spcBef>
              <a:spcPct val="0"/>
            </a:spcBef>
            <a:spcAft>
              <a:spcPct val="35000"/>
            </a:spcAft>
            <a:buNone/>
          </a:pPr>
          <a:r>
            <a:rPr lang="en-US" sz="1700" kern="1200"/>
            <a:t>Zero server management → fully managed by AWS</a:t>
          </a:r>
        </a:p>
        <a:p>
          <a:pPr marL="0" lvl="0" indent="0" algn="ctr" defTabSz="755650">
            <a:lnSpc>
              <a:spcPct val="100000"/>
            </a:lnSpc>
            <a:spcBef>
              <a:spcPct val="0"/>
            </a:spcBef>
            <a:spcAft>
              <a:spcPct val="35000"/>
            </a:spcAft>
            <a:buNone/>
          </a:pPr>
          <a:r>
            <a:rPr lang="en-US" sz="1700" kern="1200"/>
            <a:t>Scales automatically → handles 1 or 1000 users</a:t>
          </a:r>
        </a:p>
        <a:p>
          <a:pPr marL="0" lvl="0" indent="0" algn="ctr" defTabSz="755650">
            <a:lnSpc>
              <a:spcPct val="100000"/>
            </a:lnSpc>
            <a:spcBef>
              <a:spcPct val="0"/>
            </a:spcBef>
            <a:spcAft>
              <a:spcPct val="35000"/>
            </a:spcAft>
            <a:buNone/>
          </a:pPr>
          <a:r>
            <a:rPr lang="en-US" sz="1700" kern="1200"/>
            <a:t>Pay only when used → cost-efficient for daily triggers</a:t>
          </a:r>
        </a:p>
      </dsp:txBody>
      <dsp:txXfrm>
        <a:off x="5635800" y="2503557"/>
        <a:ext cx="4320000" cy="176834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B2FE101-4A1B-4DE0-8AE3-99EF52B9D0B9}">
      <dsp:nvSpPr>
        <dsp:cNvPr id="0" name=""/>
        <dsp:cNvSpPr/>
      </dsp:nvSpPr>
      <dsp:spPr>
        <a:xfrm>
          <a:off x="7512728" y="1509719"/>
          <a:ext cx="2202648" cy="524130"/>
        </a:xfrm>
        <a:custGeom>
          <a:avLst/>
          <a:gdLst/>
          <a:ahLst/>
          <a:cxnLst/>
          <a:rect l="0" t="0" r="0" b="0"/>
          <a:pathLst>
            <a:path>
              <a:moveTo>
                <a:pt x="0" y="0"/>
              </a:moveTo>
              <a:lnTo>
                <a:pt x="0" y="357179"/>
              </a:lnTo>
              <a:lnTo>
                <a:pt x="2202648" y="357179"/>
              </a:lnTo>
              <a:lnTo>
                <a:pt x="2202648" y="524130"/>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F65D29-3C37-472F-B724-2D9FF904C043}">
      <dsp:nvSpPr>
        <dsp:cNvPr id="0" name=""/>
        <dsp:cNvSpPr/>
      </dsp:nvSpPr>
      <dsp:spPr>
        <a:xfrm>
          <a:off x="7467008" y="1509719"/>
          <a:ext cx="91440" cy="524130"/>
        </a:xfrm>
        <a:custGeom>
          <a:avLst/>
          <a:gdLst/>
          <a:ahLst/>
          <a:cxnLst/>
          <a:rect l="0" t="0" r="0" b="0"/>
          <a:pathLst>
            <a:path>
              <a:moveTo>
                <a:pt x="45720" y="0"/>
              </a:moveTo>
              <a:lnTo>
                <a:pt x="45720" y="524130"/>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1926D74-FC4A-48D2-9C0A-C6A37A207919}">
      <dsp:nvSpPr>
        <dsp:cNvPr id="0" name=""/>
        <dsp:cNvSpPr/>
      </dsp:nvSpPr>
      <dsp:spPr>
        <a:xfrm>
          <a:off x="5310079" y="1509719"/>
          <a:ext cx="2202648" cy="524130"/>
        </a:xfrm>
        <a:custGeom>
          <a:avLst/>
          <a:gdLst/>
          <a:ahLst/>
          <a:cxnLst/>
          <a:rect l="0" t="0" r="0" b="0"/>
          <a:pathLst>
            <a:path>
              <a:moveTo>
                <a:pt x="2202648" y="0"/>
              </a:moveTo>
              <a:lnTo>
                <a:pt x="2202648" y="357179"/>
              </a:lnTo>
              <a:lnTo>
                <a:pt x="0" y="357179"/>
              </a:lnTo>
              <a:lnTo>
                <a:pt x="0" y="524130"/>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FE31B8C-F7BF-4EE2-8228-A1CFF19FDF38}">
      <dsp:nvSpPr>
        <dsp:cNvPr id="0" name=""/>
        <dsp:cNvSpPr/>
      </dsp:nvSpPr>
      <dsp:spPr>
        <a:xfrm>
          <a:off x="2006106" y="1509719"/>
          <a:ext cx="1101324" cy="524130"/>
        </a:xfrm>
        <a:custGeom>
          <a:avLst/>
          <a:gdLst/>
          <a:ahLst/>
          <a:cxnLst/>
          <a:rect l="0" t="0" r="0" b="0"/>
          <a:pathLst>
            <a:path>
              <a:moveTo>
                <a:pt x="0" y="0"/>
              </a:moveTo>
              <a:lnTo>
                <a:pt x="0" y="357179"/>
              </a:lnTo>
              <a:lnTo>
                <a:pt x="1101324" y="357179"/>
              </a:lnTo>
              <a:lnTo>
                <a:pt x="1101324" y="524130"/>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41F2CC6-0F2B-4E9F-AF66-224B97F193CB}">
      <dsp:nvSpPr>
        <dsp:cNvPr id="0" name=""/>
        <dsp:cNvSpPr/>
      </dsp:nvSpPr>
      <dsp:spPr>
        <a:xfrm>
          <a:off x="904781" y="1509719"/>
          <a:ext cx="1101324" cy="524130"/>
        </a:xfrm>
        <a:custGeom>
          <a:avLst/>
          <a:gdLst/>
          <a:ahLst/>
          <a:cxnLst/>
          <a:rect l="0" t="0" r="0" b="0"/>
          <a:pathLst>
            <a:path>
              <a:moveTo>
                <a:pt x="1101324" y="0"/>
              </a:moveTo>
              <a:lnTo>
                <a:pt x="1101324" y="357179"/>
              </a:lnTo>
              <a:lnTo>
                <a:pt x="0" y="357179"/>
              </a:lnTo>
              <a:lnTo>
                <a:pt x="0" y="524130"/>
              </a:lnTo>
            </a:path>
          </a:pathLst>
        </a:custGeom>
        <a:noFill/>
        <a:ln w="1905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FF2D4B5-70ED-4316-BDB9-01A3D2180D49}">
      <dsp:nvSpPr>
        <dsp:cNvPr id="0" name=""/>
        <dsp:cNvSpPr/>
      </dsp:nvSpPr>
      <dsp:spPr>
        <a:xfrm>
          <a:off x="1105022" y="365343"/>
          <a:ext cx="1802167" cy="114437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3ECBEDB0-0CEA-419B-B063-A5F3D99930ED}">
      <dsp:nvSpPr>
        <dsp:cNvPr id="0" name=""/>
        <dsp:cNvSpPr/>
      </dsp:nvSpPr>
      <dsp:spPr>
        <a:xfrm>
          <a:off x="1305263" y="555572"/>
          <a:ext cx="1802167" cy="1144376"/>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Role:</a:t>
          </a:r>
        </a:p>
      </dsp:txBody>
      <dsp:txXfrm>
        <a:off x="1338781" y="589090"/>
        <a:ext cx="1735131" cy="1077340"/>
      </dsp:txXfrm>
    </dsp:sp>
    <dsp:sp modelId="{6AD2852E-494F-47DB-A1A8-41E537855A95}">
      <dsp:nvSpPr>
        <dsp:cNvPr id="0" name=""/>
        <dsp:cNvSpPr/>
      </dsp:nvSpPr>
      <dsp:spPr>
        <a:xfrm>
          <a:off x="3698" y="2033850"/>
          <a:ext cx="1802167" cy="114437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43A2A03-6731-4751-BBF1-43AD2A98E80A}">
      <dsp:nvSpPr>
        <dsp:cNvPr id="0" name=""/>
        <dsp:cNvSpPr/>
      </dsp:nvSpPr>
      <dsp:spPr>
        <a:xfrm>
          <a:off x="203939" y="2224079"/>
          <a:ext cx="1802167" cy="1144376"/>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Exposes REST API endpoint: POST /lesson</a:t>
          </a:r>
        </a:p>
      </dsp:txBody>
      <dsp:txXfrm>
        <a:off x="237457" y="2257597"/>
        <a:ext cx="1735131" cy="1077340"/>
      </dsp:txXfrm>
    </dsp:sp>
    <dsp:sp modelId="{7261C7E4-DF84-45D5-BFFA-1AC060260741}">
      <dsp:nvSpPr>
        <dsp:cNvPr id="0" name=""/>
        <dsp:cNvSpPr/>
      </dsp:nvSpPr>
      <dsp:spPr>
        <a:xfrm>
          <a:off x="2206347" y="2033850"/>
          <a:ext cx="1802167" cy="114437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5808DFD-5940-444C-94BF-D537159AF9D2}">
      <dsp:nvSpPr>
        <dsp:cNvPr id="0" name=""/>
        <dsp:cNvSpPr/>
      </dsp:nvSpPr>
      <dsp:spPr>
        <a:xfrm>
          <a:off x="2406587" y="2224079"/>
          <a:ext cx="1802167" cy="1144376"/>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Allows manual lesson requests (web, mobile, admin)</a:t>
          </a:r>
        </a:p>
      </dsp:txBody>
      <dsp:txXfrm>
        <a:off x="2440105" y="2257597"/>
        <a:ext cx="1735131" cy="1077340"/>
      </dsp:txXfrm>
    </dsp:sp>
    <dsp:sp modelId="{A0650457-F2A0-4712-A9B5-113FCBED6277}">
      <dsp:nvSpPr>
        <dsp:cNvPr id="0" name=""/>
        <dsp:cNvSpPr/>
      </dsp:nvSpPr>
      <dsp:spPr>
        <a:xfrm>
          <a:off x="6611644" y="365343"/>
          <a:ext cx="1802167" cy="114437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4324CA52-871D-474F-ADF0-CBEDDF0795CB}">
      <dsp:nvSpPr>
        <dsp:cNvPr id="0" name=""/>
        <dsp:cNvSpPr/>
      </dsp:nvSpPr>
      <dsp:spPr>
        <a:xfrm>
          <a:off x="6811885" y="555572"/>
          <a:ext cx="1802167" cy="1144376"/>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Why We Used It:</a:t>
          </a:r>
        </a:p>
      </dsp:txBody>
      <dsp:txXfrm>
        <a:off x="6845403" y="589090"/>
        <a:ext cx="1735131" cy="1077340"/>
      </dsp:txXfrm>
    </dsp:sp>
    <dsp:sp modelId="{CE3952CD-29D6-4512-B4ED-A40DC5A4901F}">
      <dsp:nvSpPr>
        <dsp:cNvPr id="0" name=""/>
        <dsp:cNvSpPr/>
      </dsp:nvSpPr>
      <dsp:spPr>
        <a:xfrm>
          <a:off x="4408995" y="2033850"/>
          <a:ext cx="1802167" cy="114437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AAAC91-5C81-4AD6-988D-B0D38EC34A4B}">
      <dsp:nvSpPr>
        <dsp:cNvPr id="0" name=""/>
        <dsp:cNvSpPr/>
      </dsp:nvSpPr>
      <dsp:spPr>
        <a:xfrm>
          <a:off x="4609236" y="2224079"/>
          <a:ext cx="1802167" cy="1144376"/>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Adds flexibility — users can request lessons anytime</a:t>
          </a:r>
        </a:p>
      </dsp:txBody>
      <dsp:txXfrm>
        <a:off x="4642754" y="2257597"/>
        <a:ext cx="1735131" cy="1077340"/>
      </dsp:txXfrm>
    </dsp:sp>
    <dsp:sp modelId="{E55F05B2-31CF-4E01-B973-C09B78099FE9}">
      <dsp:nvSpPr>
        <dsp:cNvPr id="0" name=""/>
        <dsp:cNvSpPr/>
      </dsp:nvSpPr>
      <dsp:spPr>
        <a:xfrm>
          <a:off x="6611644" y="2033850"/>
          <a:ext cx="1802167" cy="114437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F151C56-AFA2-4602-93AA-3BF48C17CA87}">
      <dsp:nvSpPr>
        <dsp:cNvPr id="0" name=""/>
        <dsp:cNvSpPr/>
      </dsp:nvSpPr>
      <dsp:spPr>
        <a:xfrm>
          <a:off x="6811885" y="2224079"/>
          <a:ext cx="1802167" cy="1144376"/>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Future-proof → easy to connect web/mobile apps later</a:t>
          </a:r>
        </a:p>
      </dsp:txBody>
      <dsp:txXfrm>
        <a:off x="6845403" y="2257597"/>
        <a:ext cx="1735131" cy="1077340"/>
      </dsp:txXfrm>
    </dsp:sp>
    <dsp:sp modelId="{DE9E3ADC-326A-4639-8C2B-1BE46903C142}">
      <dsp:nvSpPr>
        <dsp:cNvPr id="0" name=""/>
        <dsp:cNvSpPr/>
      </dsp:nvSpPr>
      <dsp:spPr>
        <a:xfrm>
          <a:off x="8814293" y="2033850"/>
          <a:ext cx="1802167" cy="1144376"/>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1DA096D-AF23-4557-AEEE-3CB611D1A698}">
      <dsp:nvSpPr>
        <dsp:cNvPr id="0" name=""/>
        <dsp:cNvSpPr/>
      </dsp:nvSpPr>
      <dsp:spPr>
        <a:xfrm>
          <a:off x="9014534" y="2224079"/>
          <a:ext cx="1802167" cy="1144376"/>
        </a:xfrm>
        <a:prstGeom prst="roundRect">
          <a:avLst>
            <a:gd name="adj" fmla="val 10000"/>
          </a:avLst>
        </a:prstGeom>
        <a:solidFill>
          <a:schemeClr val="lt1">
            <a:alpha val="90000"/>
            <a:hueOff val="0"/>
            <a:satOff val="0"/>
            <a:lumOff val="0"/>
            <a:alphaOff val="0"/>
          </a:schemeClr>
        </a:solidFill>
        <a:ln w="1905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a:t>Built-in security, throttling, and Cognito integration</a:t>
          </a:r>
        </a:p>
      </dsp:txBody>
      <dsp:txXfrm>
        <a:off x="9048052" y="2257597"/>
        <a:ext cx="1735131" cy="107734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A7E2FE4-5653-4FD3-9AB9-088DC32CC1ED}">
      <dsp:nvSpPr>
        <dsp:cNvPr id="0" name=""/>
        <dsp:cNvSpPr/>
      </dsp:nvSpPr>
      <dsp:spPr>
        <a:xfrm>
          <a:off x="52" y="26177"/>
          <a:ext cx="5056212" cy="806400"/>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a:t>Role:</a:t>
          </a:r>
        </a:p>
      </dsp:txBody>
      <dsp:txXfrm>
        <a:off x="52" y="26177"/>
        <a:ext cx="5056212" cy="806400"/>
      </dsp:txXfrm>
    </dsp:sp>
    <dsp:sp modelId="{D22B879F-13D0-4949-B448-CC7085E1629B}">
      <dsp:nvSpPr>
        <dsp:cNvPr id="0" name=""/>
        <dsp:cNvSpPr/>
      </dsp:nvSpPr>
      <dsp:spPr>
        <a:xfrm>
          <a:off x="52" y="832577"/>
          <a:ext cx="5056212" cy="2875044"/>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a:t>Schedules daily lesson delivery (e.g., 2 PM UTC)</a:t>
          </a:r>
        </a:p>
        <a:p>
          <a:pPr marL="285750" lvl="1" indent="-285750" algn="l" defTabSz="1244600">
            <a:lnSpc>
              <a:spcPct val="90000"/>
            </a:lnSpc>
            <a:spcBef>
              <a:spcPct val="0"/>
            </a:spcBef>
            <a:spcAft>
              <a:spcPct val="15000"/>
            </a:spcAft>
            <a:buChar char="•"/>
          </a:pPr>
          <a:r>
            <a:rPr lang="en-US" sz="2800" kern="1200"/>
            <a:t>Triggers Lambda automatically without manual input</a:t>
          </a:r>
        </a:p>
      </dsp:txBody>
      <dsp:txXfrm>
        <a:off x="52" y="832577"/>
        <a:ext cx="5056212" cy="2875044"/>
      </dsp:txXfrm>
    </dsp:sp>
    <dsp:sp modelId="{D7FCED2A-18A7-4379-946E-831D5B99C657}">
      <dsp:nvSpPr>
        <dsp:cNvPr id="0" name=""/>
        <dsp:cNvSpPr/>
      </dsp:nvSpPr>
      <dsp:spPr>
        <a:xfrm>
          <a:off x="5764134" y="26177"/>
          <a:ext cx="5056212" cy="806400"/>
        </a:xfrm>
        <a:prstGeom prst="rect">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9136" tIns="113792" rIns="199136" bIns="113792" numCol="1" spcCol="1270" anchor="ctr" anchorCtr="0">
          <a:noAutofit/>
        </a:bodyPr>
        <a:lstStyle/>
        <a:p>
          <a:pPr marL="0" lvl="0" indent="0" algn="ctr" defTabSz="1244600">
            <a:lnSpc>
              <a:spcPct val="90000"/>
            </a:lnSpc>
            <a:spcBef>
              <a:spcPct val="0"/>
            </a:spcBef>
            <a:spcAft>
              <a:spcPct val="35000"/>
            </a:spcAft>
            <a:buNone/>
          </a:pPr>
          <a:r>
            <a:rPr lang="en-US" sz="2800" kern="1200"/>
            <a:t>Why We Used It:</a:t>
          </a:r>
        </a:p>
      </dsp:txBody>
      <dsp:txXfrm>
        <a:off x="5764134" y="26177"/>
        <a:ext cx="5056212" cy="806400"/>
      </dsp:txXfrm>
    </dsp:sp>
    <dsp:sp modelId="{EB9390E9-30E6-4D26-A907-F2D3E4CE829E}">
      <dsp:nvSpPr>
        <dsp:cNvPr id="0" name=""/>
        <dsp:cNvSpPr/>
      </dsp:nvSpPr>
      <dsp:spPr>
        <a:xfrm>
          <a:off x="5764134" y="832577"/>
          <a:ext cx="5056212" cy="2875044"/>
        </a:xfrm>
        <a:prstGeom prst="rect">
          <a:avLst/>
        </a:prstGeom>
        <a:solidFill>
          <a:schemeClr val="accent2">
            <a:tint val="40000"/>
            <a:alpha val="90000"/>
            <a:hueOff val="6734718"/>
            <a:satOff val="-62232"/>
            <a:lumOff val="-7015"/>
            <a:alphaOff val="0"/>
          </a:schemeClr>
        </a:solidFill>
        <a:ln w="19050" cap="flat" cmpd="sng" algn="ctr">
          <a:solidFill>
            <a:schemeClr val="accent2">
              <a:tint val="40000"/>
              <a:alpha val="90000"/>
              <a:hueOff val="6734718"/>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kern="1200"/>
            <a:t>Builds learning habit through consistency</a:t>
          </a:r>
        </a:p>
        <a:p>
          <a:pPr marL="285750" lvl="1" indent="-285750" algn="l" defTabSz="1244600">
            <a:lnSpc>
              <a:spcPct val="90000"/>
            </a:lnSpc>
            <a:spcBef>
              <a:spcPct val="0"/>
            </a:spcBef>
            <a:spcAft>
              <a:spcPct val="15000"/>
            </a:spcAft>
            <a:buChar char="•"/>
          </a:pPr>
          <a:r>
            <a:rPr lang="en-US" sz="2800" kern="1200"/>
            <a:t>Serverless scheduler → no cron servers to manage</a:t>
          </a:r>
        </a:p>
        <a:p>
          <a:pPr marL="285750" lvl="1" indent="-285750" algn="l" defTabSz="1244600">
            <a:lnSpc>
              <a:spcPct val="90000"/>
            </a:lnSpc>
            <a:spcBef>
              <a:spcPct val="0"/>
            </a:spcBef>
            <a:spcAft>
              <a:spcPct val="15000"/>
            </a:spcAft>
            <a:buChar char="•"/>
          </a:pPr>
          <a:r>
            <a:rPr lang="en-US" sz="2800" kern="1200"/>
            <a:t>Reliable, precise, and fully managed by AWS</a:t>
          </a:r>
        </a:p>
      </dsp:txBody>
      <dsp:txXfrm>
        <a:off x="5764134" y="832577"/>
        <a:ext cx="5056212" cy="287504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D28ED6E-948E-438D-8747-3E514E3BA723}">
      <dsp:nvSpPr>
        <dsp:cNvPr id="0" name=""/>
        <dsp:cNvSpPr/>
      </dsp:nvSpPr>
      <dsp:spPr>
        <a:xfrm>
          <a:off x="51" y="192631"/>
          <a:ext cx="4913783" cy="576000"/>
        </a:xfrm>
        <a:prstGeom prst="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w="12700" cap="flat" cmpd="sng" algn="ctr">
          <a:solidFill>
            <a:schemeClr val="accent2">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a:t>Role:</a:t>
          </a:r>
        </a:p>
      </dsp:txBody>
      <dsp:txXfrm>
        <a:off x="51" y="192631"/>
        <a:ext cx="4913783" cy="576000"/>
      </dsp:txXfrm>
    </dsp:sp>
    <dsp:sp modelId="{CD07C77E-B41F-4407-B564-67C76DDC565B}">
      <dsp:nvSpPr>
        <dsp:cNvPr id="0" name=""/>
        <dsp:cNvSpPr/>
      </dsp:nvSpPr>
      <dsp:spPr>
        <a:xfrm>
          <a:off x="51" y="768631"/>
          <a:ext cx="4913783" cy="3390074"/>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a:t>Manages permissions for AWS resources</a:t>
          </a:r>
        </a:p>
        <a:p>
          <a:pPr marL="228600" lvl="1" indent="-228600" algn="l" defTabSz="889000">
            <a:lnSpc>
              <a:spcPct val="90000"/>
            </a:lnSpc>
            <a:spcBef>
              <a:spcPct val="0"/>
            </a:spcBef>
            <a:spcAft>
              <a:spcPct val="15000"/>
            </a:spcAft>
            <a:buChar char="•"/>
          </a:pPr>
          <a:r>
            <a:rPr lang="en-US" sz="2000" kern="1200"/>
            <a:t>Assigns “least privilege” access to Lambda, Bedrock, DynamoDB, SES, etc.</a:t>
          </a:r>
        </a:p>
        <a:p>
          <a:pPr marL="228600" lvl="1" indent="-228600" algn="l" defTabSz="889000">
            <a:lnSpc>
              <a:spcPct val="90000"/>
            </a:lnSpc>
            <a:spcBef>
              <a:spcPct val="0"/>
            </a:spcBef>
            <a:spcAft>
              <a:spcPct val="15000"/>
            </a:spcAft>
            <a:buChar char="•"/>
          </a:pPr>
          <a:r>
            <a:rPr lang="en-US" sz="2000" kern="1200"/>
            <a:t>Controls who (or what) can do what in your AWS environment</a:t>
          </a:r>
        </a:p>
      </dsp:txBody>
      <dsp:txXfrm>
        <a:off x="51" y="768631"/>
        <a:ext cx="4913783" cy="3390074"/>
      </dsp:txXfrm>
    </dsp:sp>
    <dsp:sp modelId="{62666DD4-0B07-4E71-859B-17DAD79F7348}">
      <dsp:nvSpPr>
        <dsp:cNvPr id="0" name=""/>
        <dsp:cNvSpPr/>
      </dsp:nvSpPr>
      <dsp:spPr>
        <a:xfrm>
          <a:off x="5601764" y="192631"/>
          <a:ext cx="4913783" cy="576000"/>
        </a:xfrm>
        <a:prstGeom prst="rect">
          <a:avLst/>
        </a:prstGeom>
        <a:gradFill rotWithShape="0">
          <a:gsLst>
            <a:gs pos="0">
              <a:schemeClr val="accent2">
                <a:hueOff val="6443614"/>
                <a:satOff val="-18493"/>
                <a:lumOff val="-29609"/>
                <a:alphaOff val="0"/>
                <a:satMod val="103000"/>
                <a:lumMod val="102000"/>
                <a:tint val="94000"/>
              </a:schemeClr>
            </a:gs>
            <a:gs pos="50000">
              <a:schemeClr val="accent2">
                <a:hueOff val="6443614"/>
                <a:satOff val="-18493"/>
                <a:lumOff val="-29609"/>
                <a:alphaOff val="0"/>
                <a:satMod val="110000"/>
                <a:lumMod val="100000"/>
                <a:shade val="100000"/>
              </a:schemeClr>
            </a:gs>
            <a:gs pos="100000">
              <a:schemeClr val="accent2">
                <a:hueOff val="6443614"/>
                <a:satOff val="-18493"/>
                <a:lumOff val="-29609"/>
                <a:alphaOff val="0"/>
                <a:lumMod val="99000"/>
                <a:satMod val="120000"/>
                <a:shade val="78000"/>
              </a:schemeClr>
            </a:gs>
          </a:gsLst>
          <a:lin ang="5400000" scaled="0"/>
        </a:gradFill>
        <a:ln w="12700" cap="flat" cmpd="sng" algn="ctr">
          <a:solidFill>
            <a:schemeClr val="accent2">
              <a:hueOff val="6443614"/>
              <a:satOff val="-18493"/>
              <a:lumOff val="-29609"/>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txBody>
        <a:bodyPr spcFirstLastPara="0" vert="horz" wrap="square" lIns="142240" tIns="81280" rIns="142240" bIns="81280" numCol="1" spcCol="1270" anchor="ctr" anchorCtr="0">
          <a:noAutofit/>
        </a:bodyPr>
        <a:lstStyle/>
        <a:p>
          <a:pPr marL="0" lvl="0" indent="0" algn="ctr" defTabSz="889000">
            <a:lnSpc>
              <a:spcPct val="90000"/>
            </a:lnSpc>
            <a:spcBef>
              <a:spcPct val="0"/>
            </a:spcBef>
            <a:spcAft>
              <a:spcPct val="35000"/>
            </a:spcAft>
            <a:buNone/>
          </a:pPr>
          <a:r>
            <a:rPr lang="en-US" sz="2000" kern="1200"/>
            <a:t>Why We Used It:</a:t>
          </a:r>
        </a:p>
      </dsp:txBody>
      <dsp:txXfrm>
        <a:off x="5601764" y="192631"/>
        <a:ext cx="4913783" cy="576000"/>
      </dsp:txXfrm>
    </dsp:sp>
    <dsp:sp modelId="{4C7C9FEE-3C95-4166-A4D7-6CB2A8541EAF}">
      <dsp:nvSpPr>
        <dsp:cNvPr id="0" name=""/>
        <dsp:cNvSpPr/>
      </dsp:nvSpPr>
      <dsp:spPr>
        <a:xfrm>
          <a:off x="5601764" y="768631"/>
          <a:ext cx="4913783" cy="3390074"/>
        </a:xfrm>
        <a:prstGeom prst="rect">
          <a:avLst/>
        </a:prstGeom>
        <a:solidFill>
          <a:schemeClr val="accent2">
            <a:tint val="40000"/>
            <a:alpha val="90000"/>
            <a:hueOff val="6734718"/>
            <a:satOff val="-62232"/>
            <a:lumOff val="-7015"/>
            <a:alphaOff val="0"/>
          </a:schemeClr>
        </a:solidFill>
        <a:ln w="12700" cap="flat" cmpd="sng" algn="ctr">
          <a:solidFill>
            <a:schemeClr val="accent2">
              <a:tint val="40000"/>
              <a:alpha val="90000"/>
              <a:hueOff val="6734718"/>
              <a:satOff val="-62232"/>
              <a:lumOff val="-7015"/>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a:t>🔐 Security: Ensures Lambda can ONLY access services it needs (e.g., invoke Bedrock, read S3, write to DynamoDB)</a:t>
          </a:r>
        </a:p>
        <a:p>
          <a:pPr marL="228600" lvl="1" indent="-228600" algn="l" defTabSz="889000">
            <a:lnSpc>
              <a:spcPct val="90000"/>
            </a:lnSpc>
            <a:spcBef>
              <a:spcPct val="0"/>
            </a:spcBef>
            <a:spcAft>
              <a:spcPct val="15000"/>
            </a:spcAft>
            <a:buChar char="•"/>
          </a:pPr>
          <a:r>
            <a:rPr lang="en-US" sz="2000" kern="1200"/>
            <a:t>⚖️ Compliance: Follows AWS best practice — no overprivileged functions</a:t>
          </a:r>
        </a:p>
        <a:p>
          <a:pPr marL="228600" lvl="1" indent="-228600" algn="l" defTabSz="889000">
            <a:lnSpc>
              <a:spcPct val="90000"/>
            </a:lnSpc>
            <a:spcBef>
              <a:spcPct val="0"/>
            </a:spcBef>
            <a:spcAft>
              <a:spcPct val="15000"/>
            </a:spcAft>
            <a:buChar char="•"/>
          </a:pPr>
          <a:r>
            <a:rPr lang="en-US" sz="2000" kern="1200"/>
            <a:t>🛡️ Risk Mitigation: Prevents accidental or malicious misuse of AWS resources</a:t>
          </a:r>
        </a:p>
        <a:p>
          <a:pPr marL="228600" lvl="1" indent="-228600" algn="l" defTabSz="889000">
            <a:lnSpc>
              <a:spcPct val="90000"/>
            </a:lnSpc>
            <a:spcBef>
              <a:spcPct val="0"/>
            </a:spcBef>
            <a:spcAft>
              <a:spcPct val="15000"/>
            </a:spcAft>
            <a:buChar char="•"/>
          </a:pPr>
          <a:r>
            <a:rPr lang="en-US" sz="2000" kern="1200"/>
            <a:t>🔄 Scalable Permissions: One role (SwincodersLambdaRole) attached to Lambda — easy to update or audit</a:t>
          </a:r>
        </a:p>
      </dsp:txBody>
      <dsp:txXfrm>
        <a:off x="5601764" y="768631"/>
        <a:ext cx="4913783" cy="339007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34DBB97-4F1B-4D49-BDA2-7D869BE5059B}">
      <dsp:nvSpPr>
        <dsp:cNvPr id="0" name=""/>
        <dsp:cNvSpPr/>
      </dsp:nvSpPr>
      <dsp:spPr>
        <a:xfrm>
          <a:off x="51" y="35902"/>
          <a:ext cx="4913783" cy="777600"/>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US" sz="2700" kern="1200"/>
            <a:t>Role:</a:t>
          </a:r>
        </a:p>
      </dsp:txBody>
      <dsp:txXfrm>
        <a:off x="51" y="35902"/>
        <a:ext cx="4913783" cy="777600"/>
      </dsp:txXfrm>
    </dsp:sp>
    <dsp:sp modelId="{BC8F6521-AD55-4C2F-B8DD-51021E88BEB3}">
      <dsp:nvSpPr>
        <dsp:cNvPr id="0" name=""/>
        <dsp:cNvSpPr/>
      </dsp:nvSpPr>
      <dsp:spPr>
        <a:xfrm>
          <a:off x="51" y="813502"/>
          <a:ext cx="4913783" cy="3501933"/>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kern="1200"/>
            <a:t>AI engine generating personalized micro-lessons</a:t>
          </a:r>
        </a:p>
        <a:p>
          <a:pPr marL="228600" lvl="1" indent="-228600" algn="l" defTabSz="1200150">
            <a:lnSpc>
              <a:spcPct val="90000"/>
            </a:lnSpc>
            <a:spcBef>
              <a:spcPct val="0"/>
            </a:spcBef>
            <a:spcAft>
              <a:spcPct val="15000"/>
            </a:spcAft>
            <a:buChar char="•"/>
          </a:pPr>
          <a:r>
            <a:rPr lang="en-US" sz="2700" kern="1200"/>
            <a:t>Uses Amazon Nova Pro to create content based on skill gaps, goals, and level</a:t>
          </a:r>
        </a:p>
      </dsp:txBody>
      <dsp:txXfrm>
        <a:off x="51" y="813502"/>
        <a:ext cx="4913783" cy="3501933"/>
      </dsp:txXfrm>
    </dsp:sp>
    <dsp:sp modelId="{FF1B397B-8B35-4E55-AD0D-A77E267AAB63}">
      <dsp:nvSpPr>
        <dsp:cNvPr id="0" name=""/>
        <dsp:cNvSpPr/>
      </dsp:nvSpPr>
      <dsp:spPr>
        <a:xfrm>
          <a:off x="5601764" y="35902"/>
          <a:ext cx="4913783" cy="777600"/>
        </a:xfrm>
        <a:prstGeom prst="rect">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024" tIns="109728" rIns="192024" bIns="109728" numCol="1" spcCol="1270" anchor="ctr" anchorCtr="0">
          <a:noAutofit/>
        </a:bodyPr>
        <a:lstStyle/>
        <a:p>
          <a:pPr marL="0" lvl="0" indent="0" algn="ctr" defTabSz="1200150">
            <a:lnSpc>
              <a:spcPct val="90000"/>
            </a:lnSpc>
            <a:spcBef>
              <a:spcPct val="0"/>
            </a:spcBef>
            <a:spcAft>
              <a:spcPct val="35000"/>
            </a:spcAft>
            <a:buNone/>
          </a:pPr>
          <a:r>
            <a:rPr lang="en-US" sz="2700" kern="1200"/>
            <a:t>Why We Used It:</a:t>
          </a:r>
        </a:p>
      </dsp:txBody>
      <dsp:txXfrm>
        <a:off x="5601764" y="35902"/>
        <a:ext cx="4913783" cy="777600"/>
      </dsp:txXfrm>
    </dsp:sp>
    <dsp:sp modelId="{1226DF65-BC79-4473-A835-F0AE37CCD2A3}">
      <dsp:nvSpPr>
        <dsp:cNvPr id="0" name=""/>
        <dsp:cNvSpPr/>
      </dsp:nvSpPr>
      <dsp:spPr>
        <a:xfrm>
          <a:off x="5601764" y="813502"/>
          <a:ext cx="4913783" cy="3501933"/>
        </a:xfrm>
        <a:prstGeom prst="rect">
          <a:avLst/>
        </a:prstGeom>
        <a:solidFill>
          <a:schemeClr val="accent2">
            <a:tint val="40000"/>
            <a:alpha val="90000"/>
            <a:hueOff val="6734718"/>
            <a:satOff val="-62232"/>
            <a:lumOff val="-7015"/>
            <a:alphaOff val="0"/>
          </a:schemeClr>
        </a:solidFill>
        <a:ln w="19050" cap="flat" cmpd="sng" algn="ctr">
          <a:solidFill>
            <a:schemeClr val="accent2">
              <a:tint val="40000"/>
              <a:alpha val="90000"/>
              <a:hueOff val="6734718"/>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44018" tIns="144018" rIns="192024" bIns="216027" numCol="1" spcCol="1270" anchor="t" anchorCtr="0">
          <a:noAutofit/>
        </a:bodyPr>
        <a:lstStyle/>
        <a:p>
          <a:pPr marL="228600" lvl="1" indent="-228600" algn="l" defTabSz="1200150">
            <a:lnSpc>
              <a:spcPct val="90000"/>
            </a:lnSpc>
            <a:spcBef>
              <a:spcPct val="0"/>
            </a:spcBef>
            <a:spcAft>
              <a:spcPct val="15000"/>
            </a:spcAft>
            <a:buChar char="•"/>
          </a:pPr>
          <a:r>
            <a:rPr lang="en-US" sz="2700" kern="1200"/>
            <a:t>Replaces static training with adaptive, intelligent lessons</a:t>
          </a:r>
        </a:p>
        <a:p>
          <a:pPr marL="228600" lvl="1" indent="-228600" algn="l" defTabSz="1200150">
            <a:lnSpc>
              <a:spcPct val="90000"/>
            </a:lnSpc>
            <a:spcBef>
              <a:spcPct val="0"/>
            </a:spcBef>
            <a:spcAft>
              <a:spcPct val="15000"/>
            </a:spcAft>
            <a:buChar char="•"/>
          </a:pPr>
          <a:r>
            <a:rPr lang="en-US" sz="2700" kern="1200"/>
            <a:t>Ensures relevance and boosts retention through personalization</a:t>
          </a:r>
        </a:p>
        <a:p>
          <a:pPr marL="228600" lvl="1" indent="-228600" algn="l" defTabSz="1200150">
            <a:lnSpc>
              <a:spcPct val="90000"/>
            </a:lnSpc>
            <a:spcBef>
              <a:spcPct val="0"/>
            </a:spcBef>
            <a:spcAft>
              <a:spcPct val="15000"/>
            </a:spcAft>
            <a:buChar char="•"/>
          </a:pPr>
          <a:r>
            <a:rPr lang="en-US" sz="2700" kern="1200"/>
            <a:t>Serverless + API-driven → easy to integrate, no model management</a:t>
          </a:r>
        </a:p>
      </dsp:txBody>
      <dsp:txXfrm>
        <a:off x="5601764" y="813502"/>
        <a:ext cx="4913783" cy="3501933"/>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73B14C-9E99-4F48-8D89-AE6E2C3BE8AE}">
      <dsp:nvSpPr>
        <dsp:cNvPr id="0" name=""/>
        <dsp:cNvSpPr/>
      </dsp:nvSpPr>
      <dsp:spPr>
        <a:xfrm>
          <a:off x="51" y="4668"/>
          <a:ext cx="4913783" cy="864000"/>
        </a:xfrm>
        <a:prstGeom prst="rect">
          <a:avLst/>
        </a:prstGeom>
        <a:solidFill>
          <a:schemeClr val="accent2">
            <a:hueOff val="0"/>
            <a:satOff val="0"/>
            <a:lumOff val="0"/>
            <a:alphaOff val="0"/>
          </a:schemeClr>
        </a:solidFill>
        <a:ln w="1905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121920" rIns="213360" bIns="121920" numCol="1" spcCol="1270" anchor="ctr" anchorCtr="0">
          <a:noAutofit/>
        </a:bodyPr>
        <a:lstStyle/>
        <a:p>
          <a:pPr marL="0" lvl="0" indent="0" algn="ctr" defTabSz="1333500">
            <a:lnSpc>
              <a:spcPct val="90000"/>
            </a:lnSpc>
            <a:spcBef>
              <a:spcPct val="0"/>
            </a:spcBef>
            <a:spcAft>
              <a:spcPct val="35000"/>
            </a:spcAft>
            <a:buNone/>
          </a:pPr>
          <a:r>
            <a:rPr lang="en-MY" sz="3000" kern="1200"/>
            <a:t>Role:</a:t>
          </a:r>
          <a:endParaRPr lang="en-US" sz="3000" kern="1200"/>
        </a:p>
      </dsp:txBody>
      <dsp:txXfrm>
        <a:off x="51" y="4668"/>
        <a:ext cx="4913783" cy="864000"/>
      </dsp:txXfrm>
    </dsp:sp>
    <dsp:sp modelId="{DFF235E8-0482-4FC8-ADEF-AB276F6E13C6}">
      <dsp:nvSpPr>
        <dsp:cNvPr id="0" name=""/>
        <dsp:cNvSpPr/>
      </dsp:nvSpPr>
      <dsp:spPr>
        <a:xfrm>
          <a:off x="51" y="868668"/>
          <a:ext cx="4913783" cy="3478000"/>
        </a:xfrm>
        <a:prstGeom prst="rect">
          <a:avLst/>
        </a:prstGeom>
        <a:solidFill>
          <a:schemeClr val="accent2">
            <a:tint val="40000"/>
            <a:alpha val="90000"/>
            <a:hueOff val="0"/>
            <a:satOff val="0"/>
            <a:lumOff val="0"/>
            <a:alphaOff val="0"/>
          </a:schemeClr>
        </a:solidFill>
        <a:ln w="1905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0020" tIns="160020" rIns="213360" bIns="240030" numCol="1" spcCol="1270" anchor="t" anchorCtr="0">
          <a:noAutofit/>
        </a:bodyPr>
        <a:lstStyle/>
        <a:p>
          <a:pPr marL="285750" lvl="1" indent="-285750" algn="l" defTabSz="1333500">
            <a:lnSpc>
              <a:spcPct val="90000"/>
            </a:lnSpc>
            <a:spcBef>
              <a:spcPct val="0"/>
            </a:spcBef>
            <a:spcAft>
              <a:spcPct val="15000"/>
            </a:spcAft>
            <a:buChar char="•"/>
          </a:pPr>
          <a:r>
            <a:rPr lang="en-MY" sz="3000" kern="1200"/>
            <a:t>Sends daily micro-lessons via email</a:t>
          </a:r>
          <a:endParaRPr lang="en-US" sz="3000" kern="1200"/>
        </a:p>
        <a:p>
          <a:pPr marL="285750" lvl="1" indent="-285750" algn="l" defTabSz="1333500">
            <a:lnSpc>
              <a:spcPct val="90000"/>
            </a:lnSpc>
            <a:spcBef>
              <a:spcPct val="0"/>
            </a:spcBef>
            <a:spcAft>
              <a:spcPct val="15000"/>
            </a:spcAft>
            <a:buChar char="•"/>
          </a:pPr>
          <a:r>
            <a:rPr lang="en-MY" sz="3000" kern="1200"/>
            <a:t>Delivers HTML-formatted, mobile-friendly messages</a:t>
          </a:r>
          <a:endParaRPr lang="en-US" sz="3000" kern="1200"/>
        </a:p>
      </dsp:txBody>
      <dsp:txXfrm>
        <a:off x="51" y="868668"/>
        <a:ext cx="4913783" cy="3478000"/>
      </dsp:txXfrm>
    </dsp:sp>
    <dsp:sp modelId="{AA17D6ED-30CC-46B8-BC79-37B12ECF6125}">
      <dsp:nvSpPr>
        <dsp:cNvPr id="0" name=""/>
        <dsp:cNvSpPr/>
      </dsp:nvSpPr>
      <dsp:spPr>
        <a:xfrm>
          <a:off x="5601764" y="4668"/>
          <a:ext cx="4913783" cy="864000"/>
        </a:xfrm>
        <a:prstGeom prst="rect">
          <a:avLst/>
        </a:prstGeom>
        <a:solidFill>
          <a:schemeClr val="accent2">
            <a:hueOff val="6443614"/>
            <a:satOff val="-18493"/>
            <a:lumOff val="-29609"/>
            <a:alphaOff val="0"/>
          </a:schemeClr>
        </a:solidFill>
        <a:ln w="19050" cap="flat" cmpd="sng" algn="ctr">
          <a:solidFill>
            <a:schemeClr val="accent2">
              <a:hueOff val="6443614"/>
              <a:satOff val="-18493"/>
              <a:lumOff val="-29609"/>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13360" tIns="121920" rIns="213360" bIns="121920" numCol="1" spcCol="1270" anchor="ctr" anchorCtr="0">
          <a:noAutofit/>
        </a:bodyPr>
        <a:lstStyle/>
        <a:p>
          <a:pPr marL="0" lvl="0" indent="0" algn="ctr" defTabSz="1333500">
            <a:lnSpc>
              <a:spcPct val="90000"/>
            </a:lnSpc>
            <a:spcBef>
              <a:spcPct val="0"/>
            </a:spcBef>
            <a:spcAft>
              <a:spcPct val="35000"/>
            </a:spcAft>
            <a:buNone/>
          </a:pPr>
          <a:r>
            <a:rPr lang="en-MY" sz="3000" kern="1200"/>
            <a:t>Why We Used It:</a:t>
          </a:r>
          <a:endParaRPr lang="en-US" sz="3000" kern="1200"/>
        </a:p>
      </dsp:txBody>
      <dsp:txXfrm>
        <a:off x="5601764" y="4668"/>
        <a:ext cx="4913783" cy="864000"/>
      </dsp:txXfrm>
    </dsp:sp>
    <dsp:sp modelId="{47722772-1847-42D0-9066-52772B71E70A}">
      <dsp:nvSpPr>
        <dsp:cNvPr id="0" name=""/>
        <dsp:cNvSpPr/>
      </dsp:nvSpPr>
      <dsp:spPr>
        <a:xfrm>
          <a:off x="5601764" y="868668"/>
          <a:ext cx="4913783" cy="3478000"/>
        </a:xfrm>
        <a:prstGeom prst="rect">
          <a:avLst/>
        </a:prstGeom>
        <a:solidFill>
          <a:schemeClr val="accent2">
            <a:tint val="40000"/>
            <a:alpha val="90000"/>
            <a:hueOff val="6734718"/>
            <a:satOff val="-62232"/>
            <a:lumOff val="-7015"/>
            <a:alphaOff val="0"/>
          </a:schemeClr>
        </a:solidFill>
        <a:ln w="19050" cap="flat" cmpd="sng" algn="ctr">
          <a:solidFill>
            <a:schemeClr val="accent2">
              <a:tint val="40000"/>
              <a:alpha val="90000"/>
              <a:hueOff val="6734718"/>
              <a:satOff val="-62232"/>
              <a:lumOff val="-7015"/>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60020" tIns="160020" rIns="213360" bIns="240030" numCol="1" spcCol="1270" anchor="t" anchorCtr="0">
          <a:noAutofit/>
        </a:bodyPr>
        <a:lstStyle/>
        <a:p>
          <a:pPr marL="285750" lvl="1" indent="-285750" algn="l" defTabSz="1333500">
            <a:lnSpc>
              <a:spcPct val="90000"/>
            </a:lnSpc>
            <a:spcBef>
              <a:spcPct val="0"/>
            </a:spcBef>
            <a:spcAft>
              <a:spcPct val="15000"/>
            </a:spcAft>
            <a:buChar char="•"/>
          </a:pPr>
          <a:r>
            <a:rPr lang="en-MY" sz="3000" kern="1200" dirty="0"/>
            <a:t>No app or login needed → lowest barrier to access</a:t>
          </a:r>
          <a:endParaRPr lang="en-US" sz="3000" kern="1200" dirty="0"/>
        </a:p>
        <a:p>
          <a:pPr marL="285750" lvl="1" indent="-285750" algn="l" defTabSz="1333500">
            <a:lnSpc>
              <a:spcPct val="90000"/>
            </a:lnSpc>
            <a:spcBef>
              <a:spcPct val="0"/>
            </a:spcBef>
            <a:spcAft>
              <a:spcPct val="15000"/>
            </a:spcAft>
            <a:buChar char="•"/>
          </a:pPr>
          <a:r>
            <a:rPr lang="en-MY" sz="3000" kern="1200"/>
            <a:t>Trusted, scalable email delivery</a:t>
          </a:r>
          <a:endParaRPr lang="en-US" sz="3000" kern="1200"/>
        </a:p>
        <a:p>
          <a:pPr marL="285750" lvl="1" indent="-285750" algn="l" defTabSz="1333500">
            <a:lnSpc>
              <a:spcPct val="90000"/>
            </a:lnSpc>
            <a:spcBef>
              <a:spcPct val="0"/>
            </a:spcBef>
            <a:spcAft>
              <a:spcPct val="15000"/>
            </a:spcAft>
            <a:buChar char="•"/>
          </a:pPr>
          <a:r>
            <a:rPr lang="en-MY" sz="3000" kern="1200" dirty="0"/>
            <a:t>Integrates seamlessly with Lambda + verified identities</a:t>
          </a:r>
          <a:endParaRPr lang="en-US" sz="3000" kern="1200" dirty="0"/>
        </a:p>
      </dsp:txBody>
      <dsp:txXfrm>
        <a:off x="5601764" y="868668"/>
        <a:ext cx="4913783" cy="3478000"/>
      </dsp:txXfrm>
    </dsp:sp>
  </dsp:spTree>
</dsp:drawing>
</file>

<file path=ppt/diagrams/layout1.xml><?xml version="1.0" encoding="utf-8"?>
<dgm:layoutDef xmlns:dgm="http://schemas.openxmlformats.org/drawingml/2006/diagram" xmlns:a="http://schemas.openxmlformats.org/drawingml/2006/main" uniqueId="urn:microsoft.com/office/officeart/2018/2/layout/IconCircleList">
  <dgm:title val="Icon Circle List"/>
  <dgm:desc val="Use to show non-sequential or grouped chunks of information accompanied by related visuals. Circular shapes can hold an icon or small picture and corresponding text box shows Level 1 text. Works best for icons or small pictures with medium-length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alg type="sp"/>
    <dgm:shape xmlns:r="http://schemas.openxmlformats.org/officeDocument/2006/relationships" r:blip="">
      <dgm:adjLst/>
    </dgm:shape>
    <dgm:presOf/>
    <dgm:choose name="Name0">
      <dgm:if name="Name1" axis="ch" ptType="node" func="cnt" op="lte" val="3">
        <dgm:constrLst>
          <dgm:constr type="w" for="ch" forName="container" refType="w"/>
          <dgm:constr type="h" for="ch" forName="container" refType="h" fact="0.4"/>
        </dgm:constrLst>
      </dgm:if>
      <dgm:else name="Name2">
        <dgm:constrLst>
          <dgm:constr type="w" for="ch" forName="container" refType="w"/>
          <dgm:constr type="h" for="ch" forName="container" refType="h"/>
        </dgm:constrLst>
      </dgm:else>
    </dgm:choose>
    <dgm:ruleLst>
      <dgm:rule type="h" for="ch" forName="container" val="INF" fact="NaN" max="NaN"/>
    </dgm:ruleLst>
    <dgm:layoutNode name="container">
      <dgm:varLst>
        <dgm:dir/>
        <dgm:resizeHandles val="exact"/>
      </dgm:varLst>
      <dgm:choose name="Name3">
        <dgm:if name="Name4" axis="self" func="var" arg="dir" op="equ" val="norm">
          <dgm:alg type="snake">
            <dgm:param type="grDir" val="tL"/>
            <dgm:param type="flowDir" val="row"/>
            <dgm:param type="contDir" val="sameDir"/>
          </dgm:alg>
        </dgm:if>
        <dgm:else name="Name5">
          <dgm:alg type="snake">
            <dgm:param type="grDir" val="tR"/>
            <dgm:param type="flowDir" val="row"/>
            <dgm:param type="contDir" val="sameDir"/>
          </dgm:alg>
        </dgm:else>
      </dgm:choose>
      <dgm:shape xmlns:r="http://schemas.openxmlformats.org/officeDocument/2006/relationships" r:blip="">
        <dgm:adjLst/>
      </dgm:shape>
      <dgm:presOf/>
      <dgm:constrLst>
        <dgm:constr type="w" for="ch" forName="compNode" refType="w"/>
        <dgm:constr type="h" for="ch" forName="compNode" refType="w" fact="0.28"/>
        <dgm:constr type="w" for="ch" forName="sibTrans" refType="w" refFor="ch" refForName="compNode" fact="0.115"/>
        <dgm:constr type="sp" refType="h" op="equ" fact="0.17"/>
        <dgm:constr type="primFontSz" for="des" ptType="node" op="equ" val="24"/>
        <dgm:constr type="h" for="des" forName="compNode" op="equ"/>
        <dgm:constr type="h" for="des" forName="iconBgRect" op="equ"/>
      </dgm:constrLst>
      <dgm:ruleLst>
        <dgm:rule type="w" for="ch" forName="compNode" val="60" fact="NaN" max="NaN"/>
      </dgm:ruleLst>
      <dgm:forEach name="Name6" axis="ch" ptType="node">
        <dgm:layoutNode name="compNode">
          <dgm:alg type="composite"/>
          <dgm:shape xmlns:r="http://schemas.openxmlformats.org/officeDocument/2006/relationships" r:blip="">
            <dgm:adjLst/>
          </dgm:shape>
          <dgm:presOf axis="self"/>
          <dgm:constrLst>
            <dgm:constr type="w" for="ch" forName="iconBgRect" refType="w" fact="0.28"/>
            <dgm:constr type="h" for="ch" forName="iconBgRect" refType="w" refFor="ch" refForName="iconBgRect"/>
            <dgm:constr type="t" for="ch" forName="iconBgRect"/>
            <dgm:constr type="l" for="ch" forName="iconBgRect"/>
            <dgm:constr type="w" for="ch" forName="iconRect" refType="w" refFor="ch" refForName="iconBgRect" fact="0.58"/>
            <dgm:constr type="h" for="ch" forName="iconRect" refType="w" refFor="ch" refForName="iconRect"/>
            <dgm:constr type="ctrX" for="ch" forName="iconRect" refType="ctrX" refFor="ch" refForName="iconBgRect"/>
            <dgm:constr type="ctrY" for="ch" forName="iconRect" refType="ctrY" refFor="ch" refForName="iconBgRect"/>
            <dgm:constr type="w" for="ch" forName="spaceRect" refType="w" fact="0.06"/>
            <dgm:constr type="h" for="ch" forName="spaceRect" refType="h" refFor="ch" refForName="iconBgRect"/>
            <dgm:constr type="t" for="ch" forName="spaceRect" refType="t" refFor="ch" refForName="iconBgRect"/>
            <dgm:constr type="l" for="ch" forName="spaceRect" refType="r" refFor="ch" refForName="iconBgRect"/>
            <dgm:constr type="h" for="ch" forName="textRect" refType="h" refFor="ch" refForName="iconBgRect"/>
            <dgm:constr type="t" for="ch" forName="textRect" refType="t" refFor="ch" refForName="iconBgRect"/>
            <dgm:constr type="l" for="ch" forName="textRect" refType="r" refFor="ch" refForName="spaceRect"/>
          </dgm:constrLst>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choose name="Name7">
              <dgm:if name="Name8" func="var" arg="dir" op="equ" val="norm">
                <dgm:alg type="tx">
                  <dgm:param type="txAnchorVert" val="mid"/>
                  <dgm:param type="parTxLTRAlign" val="l"/>
                  <dgm:param type="shpTxLTRAlignCh" val="l"/>
                  <dgm:param type="parTxRTLAlign" val="l"/>
                  <dgm:param type="shpTxRTLAlignCh" val="l"/>
                </dgm:alg>
              </dgm:if>
              <dgm:else name="Name9">
                <dgm:alg type="tx">
                  <dgm:param type="txAnchorVert" val="mid"/>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Lst>
          </dgm:layoutNode>
        </dgm:layoutNode>
        <dgm:forEach name="Name10"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3.xml><?xml version="1.0" encoding="utf-8"?>
<dgm:layoutDef xmlns:dgm="http://schemas.openxmlformats.org/drawingml/2006/diagram" xmlns:a="http://schemas.openxmlformats.org/drawingml/2006/main" uniqueId="urn:microsoft.com/office/officeart/2018/5/layout/CenteredIconLabelDescriptionList">
  <dgm:title val="Centered 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ctrX" for="ch" forName="iconRect" refType="w" fact="0.5"/>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56209B1-072D-4AAE-8B18-71E9BE14CDB1}" type="datetimeFigureOut">
              <a:rPr lang="en-MY" smtClean="0"/>
              <a:t>21/9/2025</a:t>
            </a:fld>
            <a:endParaRPr lang="en-MY"/>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548AE8-6997-40F6-93A2-5A4BB0DDD8F4}" type="slidenum">
              <a:rPr lang="en-MY" smtClean="0"/>
              <a:t>‹#›</a:t>
            </a:fld>
            <a:endParaRPr lang="en-MY"/>
          </a:p>
        </p:txBody>
      </p:sp>
    </p:spTree>
    <p:extLst>
      <p:ext uri="{BB962C8B-B14F-4D97-AF65-F5344CB8AC3E}">
        <p14:creationId xmlns:p14="http://schemas.microsoft.com/office/powerpoint/2010/main" val="8866665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MY" dirty="0"/>
          </a:p>
        </p:txBody>
      </p:sp>
      <p:sp>
        <p:nvSpPr>
          <p:cNvPr id="4" name="Slide Number Placeholder 3"/>
          <p:cNvSpPr>
            <a:spLocks noGrp="1"/>
          </p:cNvSpPr>
          <p:nvPr>
            <p:ph type="sldNum" sz="quarter" idx="5"/>
          </p:nvPr>
        </p:nvSpPr>
        <p:spPr/>
        <p:txBody>
          <a:bodyPr/>
          <a:lstStyle/>
          <a:p>
            <a:fld id="{EF548AE8-6997-40F6-93A2-5A4BB0DDD8F4}" type="slidenum">
              <a:rPr lang="en-MY" smtClean="0"/>
              <a:t>4</a:t>
            </a:fld>
            <a:endParaRPr lang="en-MY"/>
          </a:p>
        </p:txBody>
      </p:sp>
    </p:spTree>
    <p:extLst>
      <p:ext uri="{BB962C8B-B14F-4D97-AF65-F5344CB8AC3E}">
        <p14:creationId xmlns:p14="http://schemas.microsoft.com/office/powerpoint/2010/main" val="42558701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2F4B0-DD0C-11F2-F7F3-DC691200413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MY"/>
          </a:p>
        </p:txBody>
      </p:sp>
      <p:sp>
        <p:nvSpPr>
          <p:cNvPr id="3" name="Subtitle 2">
            <a:extLst>
              <a:ext uri="{FF2B5EF4-FFF2-40B4-BE49-F238E27FC236}">
                <a16:creationId xmlns:a16="http://schemas.microsoft.com/office/drawing/2014/main" id="{E3EE7DCA-2107-6854-873F-CED4D2F8F28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MY"/>
          </a:p>
        </p:txBody>
      </p:sp>
      <p:sp>
        <p:nvSpPr>
          <p:cNvPr id="4" name="Date Placeholder 3">
            <a:extLst>
              <a:ext uri="{FF2B5EF4-FFF2-40B4-BE49-F238E27FC236}">
                <a16:creationId xmlns:a16="http://schemas.microsoft.com/office/drawing/2014/main" id="{2DC39F41-CF1A-0CA4-87D1-C3403B438EBE}"/>
              </a:ext>
            </a:extLst>
          </p:cNvPr>
          <p:cNvSpPr>
            <a:spLocks noGrp="1"/>
          </p:cNvSpPr>
          <p:nvPr>
            <p:ph type="dt" sz="half" idx="10"/>
          </p:nvPr>
        </p:nvSpPr>
        <p:spPr/>
        <p:txBody>
          <a:bodyPr/>
          <a:lstStyle/>
          <a:p>
            <a:fld id="{86E04001-FF72-4AF8-A305-0A35D69A3877}" type="datetimeFigureOut">
              <a:rPr lang="en-MY" smtClean="0"/>
              <a:t>21/9/2025</a:t>
            </a:fld>
            <a:endParaRPr lang="en-MY"/>
          </a:p>
        </p:txBody>
      </p:sp>
      <p:sp>
        <p:nvSpPr>
          <p:cNvPr id="5" name="Footer Placeholder 4">
            <a:extLst>
              <a:ext uri="{FF2B5EF4-FFF2-40B4-BE49-F238E27FC236}">
                <a16:creationId xmlns:a16="http://schemas.microsoft.com/office/drawing/2014/main" id="{817E8792-5A31-F017-958B-1CA50F87C28B}"/>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05EDFD88-5E7C-C35B-3A7F-D28F363C00A6}"/>
              </a:ext>
            </a:extLst>
          </p:cNvPr>
          <p:cNvSpPr>
            <a:spLocks noGrp="1"/>
          </p:cNvSpPr>
          <p:nvPr>
            <p:ph type="sldNum" sz="quarter" idx="12"/>
          </p:nvPr>
        </p:nvSpPr>
        <p:spPr/>
        <p:txBody>
          <a:bodyPr/>
          <a:lstStyle/>
          <a:p>
            <a:fld id="{21AEC4B6-1D57-46EF-9279-CEB16E2FDC8D}" type="slidenum">
              <a:rPr lang="en-MY" smtClean="0"/>
              <a:t>‹#›</a:t>
            </a:fld>
            <a:endParaRPr lang="en-MY"/>
          </a:p>
        </p:txBody>
      </p:sp>
    </p:spTree>
    <p:extLst>
      <p:ext uri="{BB962C8B-B14F-4D97-AF65-F5344CB8AC3E}">
        <p14:creationId xmlns:p14="http://schemas.microsoft.com/office/powerpoint/2010/main" val="33300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6857D2-190E-488C-9FBB-DE9014D9CC93}"/>
              </a:ext>
            </a:extLst>
          </p:cNvPr>
          <p:cNvSpPr>
            <a:spLocks noGrp="1"/>
          </p:cNvSpPr>
          <p:nvPr>
            <p:ph type="title"/>
          </p:nvPr>
        </p:nvSpPr>
        <p:spPr/>
        <p:txBody>
          <a:bodyPr/>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EF4974BD-DB78-E6AA-7130-B1394103EA1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0C80EAFD-6B8E-2CCD-03F5-8A649CC720DF}"/>
              </a:ext>
            </a:extLst>
          </p:cNvPr>
          <p:cNvSpPr>
            <a:spLocks noGrp="1"/>
          </p:cNvSpPr>
          <p:nvPr>
            <p:ph type="dt" sz="half" idx="10"/>
          </p:nvPr>
        </p:nvSpPr>
        <p:spPr/>
        <p:txBody>
          <a:bodyPr/>
          <a:lstStyle/>
          <a:p>
            <a:fld id="{86E04001-FF72-4AF8-A305-0A35D69A3877}" type="datetimeFigureOut">
              <a:rPr lang="en-MY" smtClean="0"/>
              <a:t>21/9/2025</a:t>
            </a:fld>
            <a:endParaRPr lang="en-MY"/>
          </a:p>
        </p:txBody>
      </p:sp>
      <p:sp>
        <p:nvSpPr>
          <p:cNvPr id="5" name="Footer Placeholder 4">
            <a:extLst>
              <a:ext uri="{FF2B5EF4-FFF2-40B4-BE49-F238E27FC236}">
                <a16:creationId xmlns:a16="http://schemas.microsoft.com/office/drawing/2014/main" id="{8F4E5989-08AF-5465-DCEC-EAC9158F79AA}"/>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942EE8ED-6B5A-47EA-C75B-ADB682F8026F}"/>
              </a:ext>
            </a:extLst>
          </p:cNvPr>
          <p:cNvSpPr>
            <a:spLocks noGrp="1"/>
          </p:cNvSpPr>
          <p:nvPr>
            <p:ph type="sldNum" sz="quarter" idx="12"/>
          </p:nvPr>
        </p:nvSpPr>
        <p:spPr/>
        <p:txBody>
          <a:bodyPr/>
          <a:lstStyle/>
          <a:p>
            <a:fld id="{21AEC4B6-1D57-46EF-9279-CEB16E2FDC8D}" type="slidenum">
              <a:rPr lang="en-MY" smtClean="0"/>
              <a:t>‹#›</a:t>
            </a:fld>
            <a:endParaRPr lang="en-MY"/>
          </a:p>
        </p:txBody>
      </p:sp>
    </p:spTree>
    <p:extLst>
      <p:ext uri="{BB962C8B-B14F-4D97-AF65-F5344CB8AC3E}">
        <p14:creationId xmlns:p14="http://schemas.microsoft.com/office/powerpoint/2010/main" val="7324553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E120544-654F-52F2-09DA-1BA4683D3FA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MY"/>
          </a:p>
        </p:txBody>
      </p:sp>
      <p:sp>
        <p:nvSpPr>
          <p:cNvPr id="3" name="Vertical Text Placeholder 2">
            <a:extLst>
              <a:ext uri="{FF2B5EF4-FFF2-40B4-BE49-F238E27FC236}">
                <a16:creationId xmlns:a16="http://schemas.microsoft.com/office/drawing/2014/main" id="{9B54132C-1C92-08F0-7193-826CB4FC46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8C19F375-36F1-5B01-7F34-315F9C7E455D}"/>
              </a:ext>
            </a:extLst>
          </p:cNvPr>
          <p:cNvSpPr>
            <a:spLocks noGrp="1"/>
          </p:cNvSpPr>
          <p:nvPr>
            <p:ph type="dt" sz="half" idx="10"/>
          </p:nvPr>
        </p:nvSpPr>
        <p:spPr/>
        <p:txBody>
          <a:bodyPr/>
          <a:lstStyle/>
          <a:p>
            <a:fld id="{86E04001-FF72-4AF8-A305-0A35D69A3877}" type="datetimeFigureOut">
              <a:rPr lang="en-MY" smtClean="0"/>
              <a:t>21/9/2025</a:t>
            </a:fld>
            <a:endParaRPr lang="en-MY"/>
          </a:p>
        </p:txBody>
      </p:sp>
      <p:sp>
        <p:nvSpPr>
          <p:cNvPr id="5" name="Footer Placeholder 4">
            <a:extLst>
              <a:ext uri="{FF2B5EF4-FFF2-40B4-BE49-F238E27FC236}">
                <a16:creationId xmlns:a16="http://schemas.microsoft.com/office/drawing/2014/main" id="{49657B2F-E05F-D671-0DC0-413EDD65E854}"/>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8632829F-62D9-1B5A-7C0B-B98584FF953D}"/>
              </a:ext>
            </a:extLst>
          </p:cNvPr>
          <p:cNvSpPr>
            <a:spLocks noGrp="1"/>
          </p:cNvSpPr>
          <p:nvPr>
            <p:ph type="sldNum" sz="quarter" idx="12"/>
          </p:nvPr>
        </p:nvSpPr>
        <p:spPr/>
        <p:txBody>
          <a:bodyPr/>
          <a:lstStyle/>
          <a:p>
            <a:fld id="{21AEC4B6-1D57-46EF-9279-CEB16E2FDC8D}" type="slidenum">
              <a:rPr lang="en-MY" smtClean="0"/>
              <a:t>‹#›</a:t>
            </a:fld>
            <a:endParaRPr lang="en-MY"/>
          </a:p>
        </p:txBody>
      </p:sp>
    </p:spTree>
    <p:extLst>
      <p:ext uri="{BB962C8B-B14F-4D97-AF65-F5344CB8AC3E}">
        <p14:creationId xmlns:p14="http://schemas.microsoft.com/office/powerpoint/2010/main" val="37965403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437B6-8B72-9693-3333-ECA8C08EF337}"/>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26353B0E-D00E-E13D-C667-44A1935121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CA238386-8D08-D279-BD14-F62715260D9E}"/>
              </a:ext>
            </a:extLst>
          </p:cNvPr>
          <p:cNvSpPr>
            <a:spLocks noGrp="1"/>
          </p:cNvSpPr>
          <p:nvPr>
            <p:ph type="dt" sz="half" idx="10"/>
          </p:nvPr>
        </p:nvSpPr>
        <p:spPr/>
        <p:txBody>
          <a:bodyPr/>
          <a:lstStyle/>
          <a:p>
            <a:fld id="{86E04001-FF72-4AF8-A305-0A35D69A3877}" type="datetimeFigureOut">
              <a:rPr lang="en-MY" smtClean="0"/>
              <a:t>21/9/2025</a:t>
            </a:fld>
            <a:endParaRPr lang="en-MY"/>
          </a:p>
        </p:txBody>
      </p:sp>
      <p:sp>
        <p:nvSpPr>
          <p:cNvPr id="5" name="Footer Placeholder 4">
            <a:extLst>
              <a:ext uri="{FF2B5EF4-FFF2-40B4-BE49-F238E27FC236}">
                <a16:creationId xmlns:a16="http://schemas.microsoft.com/office/drawing/2014/main" id="{7E7AECA2-5488-A9BD-B06A-EC27D21C6CEA}"/>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747930C7-8D95-85B8-7A44-09612D1658E6}"/>
              </a:ext>
            </a:extLst>
          </p:cNvPr>
          <p:cNvSpPr>
            <a:spLocks noGrp="1"/>
          </p:cNvSpPr>
          <p:nvPr>
            <p:ph type="sldNum" sz="quarter" idx="12"/>
          </p:nvPr>
        </p:nvSpPr>
        <p:spPr/>
        <p:txBody>
          <a:bodyPr/>
          <a:lstStyle/>
          <a:p>
            <a:fld id="{21AEC4B6-1D57-46EF-9279-CEB16E2FDC8D}" type="slidenum">
              <a:rPr lang="en-MY" smtClean="0"/>
              <a:t>‹#›</a:t>
            </a:fld>
            <a:endParaRPr lang="en-MY"/>
          </a:p>
        </p:txBody>
      </p:sp>
    </p:spTree>
    <p:extLst>
      <p:ext uri="{BB962C8B-B14F-4D97-AF65-F5344CB8AC3E}">
        <p14:creationId xmlns:p14="http://schemas.microsoft.com/office/powerpoint/2010/main" val="25302089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EDADC1-21F2-005D-802A-0C9F72A6B7A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MY"/>
          </a:p>
        </p:txBody>
      </p:sp>
      <p:sp>
        <p:nvSpPr>
          <p:cNvPr id="3" name="Text Placeholder 2">
            <a:extLst>
              <a:ext uri="{FF2B5EF4-FFF2-40B4-BE49-F238E27FC236}">
                <a16:creationId xmlns:a16="http://schemas.microsoft.com/office/drawing/2014/main" id="{DF55C90B-53A4-85F1-5805-C174CE9CAA4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C071068-3005-ED99-C395-1D5E5A3912DB}"/>
              </a:ext>
            </a:extLst>
          </p:cNvPr>
          <p:cNvSpPr>
            <a:spLocks noGrp="1"/>
          </p:cNvSpPr>
          <p:nvPr>
            <p:ph type="dt" sz="half" idx="10"/>
          </p:nvPr>
        </p:nvSpPr>
        <p:spPr/>
        <p:txBody>
          <a:bodyPr/>
          <a:lstStyle/>
          <a:p>
            <a:fld id="{86E04001-FF72-4AF8-A305-0A35D69A3877}" type="datetimeFigureOut">
              <a:rPr lang="en-MY" smtClean="0"/>
              <a:t>21/9/2025</a:t>
            </a:fld>
            <a:endParaRPr lang="en-MY"/>
          </a:p>
        </p:txBody>
      </p:sp>
      <p:sp>
        <p:nvSpPr>
          <p:cNvPr id="5" name="Footer Placeholder 4">
            <a:extLst>
              <a:ext uri="{FF2B5EF4-FFF2-40B4-BE49-F238E27FC236}">
                <a16:creationId xmlns:a16="http://schemas.microsoft.com/office/drawing/2014/main" id="{D15632D3-B2CB-A8DF-2EE2-41B09D4FC895}"/>
              </a:ext>
            </a:extLst>
          </p:cNvPr>
          <p:cNvSpPr>
            <a:spLocks noGrp="1"/>
          </p:cNvSpPr>
          <p:nvPr>
            <p:ph type="ftr" sz="quarter" idx="11"/>
          </p:nvPr>
        </p:nvSpPr>
        <p:spPr/>
        <p:txBody>
          <a:bodyPr/>
          <a:lstStyle/>
          <a:p>
            <a:endParaRPr lang="en-MY"/>
          </a:p>
        </p:txBody>
      </p:sp>
      <p:sp>
        <p:nvSpPr>
          <p:cNvPr id="6" name="Slide Number Placeholder 5">
            <a:extLst>
              <a:ext uri="{FF2B5EF4-FFF2-40B4-BE49-F238E27FC236}">
                <a16:creationId xmlns:a16="http://schemas.microsoft.com/office/drawing/2014/main" id="{303BA12A-F051-2EC3-2D2C-96C9A0D3FB9B}"/>
              </a:ext>
            </a:extLst>
          </p:cNvPr>
          <p:cNvSpPr>
            <a:spLocks noGrp="1"/>
          </p:cNvSpPr>
          <p:nvPr>
            <p:ph type="sldNum" sz="quarter" idx="12"/>
          </p:nvPr>
        </p:nvSpPr>
        <p:spPr/>
        <p:txBody>
          <a:bodyPr/>
          <a:lstStyle/>
          <a:p>
            <a:fld id="{21AEC4B6-1D57-46EF-9279-CEB16E2FDC8D}" type="slidenum">
              <a:rPr lang="en-MY" smtClean="0"/>
              <a:t>‹#›</a:t>
            </a:fld>
            <a:endParaRPr lang="en-MY"/>
          </a:p>
        </p:txBody>
      </p:sp>
    </p:spTree>
    <p:extLst>
      <p:ext uri="{BB962C8B-B14F-4D97-AF65-F5344CB8AC3E}">
        <p14:creationId xmlns:p14="http://schemas.microsoft.com/office/powerpoint/2010/main" val="1577909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C15A0D-94E6-8C55-A824-A4D355A14B80}"/>
              </a:ext>
            </a:extLst>
          </p:cNvPr>
          <p:cNvSpPr>
            <a:spLocks noGrp="1"/>
          </p:cNvSpPr>
          <p:nvPr>
            <p:ph type="title"/>
          </p:nvPr>
        </p:nvSpPr>
        <p:spPr/>
        <p:txBody>
          <a:bodyPr/>
          <a:lstStyle/>
          <a:p>
            <a:r>
              <a:rPr lang="en-US"/>
              <a:t>Click to edit Master title style</a:t>
            </a:r>
            <a:endParaRPr lang="en-MY"/>
          </a:p>
        </p:txBody>
      </p:sp>
      <p:sp>
        <p:nvSpPr>
          <p:cNvPr id="3" name="Content Placeholder 2">
            <a:extLst>
              <a:ext uri="{FF2B5EF4-FFF2-40B4-BE49-F238E27FC236}">
                <a16:creationId xmlns:a16="http://schemas.microsoft.com/office/drawing/2014/main" id="{A5ECE5F2-0AC5-F9D6-B1F3-459EA0A7C1F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Content Placeholder 3">
            <a:extLst>
              <a:ext uri="{FF2B5EF4-FFF2-40B4-BE49-F238E27FC236}">
                <a16:creationId xmlns:a16="http://schemas.microsoft.com/office/drawing/2014/main" id="{20CC50FC-8F24-3402-7FC8-0C49385A964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Date Placeholder 4">
            <a:extLst>
              <a:ext uri="{FF2B5EF4-FFF2-40B4-BE49-F238E27FC236}">
                <a16:creationId xmlns:a16="http://schemas.microsoft.com/office/drawing/2014/main" id="{55F7BCD9-9A07-9C5C-008E-60812E6457FC}"/>
              </a:ext>
            </a:extLst>
          </p:cNvPr>
          <p:cNvSpPr>
            <a:spLocks noGrp="1"/>
          </p:cNvSpPr>
          <p:nvPr>
            <p:ph type="dt" sz="half" idx="10"/>
          </p:nvPr>
        </p:nvSpPr>
        <p:spPr/>
        <p:txBody>
          <a:bodyPr/>
          <a:lstStyle/>
          <a:p>
            <a:fld id="{86E04001-FF72-4AF8-A305-0A35D69A3877}" type="datetimeFigureOut">
              <a:rPr lang="en-MY" smtClean="0"/>
              <a:t>21/9/2025</a:t>
            </a:fld>
            <a:endParaRPr lang="en-MY"/>
          </a:p>
        </p:txBody>
      </p:sp>
      <p:sp>
        <p:nvSpPr>
          <p:cNvPr id="6" name="Footer Placeholder 5">
            <a:extLst>
              <a:ext uri="{FF2B5EF4-FFF2-40B4-BE49-F238E27FC236}">
                <a16:creationId xmlns:a16="http://schemas.microsoft.com/office/drawing/2014/main" id="{83676903-EC0F-42D6-FBD9-82570EBB213C}"/>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7B5E3D63-86CD-D050-78BF-C5AFB29389FE}"/>
              </a:ext>
            </a:extLst>
          </p:cNvPr>
          <p:cNvSpPr>
            <a:spLocks noGrp="1"/>
          </p:cNvSpPr>
          <p:nvPr>
            <p:ph type="sldNum" sz="quarter" idx="12"/>
          </p:nvPr>
        </p:nvSpPr>
        <p:spPr/>
        <p:txBody>
          <a:bodyPr/>
          <a:lstStyle/>
          <a:p>
            <a:fld id="{21AEC4B6-1D57-46EF-9279-CEB16E2FDC8D}" type="slidenum">
              <a:rPr lang="en-MY" smtClean="0"/>
              <a:t>‹#›</a:t>
            </a:fld>
            <a:endParaRPr lang="en-MY"/>
          </a:p>
        </p:txBody>
      </p:sp>
    </p:spTree>
    <p:extLst>
      <p:ext uri="{BB962C8B-B14F-4D97-AF65-F5344CB8AC3E}">
        <p14:creationId xmlns:p14="http://schemas.microsoft.com/office/powerpoint/2010/main" val="24998206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9EB65-BA59-9AE7-3935-7B85B3173B4E}"/>
              </a:ext>
            </a:extLst>
          </p:cNvPr>
          <p:cNvSpPr>
            <a:spLocks noGrp="1"/>
          </p:cNvSpPr>
          <p:nvPr>
            <p:ph type="title"/>
          </p:nvPr>
        </p:nvSpPr>
        <p:spPr>
          <a:xfrm>
            <a:off x="839788" y="365125"/>
            <a:ext cx="10515600" cy="1325563"/>
          </a:xfrm>
        </p:spPr>
        <p:txBody>
          <a:bodyPr/>
          <a:lstStyle/>
          <a:p>
            <a:r>
              <a:rPr lang="en-US"/>
              <a:t>Click to edit Master title style</a:t>
            </a:r>
            <a:endParaRPr lang="en-MY"/>
          </a:p>
        </p:txBody>
      </p:sp>
      <p:sp>
        <p:nvSpPr>
          <p:cNvPr id="3" name="Text Placeholder 2">
            <a:extLst>
              <a:ext uri="{FF2B5EF4-FFF2-40B4-BE49-F238E27FC236}">
                <a16:creationId xmlns:a16="http://schemas.microsoft.com/office/drawing/2014/main" id="{DED61154-F8EB-7640-3226-29D7A8019D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436B3B5-AE4A-62C5-8E98-FD5664D5045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5" name="Text Placeholder 4">
            <a:extLst>
              <a:ext uri="{FF2B5EF4-FFF2-40B4-BE49-F238E27FC236}">
                <a16:creationId xmlns:a16="http://schemas.microsoft.com/office/drawing/2014/main" id="{B6C0CE07-1190-ACB3-F897-B4FF3CF518C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0D1DAD-FBE4-CFE9-221B-B4203E7126B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7" name="Date Placeholder 6">
            <a:extLst>
              <a:ext uri="{FF2B5EF4-FFF2-40B4-BE49-F238E27FC236}">
                <a16:creationId xmlns:a16="http://schemas.microsoft.com/office/drawing/2014/main" id="{CD76296A-CB8C-170B-FF53-989C7E882812}"/>
              </a:ext>
            </a:extLst>
          </p:cNvPr>
          <p:cNvSpPr>
            <a:spLocks noGrp="1"/>
          </p:cNvSpPr>
          <p:nvPr>
            <p:ph type="dt" sz="half" idx="10"/>
          </p:nvPr>
        </p:nvSpPr>
        <p:spPr/>
        <p:txBody>
          <a:bodyPr/>
          <a:lstStyle/>
          <a:p>
            <a:fld id="{86E04001-FF72-4AF8-A305-0A35D69A3877}" type="datetimeFigureOut">
              <a:rPr lang="en-MY" smtClean="0"/>
              <a:t>21/9/2025</a:t>
            </a:fld>
            <a:endParaRPr lang="en-MY"/>
          </a:p>
        </p:txBody>
      </p:sp>
      <p:sp>
        <p:nvSpPr>
          <p:cNvPr id="8" name="Footer Placeholder 7">
            <a:extLst>
              <a:ext uri="{FF2B5EF4-FFF2-40B4-BE49-F238E27FC236}">
                <a16:creationId xmlns:a16="http://schemas.microsoft.com/office/drawing/2014/main" id="{E7635838-C52E-2B4D-C48B-FE2E79E06E8C}"/>
              </a:ext>
            </a:extLst>
          </p:cNvPr>
          <p:cNvSpPr>
            <a:spLocks noGrp="1"/>
          </p:cNvSpPr>
          <p:nvPr>
            <p:ph type="ftr" sz="quarter" idx="11"/>
          </p:nvPr>
        </p:nvSpPr>
        <p:spPr/>
        <p:txBody>
          <a:bodyPr/>
          <a:lstStyle/>
          <a:p>
            <a:endParaRPr lang="en-MY"/>
          </a:p>
        </p:txBody>
      </p:sp>
      <p:sp>
        <p:nvSpPr>
          <p:cNvPr id="9" name="Slide Number Placeholder 8">
            <a:extLst>
              <a:ext uri="{FF2B5EF4-FFF2-40B4-BE49-F238E27FC236}">
                <a16:creationId xmlns:a16="http://schemas.microsoft.com/office/drawing/2014/main" id="{4D4F1BE2-10B9-A240-DDA3-B9C93BD84C66}"/>
              </a:ext>
            </a:extLst>
          </p:cNvPr>
          <p:cNvSpPr>
            <a:spLocks noGrp="1"/>
          </p:cNvSpPr>
          <p:nvPr>
            <p:ph type="sldNum" sz="quarter" idx="12"/>
          </p:nvPr>
        </p:nvSpPr>
        <p:spPr/>
        <p:txBody>
          <a:bodyPr/>
          <a:lstStyle/>
          <a:p>
            <a:fld id="{21AEC4B6-1D57-46EF-9279-CEB16E2FDC8D}" type="slidenum">
              <a:rPr lang="en-MY" smtClean="0"/>
              <a:t>‹#›</a:t>
            </a:fld>
            <a:endParaRPr lang="en-MY"/>
          </a:p>
        </p:txBody>
      </p:sp>
    </p:spTree>
    <p:extLst>
      <p:ext uri="{BB962C8B-B14F-4D97-AF65-F5344CB8AC3E}">
        <p14:creationId xmlns:p14="http://schemas.microsoft.com/office/powerpoint/2010/main" val="3991463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55F9F-A904-249F-AEF7-FB90B9B48619}"/>
              </a:ext>
            </a:extLst>
          </p:cNvPr>
          <p:cNvSpPr>
            <a:spLocks noGrp="1"/>
          </p:cNvSpPr>
          <p:nvPr>
            <p:ph type="title"/>
          </p:nvPr>
        </p:nvSpPr>
        <p:spPr/>
        <p:txBody>
          <a:bodyPr/>
          <a:lstStyle/>
          <a:p>
            <a:r>
              <a:rPr lang="en-US"/>
              <a:t>Click to edit Master title style</a:t>
            </a:r>
            <a:endParaRPr lang="en-MY"/>
          </a:p>
        </p:txBody>
      </p:sp>
      <p:sp>
        <p:nvSpPr>
          <p:cNvPr id="3" name="Date Placeholder 2">
            <a:extLst>
              <a:ext uri="{FF2B5EF4-FFF2-40B4-BE49-F238E27FC236}">
                <a16:creationId xmlns:a16="http://schemas.microsoft.com/office/drawing/2014/main" id="{99139298-2288-343F-D17B-9835F12D1E23}"/>
              </a:ext>
            </a:extLst>
          </p:cNvPr>
          <p:cNvSpPr>
            <a:spLocks noGrp="1"/>
          </p:cNvSpPr>
          <p:nvPr>
            <p:ph type="dt" sz="half" idx="10"/>
          </p:nvPr>
        </p:nvSpPr>
        <p:spPr/>
        <p:txBody>
          <a:bodyPr/>
          <a:lstStyle/>
          <a:p>
            <a:fld id="{86E04001-FF72-4AF8-A305-0A35D69A3877}" type="datetimeFigureOut">
              <a:rPr lang="en-MY" smtClean="0"/>
              <a:t>21/9/2025</a:t>
            </a:fld>
            <a:endParaRPr lang="en-MY"/>
          </a:p>
        </p:txBody>
      </p:sp>
      <p:sp>
        <p:nvSpPr>
          <p:cNvPr id="4" name="Footer Placeholder 3">
            <a:extLst>
              <a:ext uri="{FF2B5EF4-FFF2-40B4-BE49-F238E27FC236}">
                <a16:creationId xmlns:a16="http://schemas.microsoft.com/office/drawing/2014/main" id="{FE7A75A3-066C-0E14-8553-CB2C8EB6B57D}"/>
              </a:ext>
            </a:extLst>
          </p:cNvPr>
          <p:cNvSpPr>
            <a:spLocks noGrp="1"/>
          </p:cNvSpPr>
          <p:nvPr>
            <p:ph type="ftr" sz="quarter" idx="11"/>
          </p:nvPr>
        </p:nvSpPr>
        <p:spPr/>
        <p:txBody>
          <a:bodyPr/>
          <a:lstStyle/>
          <a:p>
            <a:endParaRPr lang="en-MY"/>
          </a:p>
        </p:txBody>
      </p:sp>
      <p:sp>
        <p:nvSpPr>
          <p:cNvPr id="5" name="Slide Number Placeholder 4">
            <a:extLst>
              <a:ext uri="{FF2B5EF4-FFF2-40B4-BE49-F238E27FC236}">
                <a16:creationId xmlns:a16="http://schemas.microsoft.com/office/drawing/2014/main" id="{B0206B94-966E-5D2F-EF56-E0899D1FEEC7}"/>
              </a:ext>
            </a:extLst>
          </p:cNvPr>
          <p:cNvSpPr>
            <a:spLocks noGrp="1"/>
          </p:cNvSpPr>
          <p:nvPr>
            <p:ph type="sldNum" sz="quarter" idx="12"/>
          </p:nvPr>
        </p:nvSpPr>
        <p:spPr/>
        <p:txBody>
          <a:bodyPr/>
          <a:lstStyle/>
          <a:p>
            <a:fld id="{21AEC4B6-1D57-46EF-9279-CEB16E2FDC8D}" type="slidenum">
              <a:rPr lang="en-MY" smtClean="0"/>
              <a:t>‹#›</a:t>
            </a:fld>
            <a:endParaRPr lang="en-MY"/>
          </a:p>
        </p:txBody>
      </p:sp>
    </p:spTree>
    <p:extLst>
      <p:ext uri="{BB962C8B-B14F-4D97-AF65-F5344CB8AC3E}">
        <p14:creationId xmlns:p14="http://schemas.microsoft.com/office/powerpoint/2010/main" val="2049851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A18C1B-BD07-21AC-80D4-36EC01817A29}"/>
              </a:ext>
            </a:extLst>
          </p:cNvPr>
          <p:cNvSpPr>
            <a:spLocks noGrp="1"/>
          </p:cNvSpPr>
          <p:nvPr>
            <p:ph type="dt" sz="half" idx="10"/>
          </p:nvPr>
        </p:nvSpPr>
        <p:spPr/>
        <p:txBody>
          <a:bodyPr/>
          <a:lstStyle/>
          <a:p>
            <a:fld id="{86E04001-FF72-4AF8-A305-0A35D69A3877}" type="datetimeFigureOut">
              <a:rPr lang="en-MY" smtClean="0"/>
              <a:t>21/9/2025</a:t>
            </a:fld>
            <a:endParaRPr lang="en-MY"/>
          </a:p>
        </p:txBody>
      </p:sp>
      <p:sp>
        <p:nvSpPr>
          <p:cNvPr id="3" name="Footer Placeholder 2">
            <a:extLst>
              <a:ext uri="{FF2B5EF4-FFF2-40B4-BE49-F238E27FC236}">
                <a16:creationId xmlns:a16="http://schemas.microsoft.com/office/drawing/2014/main" id="{5D50BD4C-3896-6B61-771B-A748739EFD16}"/>
              </a:ext>
            </a:extLst>
          </p:cNvPr>
          <p:cNvSpPr>
            <a:spLocks noGrp="1"/>
          </p:cNvSpPr>
          <p:nvPr>
            <p:ph type="ftr" sz="quarter" idx="11"/>
          </p:nvPr>
        </p:nvSpPr>
        <p:spPr/>
        <p:txBody>
          <a:bodyPr/>
          <a:lstStyle/>
          <a:p>
            <a:endParaRPr lang="en-MY"/>
          </a:p>
        </p:txBody>
      </p:sp>
      <p:sp>
        <p:nvSpPr>
          <p:cNvPr id="4" name="Slide Number Placeholder 3">
            <a:extLst>
              <a:ext uri="{FF2B5EF4-FFF2-40B4-BE49-F238E27FC236}">
                <a16:creationId xmlns:a16="http://schemas.microsoft.com/office/drawing/2014/main" id="{DE6C4FFF-9ED1-4873-B3C4-FD84BFADC2C7}"/>
              </a:ext>
            </a:extLst>
          </p:cNvPr>
          <p:cNvSpPr>
            <a:spLocks noGrp="1"/>
          </p:cNvSpPr>
          <p:nvPr>
            <p:ph type="sldNum" sz="quarter" idx="12"/>
          </p:nvPr>
        </p:nvSpPr>
        <p:spPr/>
        <p:txBody>
          <a:bodyPr/>
          <a:lstStyle/>
          <a:p>
            <a:fld id="{21AEC4B6-1D57-46EF-9279-CEB16E2FDC8D}" type="slidenum">
              <a:rPr lang="en-MY" smtClean="0"/>
              <a:t>‹#›</a:t>
            </a:fld>
            <a:endParaRPr lang="en-MY"/>
          </a:p>
        </p:txBody>
      </p:sp>
    </p:spTree>
    <p:extLst>
      <p:ext uri="{BB962C8B-B14F-4D97-AF65-F5344CB8AC3E}">
        <p14:creationId xmlns:p14="http://schemas.microsoft.com/office/powerpoint/2010/main" val="14755457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EC8CB8-116A-7CE3-CAC0-526DA614CA6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Content Placeholder 2">
            <a:extLst>
              <a:ext uri="{FF2B5EF4-FFF2-40B4-BE49-F238E27FC236}">
                <a16:creationId xmlns:a16="http://schemas.microsoft.com/office/drawing/2014/main" id="{53CB7342-38A1-0944-C80E-CAFFA008A8A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Text Placeholder 3">
            <a:extLst>
              <a:ext uri="{FF2B5EF4-FFF2-40B4-BE49-F238E27FC236}">
                <a16:creationId xmlns:a16="http://schemas.microsoft.com/office/drawing/2014/main" id="{38EDA2D2-538F-F037-FB07-37811797D0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8CA05F-E928-70F0-7A6B-0249DC60D039}"/>
              </a:ext>
            </a:extLst>
          </p:cNvPr>
          <p:cNvSpPr>
            <a:spLocks noGrp="1"/>
          </p:cNvSpPr>
          <p:nvPr>
            <p:ph type="dt" sz="half" idx="10"/>
          </p:nvPr>
        </p:nvSpPr>
        <p:spPr/>
        <p:txBody>
          <a:bodyPr/>
          <a:lstStyle/>
          <a:p>
            <a:fld id="{86E04001-FF72-4AF8-A305-0A35D69A3877}" type="datetimeFigureOut">
              <a:rPr lang="en-MY" smtClean="0"/>
              <a:t>21/9/2025</a:t>
            </a:fld>
            <a:endParaRPr lang="en-MY"/>
          </a:p>
        </p:txBody>
      </p:sp>
      <p:sp>
        <p:nvSpPr>
          <p:cNvPr id="6" name="Footer Placeholder 5">
            <a:extLst>
              <a:ext uri="{FF2B5EF4-FFF2-40B4-BE49-F238E27FC236}">
                <a16:creationId xmlns:a16="http://schemas.microsoft.com/office/drawing/2014/main" id="{F2616B55-153D-849A-0A1C-4C56CF4980E3}"/>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FDA2827F-04EE-5578-7A39-DD64A16EFC1B}"/>
              </a:ext>
            </a:extLst>
          </p:cNvPr>
          <p:cNvSpPr>
            <a:spLocks noGrp="1"/>
          </p:cNvSpPr>
          <p:nvPr>
            <p:ph type="sldNum" sz="quarter" idx="12"/>
          </p:nvPr>
        </p:nvSpPr>
        <p:spPr/>
        <p:txBody>
          <a:bodyPr/>
          <a:lstStyle/>
          <a:p>
            <a:fld id="{21AEC4B6-1D57-46EF-9279-CEB16E2FDC8D}" type="slidenum">
              <a:rPr lang="en-MY" smtClean="0"/>
              <a:t>‹#›</a:t>
            </a:fld>
            <a:endParaRPr lang="en-MY"/>
          </a:p>
        </p:txBody>
      </p:sp>
    </p:spTree>
    <p:extLst>
      <p:ext uri="{BB962C8B-B14F-4D97-AF65-F5344CB8AC3E}">
        <p14:creationId xmlns:p14="http://schemas.microsoft.com/office/powerpoint/2010/main" val="2043903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4B1EBA-3DB4-12B0-60C5-AF5E4F3F9D8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MY"/>
          </a:p>
        </p:txBody>
      </p:sp>
      <p:sp>
        <p:nvSpPr>
          <p:cNvPr id="3" name="Picture Placeholder 2">
            <a:extLst>
              <a:ext uri="{FF2B5EF4-FFF2-40B4-BE49-F238E27FC236}">
                <a16:creationId xmlns:a16="http://schemas.microsoft.com/office/drawing/2014/main" id="{391672EB-9989-B2F5-B1F3-D7A78947CF6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MY"/>
          </a:p>
        </p:txBody>
      </p:sp>
      <p:sp>
        <p:nvSpPr>
          <p:cNvPr id="4" name="Text Placeholder 3">
            <a:extLst>
              <a:ext uri="{FF2B5EF4-FFF2-40B4-BE49-F238E27FC236}">
                <a16:creationId xmlns:a16="http://schemas.microsoft.com/office/drawing/2014/main" id="{195544B1-D290-6A42-0B4F-11BEA3C773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391059F-E125-40B1-8935-72135A8B80C8}"/>
              </a:ext>
            </a:extLst>
          </p:cNvPr>
          <p:cNvSpPr>
            <a:spLocks noGrp="1"/>
          </p:cNvSpPr>
          <p:nvPr>
            <p:ph type="dt" sz="half" idx="10"/>
          </p:nvPr>
        </p:nvSpPr>
        <p:spPr/>
        <p:txBody>
          <a:bodyPr/>
          <a:lstStyle/>
          <a:p>
            <a:fld id="{86E04001-FF72-4AF8-A305-0A35D69A3877}" type="datetimeFigureOut">
              <a:rPr lang="en-MY" smtClean="0"/>
              <a:t>21/9/2025</a:t>
            </a:fld>
            <a:endParaRPr lang="en-MY"/>
          </a:p>
        </p:txBody>
      </p:sp>
      <p:sp>
        <p:nvSpPr>
          <p:cNvPr id="6" name="Footer Placeholder 5">
            <a:extLst>
              <a:ext uri="{FF2B5EF4-FFF2-40B4-BE49-F238E27FC236}">
                <a16:creationId xmlns:a16="http://schemas.microsoft.com/office/drawing/2014/main" id="{EB6A37BF-12E6-167E-95B2-213F13D36042}"/>
              </a:ext>
            </a:extLst>
          </p:cNvPr>
          <p:cNvSpPr>
            <a:spLocks noGrp="1"/>
          </p:cNvSpPr>
          <p:nvPr>
            <p:ph type="ftr" sz="quarter" idx="11"/>
          </p:nvPr>
        </p:nvSpPr>
        <p:spPr/>
        <p:txBody>
          <a:bodyPr/>
          <a:lstStyle/>
          <a:p>
            <a:endParaRPr lang="en-MY"/>
          </a:p>
        </p:txBody>
      </p:sp>
      <p:sp>
        <p:nvSpPr>
          <p:cNvPr id="7" name="Slide Number Placeholder 6">
            <a:extLst>
              <a:ext uri="{FF2B5EF4-FFF2-40B4-BE49-F238E27FC236}">
                <a16:creationId xmlns:a16="http://schemas.microsoft.com/office/drawing/2014/main" id="{517B1E8A-ECCF-266B-310B-9F84600EA951}"/>
              </a:ext>
            </a:extLst>
          </p:cNvPr>
          <p:cNvSpPr>
            <a:spLocks noGrp="1"/>
          </p:cNvSpPr>
          <p:nvPr>
            <p:ph type="sldNum" sz="quarter" idx="12"/>
          </p:nvPr>
        </p:nvSpPr>
        <p:spPr/>
        <p:txBody>
          <a:bodyPr/>
          <a:lstStyle/>
          <a:p>
            <a:fld id="{21AEC4B6-1D57-46EF-9279-CEB16E2FDC8D}" type="slidenum">
              <a:rPr lang="en-MY" smtClean="0"/>
              <a:t>‹#›</a:t>
            </a:fld>
            <a:endParaRPr lang="en-MY"/>
          </a:p>
        </p:txBody>
      </p:sp>
    </p:spTree>
    <p:extLst>
      <p:ext uri="{BB962C8B-B14F-4D97-AF65-F5344CB8AC3E}">
        <p14:creationId xmlns:p14="http://schemas.microsoft.com/office/powerpoint/2010/main" val="39267251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C4235C8-AE08-3B46-5513-A4C0BB93FC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MY"/>
          </a:p>
        </p:txBody>
      </p:sp>
      <p:sp>
        <p:nvSpPr>
          <p:cNvPr id="3" name="Text Placeholder 2">
            <a:extLst>
              <a:ext uri="{FF2B5EF4-FFF2-40B4-BE49-F238E27FC236}">
                <a16:creationId xmlns:a16="http://schemas.microsoft.com/office/drawing/2014/main" id="{2AD05AFF-65F2-1840-BC9F-E20F170AE3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4" name="Date Placeholder 3">
            <a:extLst>
              <a:ext uri="{FF2B5EF4-FFF2-40B4-BE49-F238E27FC236}">
                <a16:creationId xmlns:a16="http://schemas.microsoft.com/office/drawing/2014/main" id="{0B6E1F0E-78E3-0ED5-1E58-EF73838B785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6E04001-FF72-4AF8-A305-0A35D69A3877}" type="datetimeFigureOut">
              <a:rPr lang="en-MY" smtClean="0"/>
              <a:t>21/9/2025</a:t>
            </a:fld>
            <a:endParaRPr lang="en-MY"/>
          </a:p>
        </p:txBody>
      </p:sp>
      <p:sp>
        <p:nvSpPr>
          <p:cNvPr id="5" name="Footer Placeholder 4">
            <a:extLst>
              <a:ext uri="{FF2B5EF4-FFF2-40B4-BE49-F238E27FC236}">
                <a16:creationId xmlns:a16="http://schemas.microsoft.com/office/drawing/2014/main" id="{313B6F52-2293-1EC6-34E6-04553F7E65D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MY"/>
          </a:p>
        </p:txBody>
      </p:sp>
      <p:sp>
        <p:nvSpPr>
          <p:cNvPr id="6" name="Slide Number Placeholder 5">
            <a:extLst>
              <a:ext uri="{FF2B5EF4-FFF2-40B4-BE49-F238E27FC236}">
                <a16:creationId xmlns:a16="http://schemas.microsoft.com/office/drawing/2014/main" id="{9A04F00A-68DC-9447-4B55-A8ACDFFC195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1AEC4B6-1D57-46EF-9279-CEB16E2FDC8D}" type="slidenum">
              <a:rPr lang="en-MY" smtClean="0"/>
              <a:t>‹#›</a:t>
            </a:fld>
            <a:endParaRPr lang="en-MY"/>
          </a:p>
        </p:txBody>
      </p:sp>
    </p:spTree>
    <p:extLst>
      <p:ext uri="{BB962C8B-B14F-4D97-AF65-F5344CB8AC3E}">
        <p14:creationId xmlns:p14="http://schemas.microsoft.com/office/powerpoint/2010/main" val="230957887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7.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7.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3.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7.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7.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8.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image" Target="../media/image26.jpeg"/><Relationship Id="rId1" Type="http://schemas.openxmlformats.org/officeDocument/2006/relationships/slideLayout" Target="../slideLayouts/slideLayout7.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image" Target="../media/image29.jpeg"/><Relationship Id="rId1" Type="http://schemas.openxmlformats.org/officeDocument/2006/relationships/slideLayout" Target="../slideLayouts/slideLayout7.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image" Target="../media/image31.jpeg"/><Relationship Id="rId1" Type="http://schemas.openxmlformats.org/officeDocument/2006/relationships/slideLayout" Target="../slideLayouts/slideLayout7.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3.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hyperlink" Target="https://apicciano.commons.gc.cuny.edu/2020/07/02/national-research-cloud-coming-would-spur-artificial-intelligence-development/" TargetMode="External"/><Relationship Id="rId2" Type="http://schemas.openxmlformats.org/officeDocument/2006/relationships/image" Target="../media/image9.jpeg"/><Relationship Id="rId1" Type="http://schemas.openxmlformats.org/officeDocument/2006/relationships/slideLayout" Target="../slideLayouts/slideLayout7.xml"/><Relationship Id="rId4" Type="http://schemas.openxmlformats.org/officeDocument/2006/relationships/hyperlink" Target="https://creativecommons.org/licenses/by-nc-sa/3.0/"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8A95209C-5275-4E15-8EA7-7F42980ABF2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3D pattern of ring shapes connected by lines">
            <a:extLst>
              <a:ext uri="{FF2B5EF4-FFF2-40B4-BE49-F238E27FC236}">
                <a16:creationId xmlns:a16="http://schemas.microsoft.com/office/drawing/2014/main" id="{69E3D9D8-9966-3CF8-4EF3-156006B909BE}"/>
              </a:ext>
            </a:extLst>
          </p:cNvPr>
          <p:cNvPicPr>
            <a:picLocks noChangeAspect="1"/>
          </p:cNvPicPr>
          <p:nvPr/>
        </p:nvPicPr>
        <p:blipFill>
          <a:blip r:embed="rId2">
            <a:alphaModFix amt="50000"/>
          </a:blip>
          <a:srcRect r="25"/>
          <a:stretch>
            <a:fillRect/>
          </a:stretch>
        </p:blipFill>
        <p:spPr>
          <a:xfrm>
            <a:off x="20" y="10"/>
            <a:ext cx="12188931" cy="6857990"/>
          </a:xfrm>
          <a:prstGeom prst="rect">
            <a:avLst/>
          </a:prstGeom>
        </p:spPr>
      </p:pic>
      <p:sp>
        <p:nvSpPr>
          <p:cNvPr id="4" name="TextBox 3">
            <a:extLst>
              <a:ext uri="{FF2B5EF4-FFF2-40B4-BE49-F238E27FC236}">
                <a16:creationId xmlns:a16="http://schemas.microsoft.com/office/drawing/2014/main" id="{0BEC9016-D8A9-B582-CFEF-EE0C82BCA968}"/>
              </a:ext>
            </a:extLst>
          </p:cNvPr>
          <p:cNvSpPr txBox="1"/>
          <p:nvPr/>
        </p:nvSpPr>
        <p:spPr>
          <a:xfrm>
            <a:off x="1527048" y="1124712"/>
            <a:ext cx="9144000" cy="3063240"/>
          </a:xfrm>
          <a:prstGeom prst="rect">
            <a:avLst/>
          </a:prstGeom>
        </p:spPr>
        <p:txBody>
          <a:bodyPr vert="horz" lIns="91440" tIns="45720" rIns="91440" bIns="45720" rtlCol="0" anchor="b">
            <a:normAutofit/>
          </a:bodyPr>
          <a:lstStyle/>
          <a:p>
            <a:pPr algn="ctr">
              <a:lnSpc>
                <a:spcPct val="90000"/>
              </a:lnSpc>
              <a:spcBef>
                <a:spcPct val="0"/>
              </a:spcBef>
              <a:spcAft>
                <a:spcPts val="600"/>
              </a:spcAft>
            </a:pPr>
            <a:endParaRPr lang="en-US" sz="4600" dirty="0">
              <a:solidFill>
                <a:schemeClr val="bg1"/>
              </a:solidFill>
              <a:latin typeface="+mj-lt"/>
              <a:ea typeface="+mj-ea"/>
              <a:cs typeface="+mj-cs"/>
            </a:endParaRPr>
          </a:p>
          <a:p>
            <a:pPr algn="ctr">
              <a:lnSpc>
                <a:spcPct val="90000"/>
              </a:lnSpc>
              <a:spcBef>
                <a:spcPct val="0"/>
              </a:spcBef>
              <a:spcAft>
                <a:spcPts val="600"/>
              </a:spcAft>
            </a:pPr>
            <a:r>
              <a:rPr lang="en-US" sz="4600" dirty="0">
                <a:solidFill>
                  <a:schemeClr val="bg1"/>
                </a:solidFill>
                <a:latin typeface="+mj-lt"/>
                <a:ea typeface="+mj-ea"/>
                <a:cs typeface="+mj-cs"/>
              </a:rPr>
              <a:t>Great Malaysia AI Hackathon Slide</a:t>
            </a:r>
          </a:p>
          <a:p>
            <a:pPr algn="ctr">
              <a:lnSpc>
                <a:spcPct val="90000"/>
              </a:lnSpc>
              <a:spcBef>
                <a:spcPct val="0"/>
              </a:spcBef>
              <a:spcAft>
                <a:spcPts val="600"/>
              </a:spcAft>
            </a:pPr>
            <a:endParaRPr lang="en-US" sz="4600" dirty="0">
              <a:solidFill>
                <a:schemeClr val="bg1"/>
              </a:solidFill>
              <a:latin typeface="+mj-lt"/>
              <a:ea typeface="+mj-ea"/>
              <a:cs typeface="+mj-cs"/>
            </a:endParaRPr>
          </a:p>
          <a:p>
            <a:pPr algn="ctr">
              <a:lnSpc>
                <a:spcPct val="90000"/>
              </a:lnSpc>
              <a:spcBef>
                <a:spcPct val="0"/>
              </a:spcBef>
              <a:spcAft>
                <a:spcPts val="600"/>
              </a:spcAft>
            </a:pPr>
            <a:r>
              <a:rPr lang="en-US" sz="4600" b="1"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Group </a:t>
            </a:r>
            <a:r>
              <a:rPr lang="en-US" sz="4600" b="1" dirty="0" err="1">
                <a:solidFill>
                  <a:schemeClr val="bg1"/>
                </a:solidFill>
                <a:latin typeface="ADLaM Display" panose="02010000000000000000" pitchFamily="2" charset="0"/>
                <a:ea typeface="ADLaM Display" panose="02010000000000000000" pitchFamily="2" charset="0"/>
                <a:cs typeface="ADLaM Display" panose="02010000000000000000" pitchFamily="2" charset="0"/>
              </a:rPr>
              <a:t>Swincoders</a:t>
            </a:r>
            <a:r>
              <a:rPr lang="en-US" sz="4600" b="1" dirty="0">
                <a:solidFill>
                  <a:schemeClr val="bg1"/>
                </a:solidFill>
                <a:latin typeface="ADLaM Display" panose="02010000000000000000" pitchFamily="2" charset="0"/>
                <a:ea typeface="ADLaM Display" panose="02010000000000000000" pitchFamily="2" charset="0"/>
                <a:cs typeface="ADLaM Display" panose="02010000000000000000" pitchFamily="2" charset="0"/>
              </a:rPr>
              <a:t> </a:t>
            </a:r>
          </a:p>
        </p:txBody>
      </p:sp>
      <p:sp>
        <p:nvSpPr>
          <p:cNvPr id="23" name="sketchy box">
            <a:extLst>
              <a:ext uri="{FF2B5EF4-FFF2-40B4-BE49-F238E27FC236}">
                <a16:creationId xmlns:a16="http://schemas.microsoft.com/office/drawing/2014/main" id="{4F2ED431-E304-4FF0-9F4E-032783C9D6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838200" y="720953"/>
            <a:ext cx="10515600" cy="5416094"/>
          </a:xfrm>
          <a:custGeom>
            <a:avLst/>
            <a:gdLst>
              <a:gd name="connsiteX0" fmla="*/ 0 w 10515600"/>
              <a:gd name="connsiteY0" fmla="*/ 0 h 5416094"/>
              <a:gd name="connsiteX1" fmla="*/ 552069 w 10515600"/>
              <a:gd name="connsiteY1" fmla="*/ 0 h 5416094"/>
              <a:gd name="connsiteX2" fmla="*/ 893826 w 10515600"/>
              <a:gd name="connsiteY2" fmla="*/ 0 h 5416094"/>
              <a:gd name="connsiteX3" fmla="*/ 1761363 w 10515600"/>
              <a:gd name="connsiteY3" fmla="*/ 0 h 5416094"/>
              <a:gd name="connsiteX4" fmla="*/ 2313432 w 10515600"/>
              <a:gd name="connsiteY4" fmla="*/ 0 h 5416094"/>
              <a:gd name="connsiteX5" fmla="*/ 2865501 w 10515600"/>
              <a:gd name="connsiteY5" fmla="*/ 0 h 5416094"/>
              <a:gd name="connsiteX6" fmla="*/ 3733038 w 10515600"/>
              <a:gd name="connsiteY6" fmla="*/ 0 h 5416094"/>
              <a:gd name="connsiteX7" fmla="*/ 4179951 w 10515600"/>
              <a:gd name="connsiteY7" fmla="*/ 0 h 5416094"/>
              <a:gd name="connsiteX8" fmla="*/ 5047488 w 10515600"/>
              <a:gd name="connsiteY8" fmla="*/ 0 h 5416094"/>
              <a:gd name="connsiteX9" fmla="*/ 5915025 w 10515600"/>
              <a:gd name="connsiteY9" fmla="*/ 0 h 5416094"/>
              <a:gd name="connsiteX10" fmla="*/ 6572250 w 10515600"/>
              <a:gd name="connsiteY10" fmla="*/ 0 h 5416094"/>
              <a:gd name="connsiteX11" fmla="*/ 7439787 w 10515600"/>
              <a:gd name="connsiteY11" fmla="*/ 0 h 5416094"/>
              <a:gd name="connsiteX12" fmla="*/ 7991856 w 10515600"/>
              <a:gd name="connsiteY12" fmla="*/ 0 h 5416094"/>
              <a:gd name="connsiteX13" fmla="*/ 8543925 w 10515600"/>
              <a:gd name="connsiteY13" fmla="*/ 0 h 5416094"/>
              <a:gd name="connsiteX14" fmla="*/ 9306306 w 10515600"/>
              <a:gd name="connsiteY14" fmla="*/ 0 h 5416094"/>
              <a:gd name="connsiteX15" fmla="*/ 9858375 w 10515600"/>
              <a:gd name="connsiteY15" fmla="*/ 0 h 5416094"/>
              <a:gd name="connsiteX16" fmla="*/ 10515600 w 10515600"/>
              <a:gd name="connsiteY16" fmla="*/ 0 h 5416094"/>
              <a:gd name="connsiteX17" fmla="*/ 10515600 w 10515600"/>
              <a:gd name="connsiteY17" fmla="*/ 785334 h 5416094"/>
              <a:gd name="connsiteX18" fmla="*/ 10515600 w 10515600"/>
              <a:gd name="connsiteY18" fmla="*/ 1516506 h 5416094"/>
              <a:gd name="connsiteX19" fmla="*/ 10515600 w 10515600"/>
              <a:gd name="connsiteY19" fmla="*/ 2247679 h 5416094"/>
              <a:gd name="connsiteX20" fmla="*/ 10515600 w 10515600"/>
              <a:gd name="connsiteY20" fmla="*/ 2762208 h 5416094"/>
              <a:gd name="connsiteX21" fmla="*/ 10515600 w 10515600"/>
              <a:gd name="connsiteY21" fmla="*/ 3330898 h 5416094"/>
              <a:gd name="connsiteX22" fmla="*/ 10515600 w 10515600"/>
              <a:gd name="connsiteY22" fmla="*/ 4062071 h 5416094"/>
              <a:gd name="connsiteX23" fmla="*/ 10515600 w 10515600"/>
              <a:gd name="connsiteY23" fmla="*/ 4684921 h 5416094"/>
              <a:gd name="connsiteX24" fmla="*/ 10515600 w 10515600"/>
              <a:gd name="connsiteY24" fmla="*/ 5416094 h 5416094"/>
              <a:gd name="connsiteX25" fmla="*/ 9753219 w 10515600"/>
              <a:gd name="connsiteY25" fmla="*/ 5416094 h 5416094"/>
              <a:gd name="connsiteX26" fmla="*/ 9411462 w 10515600"/>
              <a:gd name="connsiteY26" fmla="*/ 5416094 h 5416094"/>
              <a:gd name="connsiteX27" fmla="*/ 8754237 w 10515600"/>
              <a:gd name="connsiteY27" fmla="*/ 5416094 h 5416094"/>
              <a:gd name="connsiteX28" fmla="*/ 8307324 w 10515600"/>
              <a:gd name="connsiteY28" fmla="*/ 5416094 h 5416094"/>
              <a:gd name="connsiteX29" fmla="*/ 7544943 w 10515600"/>
              <a:gd name="connsiteY29" fmla="*/ 5416094 h 5416094"/>
              <a:gd name="connsiteX30" fmla="*/ 7098030 w 10515600"/>
              <a:gd name="connsiteY30" fmla="*/ 5416094 h 5416094"/>
              <a:gd name="connsiteX31" fmla="*/ 6335649 w 10515600"/>
              <a:gd name="connsiteY31" fmla="*/ 5416094 h 5416094"/>
              <a:gd name="connsiteX32" fmla="*/ 5993892 w 10515600"/>
              <a:gd name="connsiteY32" fmla="*/ 5416094 h 5416094"/>
              <a:gd name="connsiteX33" fmla="*/ 5231511 w 10515600"/>
              <a:gd name="connsiteY33" fmla="*/ 5416094 h 5416094"/>
              <a:gd name="connsiteX34" fmla="*/ 4784598 w 10515600"/>
              <a:gd name="connsiteY34" fmla="*/ 5416094 h 5416094"/>
              <a:gd name="connsiteX35" fmla="*/ 4442841 w 10515600"/>
              <a:gd name="connsiteY35" fmla="*/ 5416094 h 5416094"/>
              <a:gd name="connsiteX36" fmla="*/ 3995928 w 10515600"/>
              <a:gd name="connsiteY36" fmla="*/ 5416094 h 5416094"/>
              <a:gd name="connsiteX37" fmla="*/ 3233547 w 10515600"/>
              <a:gd name="connsiteY37" fmla="*/ 5416094 h 5416094"/>
              <a:gd name="connsiteX38" fmla="*/ 2786634 w 10515600"/>
              <a:gd name="connsiteY38" fmla="*/ 5416094 h 5416094"/>
              <a:gd name="connsiteX39" fmla="*/ 2444877 w 10515600"/>
              <a:gd name="connsiteY39" fmla="*/ 5416094 h 5416094"/>
              <a:gd name="connsiteX40" fmla="*/ 1997964 w 10515600"/>
              <a:gd name="connsiteY40" fmla="*/ 5416094 h 5416094"/>
              <a:gd name="connsiteX41" fmla="*/ 1445895 w 10515600"/>
              <a:gd name="connsiteY41" fmla="*/ 5416094 h 5416094"/>
              <a:gd name="connsiteX42" fmla="*/ 788670 w 10515600"/>
              <a:gd name="connsiteY42" fmla="*/ 5416094 h 5416094"/>
              <a:gd name="connsiteX43" fmla="*/ 0 w 10515600"/>
              <a:gd name="connsiteY43" fmla="*/ 5416094 h 5416094"/>
              <a:gd name="connsiteX44" fmla="*/ 0 w 10515600"/>
              <a:gd name="connsiteY44" fmla="*/ 4630760 h 5416094"/>
              <a:gd name="connsiteX45" fmla="*/ 0 w 10515600"/>
              <a:gd name="connsiteY45" fmla="*/ 3953749 h 5416094"/>
              <a:gd name="connsiteX46" fmla="*/ 0 w 10515600"/>
              <a:gd name="connsiteY46" fmla="*/ 3276737 h 5416094"/>
              <a:gd name="connsiteX47" fmla="*/ 0 w 10515600"/>
              <a:gd name="connsiteY47" fmla="*/ 2599725 h 5416094"/>
              <a:gd name="connsiteX48" fmla="*/ 0 w 10515600"/>
              <a:gd name="connsiteY48" fmla="*/ 1922713 h 5416094"/>
              <a:gd name="connsiteX49" fmla="*/ 0 w 10515600"/>
              <a:gd name="connsiteY49" fmla="*/ 1299863 h 5416094"/>
              <a:gd name="connsiteX50" fmla="*/ 0 w 10515600"/>
              <a:gd name="connsiteY50" fmla="*/ 0 h 541609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10515600" h="5416094" extrusionOk="0">
                <a:moveTo>
                  <a:pt x="0" y="0"/>
                </a:moveTo>
                <a:cubicBezTo>
                  <a:pt x="230793" y="14353"/>
                  <a:pt x="332416" y="21392"/>
                  <a:pt x="552069" y="0"/>
                </a:cubicBezTo>
                <a:cubicBezTo>
                  <a:pt x="771722" y="-21392"/>
                  <a:pt x="761737" y="-14337"/>
                  <a:pt x="893826" y="0"/>
                </a:cubicBezTo>
                <a:cubicBezTo>
                  <a:pt x="1025915" y="14337"/>
                  <a:pt x="1441584" y="-15498"/>
                  <a:pt x="1761363" y="0"/>
                </a:cubicBezTo>
                <a:cubicBezTo>
                  <a:pt x="2081142" y="15498"/>
                  <a:pt x="2111503" y="7278"/>
                  <a:pt x="2313432" y="0"/>
                </a:cubicBezTo>
                <a:cubicBezTo>
                  <a:pt x="2515361" y="-7278"/>
                  <a:pt x="2743584" y="-17845"/>
                  <a:pt x="2865501" y="0"/>
                </a:cubicBezTo>
                <a:cubicBezTo>
                  <a:pt x="2987418" y="17845"/>
                  <a:pt x="3345183" y="8208"/>
                  <a:pt x="3733038" y="0"/>
                </a:cubicBezTo>
                <a:cubicBezTo>
                  <a:pt x="4120893" y="-8208"/>
                  <a:pt x="4009066" y="-3159"/>
                  <a:pt x="4179951" y="0"/>
                </a:cubicBezTo>
                <a:cubicBezTo>
                  <a:pt x="4350836" y="3159"/>
                  <a:pt x="4735020" y="17517"/>
                  <a:pt x="5047488" y="0"/>
                </a:cubicBezTo>
                <a:cubicBezTo>
                  <a:pt x="5359956" y="-17517"/>
                  <a:pt x="5662148" y="-17777"/>
                  <a:pt x="5915025" y="0"/>
                </a:cubicBezTo>
                <a:cubicBezTo>
                  <a:pt x="6167902" y="17777"/>
                  <a:pt x="6308797" y="30350"/>
                  <a:pt x="6572250" y="0"/>
                </a:cubicBezTo>
                <a:cubicBezTo>
                  <a:pt x="6835703" y="-30350"/>
                  <a:pt x="7107419" y="-9627"/>
                  <a:pt x="7439787" y="0"/>
                </a:cubicBezTo>
                <a:cubicBezTo>
                  <a:pt x="7772155" y="9627"/>
                  <a:pt x="7844034" y="-9098"/>
                  <a:pt x="7991856" y="0"/>
                </a:cubicBezTo>
                <a:cubicBezTo>
                  <a:pt x="8139678" y="9098"/>
                  <a:pt x="8289889" y="-20239"/>
                  <a:pt x="8543925" y="0"/>
                </a:cubicBezTo>
                <a:cubicBezTo>
                  <a:pt x="8797961" y="20239"/>
                  <a:pt x="8994198" y="29575"/>
                  <a:pt x="9306306" y="0"/>
                </a:cubicBezTo>
                <a:cubicBezTo>
                  <a:pt x="9618414" y="-29575"/>
                  <a:pt x="9739118" y="-23835"/>
                  <a:pt x="9858375" y="0"/>
                </a:cubicBezTo>
                <a:cubicBezTo>
                  <a:pt x="9977632" y="23835"/>
                  <a:pt x="10370488" y="-4069"/>
                  <a:pt x="10515600" y="0"/>
                </a:cubicBezTo>
                <a:cubicBezTo>
                  <a:pt x="10524919" y="196329"/>
                  <a:pt x="10549062" y="488432"/>
                  <a:pt x="10515600" y="785334"/>
                </a:cubicBezTo>
                <a:cubicBezTo>
                  <a:pt x="10482138" y="1082236"/>
                  <a:pt x="10536385" y="1323726"/>
                  <a:pt x="10515600" y="1516506"/>
                </a:cubicBezTo>
                <a:cubicBezTo>
                  <a:pt x="10494815" y="1709286"/>
                  <a:pt x="10546328" y="2097632"/>
                  <a:pt x="10515600" y="2247679"/>
                </a:cubicBezTo>
                <a:cubicBezTo>
                  <a:pt x="10484872" y="2397726"/>
                  <a:pt x="10491771" y="2577292"/>
                  <a:pt x="10515600" y="2762208"/>
                </a:cubicBezTo>
                <a:cubicBezTo>
                  <a:pt x="10539429" y="2947124"/>
                  <a:pt x="10511007" y="3105736"/>
                  <a:pt x="10515600" y="3330898"/>
                </a:cubicBezTo>
                <a:cubicBezTo>
                  <a:pt x="10520194" y="3556060"/>
                  <a:pt x="10497393" y="3882611"/>
                  <a:pt x="10515600" y="4062071"/>
                </a:cubicBezTo>
                <a:cubicBezTo>
                  <a:pt x="10533807" y="4241531"/>
                  <a:pt x="10544791" y="4505155"/>
                  <a:pt x="10515600" y="4684921"/>
                </a:cubicBezTo>
                <a:cubicBezTo>
                  <a:pt x="10486410" y="4864687"/>
                  <a:pt x="10497356" y="5246484"/>
                  <a:pt x="10515600" y="5416094"/>
                </a:cubicBezTo>
                <a:cubicBezTo>
                  <a:pt x="10245623" y="5445692"/>
                  <a:pt x="10029676" y="5415505"/>
                  <a:pt x="9753219" y="5416094"/>
                </a:cubicBezTo>
                <a:cubicBezTo>
                  <a:pt x="9476762" y="5416683"/>
                  <a:pt x="9553148" y="5422760"/>
                  <a:pt x="9411462" y="5416094"/>
                </a:cubicBezTo>
                <a:cubicBezTo>
                  <a:pt x="9269776" y="5409428"/>
                  <a:pt x="8927709" y="5385012"/>
                  <a:pt x="8754237" y="5416094"/>
                </a:cubicBezTo>
                <a:cubicBezTo>
                  <a:pt x="8580766" y="5447176"/>
                  <a:pt x="8413264" y="5410024"/>
                  <a:pt x="8307324" y="5416094"/>
                </a:cubicBezTo>
                <a:cubicBezTo>
                  <a:pt x="8201384" y="5422164"/>
                  <a:pt x="7912690" y="5421686"/>
                  <a:pt x="7544943" y="5416094"/>
                </a:cubicBezTo>
                <a:cubicBezTo>
                  <a:pt x="7177196" y="5410502"/>
                  <a:pt x="7304235" y="5418502"/>
                  <a:pt x="7098030" y="5416094"/>
                </a:cubicBezTo>
                <a:cubicBezTo>
                  <a:pt x="6891825" y="5413686"/>
                  <a:pt x="6541479" y="5434609"/>
                  <a:pt x="6335649" y="5416094"/>
                </a:cubicBezTo>
                <a:cubicBezTo>
                  <a:pt x="6129819" y="5397579"/>
                  <a:pt x="6106541" y="5402791"/>
                  <a:pt x="5993892" y="5416094"/>
                </a:cubicBezTo>
                <a:cubicBezTo>
                  <a:pt x="5881243" y="5429397"/>
                  <a:pt x="5545248" y="5437743"/>
                  <a:pt x="5231511" y="5416094"/>
                </a:cubicBezTo>
                <a:cubicBezTo>
                  <a:pt x="4917774" y="5394445"/>
                  <a:pt x="4963237" y="5426599"/>
                  <a:pt x="4784598" y="5416094"/>
                </a:cubicBezTo>
                <a:cubicBezTo>
                  <a:pt x="4605959" y="5405589"/>
                  <a:pt x="4605904" y="5406658"/>
                  <a:pt x="4442841" y="5416094"/>
                </a:cubicBezTo>
                <a:cubicBezTo>
                  <a:pt x="4279778" y="5425530"/>
                  <a:pt x="4177180" y="5426138"/>
                  <a:pt x="3995928" y="5416094"/>
                </a:cubicBezTo>
                <a:cubicBezTo>
                  <a:pt x="3814676" y="5406050"/>
                  <a:pt x="3516440" y="5429234"/>
                  <a:pt x="3233547" y="5416094"/>
                </a:cubicBezTo>
                <a:cubicBezTo>
                  <a:pt x="2950654" y="5402954"/>
                  <a:pt x="2884354" y="5436103"/>
                  <a:pt x="2786634" y="5416094"/>
                </a:cubicBezTo>
                <a:cubicBezTo>
                  <a:pt x="2688914" y="5396085"/>
                  <a:pt x="2522958" y="5423232"/>
                  <a:pt x="2444877" y="5416094"/>
                </a:cubicBezTo>
                <a:cubicBezTo>
                  <a:pt x="2366796" y="5408956"/>
                  <a:pt x="2104768" y="5395479"/>
                  <a:pt x="1997964" y="5416094"/>
                </a:cubicBezTo>
                <a:cubicBezTo>
                  <a:pt x="1891160" y="5436709"/>
                  <a:pt x="1573016" y="5412376"/>
                  <a:pt x="1445895" y="5416094"/>
                </a:cubicBezTo>
                <a:cubicBezTo>
                  <a:pt x="1318774" y="5419812"/>
                  <a:pt x="986443" y="5400529"/>
                  <a:pt x="788670" y="5416094"/>
                </a:cubicBezTo>
                <a:cubicBezTo>
                  <a:pt x="590897" y="5431659"/>
                  <a:pt x="363709" y="5381266"/>
                  <a:pt x="0" y="5416094"/>
                </a:cubicBezTo>
                <a:cubicBezTo>
                  <a:pt x="-22973" y="5218643"/>
                  <a:pt x="-26699" y="5010779"/>
                  <a:pt x="0" y="4630760"/>
                </a:cubicBezTo>
                <a:cubicBezTo>
                  <a:pt x="26699" y="4250741"/>
                  <a:pt x="-15389" y="4196664"/>
                  <a:pt x="0" y="3953749"/>
                </a:cubicBezTo>
                <a:cubicBezTo>
                  <a:pt x="15389" y="3710834"/>
                  <a:pt x="468" y="3611311"/>
                  <a:pt x="0" y="3276737"/>
                </a:cubicBezTo>
                <a:cubicBezTo>
                  <a:pt x="-468" y="2942163"/>
                  <a:pt x="15360" y="2781998"/>
                  <a:pt x="0" y="2599725"/>
                </a:cubicBezTo>
                <a:cubicBezTo>
                  <a:pt x="-15360" y="2417452"/>
                  <a:pt x="14816" y="2100232"/>
                  <a:pt x="0" y="1922713"/>
                </a:cubicBezTo>
                <a:cubicBezTo>
                  <a:pt x="-14816" y="1745194"/>
                  <a:pt x="-24648" y="1604167"/>
                  <a:pt x="0" y="1299863"/>
                </a:cubicBezTo>
                <a:cubicBezTo>
                  <a:pt x="24648" y="995559"/>
                  <a:pt x="2182" y="279525"/>
                  <a:pt x="0" y="0"/>
                </a:cubicBezTo>
                <a:close/>
              </a:path>
            </a:pathLst>
          </a:custGeom>
          <a:noFill/>
          <a:ln w="47625" cap="rnd">
            <a:solidFill>
              <a:schemeClr val="bg1">
                <a:alpha val="75000"/>
              </a:scheme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sketchy line">
            <a:extLst>
              <a:ext uri="{FF2B5EF4-FFF2-40B4-BE49-F238E27FC236}">
                <a16:creationId xmlns:a16="http://schemas.microsoft.com/office/drawing/2014/main" id="{4E87FCFB-2CCE-460D-B3DD-557C8BD1B9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419423"/>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alpha val="75000"/>
            </a:srgbClr>
          </a:solidFill>
          <a:ln w="41275" cap="rnd">
            <a:solidFill>
              <a:schemeClr val="bg1">
                <a:alpha val="75000"/>
              </a:schemeClr>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58372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extBox 1">
            <a:extLst>
              <a:ext uri="{FF2B5EF4-FFF2-40B4-BE49-F238E27FC236}">
                <a16:creationId xmlns:a16="http://schemas.microsoft.com/office/drawing/2014/main" id="{1CCFB69F-7623-77D6-BD66-33E306F20FA2}"/>
              </a:ext>
            </a:extLst>
          </p:cNvPr>
          <p:cNvGraphicFramePr/>
          <p:nvPr>
            <p:extLst>
              <p:ext uri="{D42A27DB-BD31-4B8C-83A1-F6EECF244321}">
                <p14:modId xmlns:p14="http://schemas.microsoft.com/office/powerpoint/2010/main" val="444089854"/>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9307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AI-generated content may be incorrect.">
            <a:extLst>
              <a:ext uri="{FF2B5EF4-FFF2-40B4-BE49-F238E27FC236}">
                <a16:creationId xmlns:a16="http://schemas.microsoft.com/office/drawing/2014/main" id="{B93F391A-C085-600E-203E-5BBC892B93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01992"/>
            <a:ext cx="12192000" cy="5956008"/>
          </a:xfrm>
          <a:prstGeom prst="rect">
            <a:avLst/>
          </a:prstGeom>
        </p:spPr>
      </p:pic>
      <p:sp>
        <p:nvSpPr>
          <p:cNvPr id="4" name="TextBox 3">
            <a:extLst>
              <a:ext uri="{FF2B5EF4-FFF2-40B4-BE49-F238E27FC236}">
                <a16:creationId xmlns:a16="http://schemas.microsoft.com/office/drawing/2014/main" id="{56046920-2BB2-8053-6119-195799891A38}"/>
              </a:ext>
            </a:extLst>
          </p:cNvPr>
          <p:cNvSpPr txBox="1"/>
          <p:nvPr/>
        </p:nvSpPr>
        <p:spPr>
          <a:xfrm>
            <a:off x="233464" y="175098"/>
            <a:ext cx="4756825" cy="523220"/>
          </a:xfrm>
          <a:prstGeom prst="rect">
            <a:avLst/>
          </a:prstGeom>
          <a:noFill/>
        </p:spPr>
        <p:txBody>
          <a:bodyPr wrap="square" rtlCol="0">
            <a:spAutoFit/>
          </a:bodyPr>
          <a:lstStyle/>
          <a:p>
            <a:r>
              <a:rPr lang="en-US" sz="2800" dirty="0"/>
              <a:t>Lambda</a:t>
            </a:r>
            <a:endParaRPr lang="en-MY" sz="2800" dirty="0"/>
          </a:p>
        </p:txBody>
      </p:sp>
    </p:spTree>
    <p:extLst>
      <p:ext uri="{BB962C8B-B14F-4D97-AF65-F5344CB8AC3E}">
        <p14:creationId xmlns:p14="http://schemas.microsoft.com/office/powerpoint/2010/main" val="3747098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21">
            <a:extLst>
              <a:ext uri="{FF2B5EF4-FFF2-40B4-BE49-F238E27FC236}">
                <a16:creationId xmlns:a16="http://schemas.microsoft.com/office/drawing/2014/main" id="{6C4028FD-8BAA-4A19-BFDE-594D991B75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extBox 1">
            <a:extLst>
              <a:ext uri="{FF2B5EF4-FFF2-40B4-BE49-F238E27FC236}">
                <a16:creationId xmlns:a16="http://schemas.microsoft.com/office/drawing/2014/main" id="{8BE58CDD-D266-1E42-3644-62E219509242}"/>
              </a:ext>
            </a:extLst>
          </p:cNvPr>
          <p:cNvGraphicFramePr/>
          <p:nvPr>
            <p:extLst>
              <p:ext uri="{D42A27DB-BD31-4B8C-83A1-F6EECF244321}">
                <p14:modId xmlns:p14="http://schemas.microsoft.com/office/powerpoint/2010/main" val="2116271767"/>
              </p:ext>
            </p:extLst>
          </p:nvPr>
        </p:nvGraphicFramePr>
        <p:xfrm>
          <a:off x="836675" y="125333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852199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AI-generated content may be incorrect.">
            <a:extLst>
              <a:ext uri="{FF2B5EF4-FFF2-40B4-BE49-F238E27FC236}">
                <a16:creationId xmlns:a16="http://schemas.microsoft.com/office/drawing/2014/main" id="{ABF84107-CD85-BD9E-AF5F-0145CE4693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54123"/>
            <a:ext cx="12192000" cy="6003877"/>
          </a:xfrm>
          <a:prstGeom prst="rect">
            <a:avLst/>
          </a:prstGeom>
        </p:spPr>
      </p:pic>
      <p:sp>
        <p:nvSpPr>
          <p:cNvPr id="4" name="TextBox 3">
            <a:extLst>
              <a:ext uri="{FF2B5EF4-FFF2-40B4-BE49-F238E27FC236}">
                <a16:creationId xmlns:a16="http://schemas.microsoft.com/office/drawing/2014/main" id="{4E70A41B-45E5-2F8B-EC77-74CE2C531F5F}"/>
              </a:ext>
            </a:extLst>
          </p:cNvPr>
          <p:cNvSpPr txBox="1"/>
          <p:nvPr/>
        </p:nvSpPr>
        <p:spPr>
          <a:xfrm>
            <a:off x="97276" y="126296"/>
            <a:ext cx="3813243" cy="523220"/>
          </a:xfrm>
          <a:prstGeom prst="rect">
            <a:avLst/>
          </a:prstGeom>
          <a:noFill/>
        </p:spPr>
        <p:txBody>
          <a:bodyPr wrap="square" rtlCol="0">
            <a:spAutoFit/>
          </a:bodyPr>
          <a:lstStyle/>
          <a:p>
            <a:r>
              <a:rPr lang="en-US" sz="2800" dirty="0"/>
              <a:t>API gateway</a:t>
            </a:r>
            <a:endParaRPr lang="en-MY" sz="2800" dirty="0"/>
          </a:p>
        </p:txBody>
      </p:sp>
    </p:spTree>
    <p:extLst>
      <p:ext uri="{BB962C8B-B14F-4D97-AF65-F5344CB8AC3E}">
        <p14:creationId xmlns:p14="http://schemas.microsoft.com/office/powerpoint/2010/main" val="3588986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0" name="Group 9">
            <a:extLst>
              <a:ext uri="{FF2B5EF4-FFF2-40B4-BE49-F238E27FC236}">
                <a16:creationId xmlns:a16="http://schemas.microsoft.com/office/drawing/2014/main" id="{05314994-6337-4875-8CF5-652CAFE834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1999" cy="4267200"/>
            <a:chOff x="7467600" y="0"/>
            <a:chExt cx="4724400" cy="6858000"/>
          </a:xfrm>
        </p:grpSpPr>
        <p:sp>
          <p:nvSpPr>
            <p:cNvPr id="11" name="Rectangle 10">
              <a:extLst>
                <a:ext uri="{FF2B5EF4-FFF2-40B4-BE49-F238E27FC236}">
                  <a16:creationId xmlns:a16="http://schemas.microsoft.com/office/drawing/2014/main" id="{B3A2D4D6-D501-439A-9FC6-397879C465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5CD20BAA-1998-4EBB-AD61-13A92072E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4" name="Freeform: Shape 13">
            <a:extLst>
              <a:ext uri="{FF2B5EF4-FFF2-40B4-BE49-F238E27FC236}">
                <a16:creationId xmlns:a16="http://schemas.microsoft.com/office/drawing/2014/main" id="{7449A6C7-D15F-4AA5-BFA5-71A404B47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6" name="Rectangle 15">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7201"/>
            <a:ext cx="112776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4" name="TextBox 1">
            <a:extLst>
              <a:ext uri="{FF2B5EF4-FFF2-40B4-BE49-F238E27FC236}">
                <a16:creationId xmlns:a16="http://schemas.microsoft.com/office/drawing/2014/main" id="{D7D42FF9-73FE-373B-A2BD-7E20D0C7EC3D}"/>
              </a:ext>
            </a:extLst>
          </p:cNvPr>
          <p:cNvGraphicFramePr/>
          <p:nvPr>
            <p:extLst>
              <p:ext uri="{D42A27DB-BD31-4B8C-83A1-F6EECF244321}">
                <p14:modId xmlns:p14="http://schemas.microsoft.com/office/powerpoint/2010/main" val="1413688499"/>
              </p:ext>
            </p:extLst>
          </p:nvPr>
        </p:nvGraphicFramePr>
        <p:xfrm>
          <a:off x="685800" y="2137228"/>
          <a:ext cx="10820400" cy="3733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689805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AI-generated content may be incorrect.">
            <a:extLst>
              <a:ext uri="{FF2B5EF4-FFF2-40B4-BE49-F238E27FC236}">
                <a16:creationId xmlns:a16="http://schemas.microsoft.com/office/drawing/2014/main" id="{DEC78EFD-5263-F6E6-A5EA-F64358F1EC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54219"/>
            <a:ext cx="12192000" cy="6003781"/>
          </a:xfrm>
          <a:prstGeom prst="rect">
            <a:avLst/>
          </a:prstGeom>
        </p:spPr>
      </p:pic>
      <p:sp>
        <p:nvSpPr>
          <p:cNvPr id="4" name="TextBox 3">
            <a:extLst>
              <a:ext uri="{FF2B5EF4-FFF2-40B4-BE49-F238E27FC236}">
                <a16:creationId xmlns:a16="http://schemas.microsoft.com/office/drawing/2014/main" id="{AD2D5DDA-A436-5573-984D-352F240D0732}"/>
              </a:ext>
            </a:extLst>
          </p:cNvPr>
          <p:cNvSpPr txBox="1"/>
          <p:nvPr/>
        </p:nvSpPr>
        <p:spPr>
          <a:xfrm>
            <a:off x="223736" y="165370"/>
            <a:ext cx="5038928" cy="523220"/>
          </a:xfrm>
          <a:prstGeom prst="rect">
            <a:avLst/>
          </a:prstGeom>
          <a:noFill/>
        </p:spPr>
        <p:txBody>
          <a:bodyPr wrap="square" rtlCol="0">
            <a:spAutoFit/>
          </a:bodyPr>
          <a:lstStyle/>
          <a:p>
            <a:r>
              <a:rPr lang="en-US" sz="2800" dirty="0" err="1"/>
              <a:t>EventBridge</a:t>
            </a:r>
            <a:endParaRPr lang="en-MY" sz="2800" dirty="0"/>
          </a:p>
        </p:txBody>
      </p:sp>
    </p:spTree>
    <p:extLst>
      <p:ext uri="{BB962C8B-B14F-4D97-AF65-F5344CB8AC3E}">
        <p14:creationId xmlns:p14="http://schemas.microsoft.com/office/powerpoint/2010/main" val="37176637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AI-generated content may be incorrect.">
            <a:extLst>
              <a:ext uri="{FF2B5EF4-FFF2-40B4-BE49-F238E27FC236}">
                <a16:creationId xmlns:a16="http://schemas.microsoft.com/office/drawing/2014/main" id="{E3CC62BB-D239-38C3-3EAC-E0197E7304B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114608"/>
            <a:ext cx="12192000" cy="5743392"/>
          </a:xfrm>
          <a:prstGeom prst="rect">
            <a:avLst/>
          </a:prstGeom>
        </p:spPr>
      </p:pic>
    </p:spTree>
    <p:extLst>
      <p:ext uri="{BB962C8B-B14F-4D97-AF65-F5344CB8AC3E}">
        <p14:creationId xmlns:p14="http://schemas.microsoft.com/office/powerpoint/2010/main" val="2145515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C8908E2-EE49-44D2-9428-A28D2312A8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10" name="Group 9">
            <a:extLst>
              <a:ext uri="{FF2B5EF4-FFF2-40B4-BE49-F238E27FC236}">
                <a16:creationId xmlns:a16="http://schemas.microsoft.com/office/drawing/2014/main" id="{05314994-6337-4875-8CF5-652CAFE8342C}"/>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 y="-1"/>
            <a:ext cx="12191999" cy="4267200"/>
            <a:chOff x="7467600" y="0"/>
            <a:chExt cx="4724400" cy="6858000"/>
          </a:xfrm>
        </p:grpSpPr>
        <p:sp>
          <p:nvSpPr>
            <p:cNvPr id="11" name="Rectangle 10">
              <a:extLst>
                <a:ext uri="{FF2B5EF4-FFF2-40B4-BE49-F238E27FC236}">
                  <a16:creationId xmlns:a16="http://schemas.microsoft.com/office/drawing/2014/main" id="{B3A2D4D6-D501-439A-9FC6-397879C465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2" name="Rectangle 11">
              <a:extLst>
                <a:ext uri="{FF2B5EF4-FFF2-40B4-BE49-F238E27FC236}">
                  <a16:creationId xmlns:a16="http://schemas.microsoft.com/office/drawing/2014/main" id="{5CD20BAA-1998-4EBB-AD61-13A92072ECE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14" name="Freeform: Shape 13">
            <a:extLst>
              <a:ext uri="{FF2B5EF4-FFF2-40B4-BE49-F238E27FC236}">
                <a16:creationId xmlns:a16="http://schemas.microsoft.com/office/drawing/2014/main" id="{7449A6C7-D15F-4AA5-BFA5-71A404B470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16" name="Rectangle 15">
            <a:extLst>
              <a:ext uri="{FF2B5EF4-FFF2-40B4-BE49-F238E27FC236}">
                <a16:creationId xmlns:a16="http://schemas.microsoft.com/office/drawing/2014/main" id="{ED888B23-07FA-482A-96DF-47E31AF1A6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57201"/>
            <a:ext cx="112776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aphicFrame>
        <p:nvGraphicFramePr>
          <p:cNvPr id="4" name="TextBox 1">
            <a:extLst>
              <a:ext uri="{FF2B5EF4-FFF2-40B4-BE49-F238E27FC236}">
                <a16:creationId xmlns:a16="http://schemas.microsoft.com/office/drawing/2014/main" id="{3D3610E0-AC3A-DBF9-C3D1-7CD65FC498D8}"/>
              </a:ext>
            </a:extLst>
          </p:cNvPr>
          <p:cNvGraphicFramePr/>
          <p:nvPr>
            <p:extLst>
              <p:ext uri="{D42A27DB-BD31-4B8C-83A1-F6EECF244321}">
                <p14:modId xmlns:p14="http://schemas.microsoft.com/office/powerpoint/2010/main" val="437844254"/>
              </p:ext>
            </p:extLst>
          </p:nvPr>
        </p:nvGraphicFramePr>
        <p:xfrm>
          <a:off x="685800" y="2137228"/>
          <a:ext cx="10820400" cy="37337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605961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AI-generated content may be incorrect.">
            <a:extLst>
              <a:ext uri="{FF2B5EF4-FFF2-40B4-BE49-F238E27FC236}">
                <a16:creationId xmlns:a16="http://schemas.microsoft.com/office/drawing/2014/main" id="{C36481D5-67EB-7A65-5D07-F40CD7F549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28709"/>
            <a:ext cx="12192000" cy="6029291"/>
          </a:xfrm>
          <a:prstGeom prst="rect">
            <a:avLst/>
          </a:prstGeom>
        </p:spPr>
      </p:pic>
      <p:sp>
        <p:nvSpPr>
          <p:cNvPr id="4" name="TextBox 3">
            <a:extLst>
              <a:ext uri="{FF2B5EF4-FFF2-40B4-BE49-F238E27FC236}">
                <a16:creationId xmlns:a16="http://schemas.microsoft.com/office/drawing/2014/main" id="{DBF08C52-59A5-7C24-2637-42A7EB4BD557}"/>
              </a:ext>
            </a:extLst>
          </p:cNvPr>
          <p:cNvSpPr txBox="1"/>
          <p:nvPr/>
        </p:nvSpPr>
        <p:spPr>
          <a:xfrm>
            <a:off x="155643" y="184826"/>
            <a:ext cx="3618689" cy="523220"/>
          </a:xfrm>
          <a:prstGeom prst="rect">
            <a:avLst/>
          </a:prstGeom>
          <a:noFill/>
        </p:spPr>
        <p:txBody>
          <a:bodyPr wrap="square" rtlCol="0">
            <a:spAutoFit/>
          </a:bodyPr>
          <a:lstStyle/>
          <a:p>
            <a:r>
              <a:rPr lang="en-US" sz="2800" dirty="0"/>
              <a:t>IAM user</a:t>
            </a:r>
            <a:endParaRPr lang="en-MY" sz="2800" dirty="0"/>
          </a:p>
        </p:txBody>
      </p:sp>
    </p:spTree>
    <p:extLst>
      <p:ext uri="{BB962C8B-B14F-4D97-AF65-F5344CB8AC3E}">
        <p14:creationId xmlns:p14="http://schemas.microsoft.com/office/powerpoint/2010/main" val="193595883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AI-generated content may be incorrect.">
            <a:extLst>
              <a:ext uri="{FF2B5EF4-FFF2-40B4-BE49-F238E27FC236}">
                <a16:creationId xmlns:a16="http://schemas.microsoft.com/office/drawing/2014/main" id="{2E991CFA-2021-FBF6-324B-88129E63B2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54123"/>
            <a:ext cx="12192000" cy="6003877"/>
          </a:xfrm>
          <a:prstGeom prst="rect">
            <a:avLst/>
          </a:prstGeom>
        </p:spPr>
      </p:pic>
      <p:sp>
        <p:nvSpPr>
          <p:cNvPr id="4" name="TextBox 3">
            <a:extLst>
              <a:ext uri="{FF2B5EF4-FFF2-40B4-BE49-F238E27FC236}">
                <a16:creationId xmlns:a16="http://schemas.microsoft.com/office/drawing/2014/main" id="{8E3DCE90-B176-F269-92E6-66CCCD87DC1C}"/>
              </a:ext>
            </a:extLst>
          </p:cNvPr>
          <p:cNvSpPr txBox="1"/>
          <p:nvPr/>
        </p:nvSpPr>
        <p:spPr>
          <a:xfrm>
            <a:off x="223736" y="97277"/>
            <a:ext cx="4056434" cy="523220"/>
          </a:xfrm>
          <a:prstGeom prst="rect">
            <a:avLst/>
          </a:prstGeom>
          <a:noFill/>
        </p:spPr>
        <p:txBody>
          <a:bodyPr wrap="square" rtlCol="0">
            <a:spAutoFit/>
          </a:bodyPr>
          <a:lstStyle/>
          <a:p>
            <a:r>
              <a:rPr lang="en-US" sz="2800" dirty="0"/>
              <a:t>IAM roles</a:t>
            </a:r>
            <a:endParaRPr lang="en-MY" sz="2800" dirty="0"/>
          </a:p>
        </p:txBody>
      </p:sp>
    </p:spTree>
    <p:extLst>
      <p:ext uri="{BB962C8B-B14F-4D97-AF65-F5344CB8AC3E}">
        <p14:creationId xmlns:p14="http://schemas.microsoft.com/office/powerpoint/2010/main" val="29006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AE2B703B-46F9-481A-A605-82E2A828C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F13BE4D7-0C3D-4906-B230-A1C5B4665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496" y="1587970"/>
            <a:ext cx="11033008" cy="4768380"/>
          </a:xfrm>
          <a:prstGeom prst="roundRect">
            <a:avLst>
              <a:gd name="adj" fmla="val 3174"/>
            </a:avLst>
          </a:prstGeom>
          <a:solidFill>
            <a:schemeClr val="bg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4" name="TextBox 1">
            <a:extLst>
              <a:ext uri="{FF2B5EF4-FFF2-40B4-BE49-F238E27FC236}">
                <a16:creationId xmlns:a16="http://schemas.microsoft.com/office/drawing/2014/main" id="{4533867F-5CBC-19E7-54F6-67BA6BBDC0FB}"/>
              </a:ext>
            </a:extLst>
          </p:cNvPr>
          <p:cNvGraphicFramePr/>
          <p:nvPr>
            <p:extLst>
              <p:ext uri="{D42A27DB-BD31-4B8C-83A1-F6EECF244321}">
                <p14:modId xmlns:p14="http://schemas.microsoft.com/office/powerpoint/2010/main" val="3533683689"/>
              </p:ext>
            </p:extLst>
          </p:nvPr>
        </p:nvGraphicFramePr>
        <p:xfrm>
          <a:off x="838200" y="180091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321118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AI-generated content may be incorrect.">
            <a:extLst>
              <a:ext uri="{FF2B5EF4-FFF2-40B4-BE49-F238E27FC236}">
                <a16:creationId xmlns:a16="http://schemas.microsoft.com/office/drawing/2014/main" id="{FB148C50-0C5A-25B0-3F56-40F7DB7366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24009"/>
            <a:ext cx="12192000" cy="5933991"/>
          </a:xfrm>
          <a:prstGeom prst="rect">
            <a:avLst/>
          </a:prstGeom>
        </p:spPr>
      </p:pic>
      <p:sp>
        <p:nvSpPr>
          <p:cNvPr id="4" name="TextBox 3">
            <a:extLst>
              <a:ext uri="{FF2B5EF4-FFF2-40B4-BE49-F238E27FC236}">
                <a16:creationId xmlns:a16="http://schemas.microsoft.com/office/drawing/2014/main" id="{293FC3F9-C362-4782-84B2-3EA0CCE4849C}"/>
              </a:ext>
            </a:extLst>
          </p:cNvPr>
          <p:cNvSpPr txBox="1"/>
          <p:nvPr/>
        </p:nvSpPr>
        <p:spPr>
          <a:xfrm>
            <a:off x="214009" y="194554"/>
            <a:ext cx="3083668" cy="523220"/>
          </a:xfrm>
          <a:prstGeom prst="rect">
            <a:avLst/>
          </a:prstGeom>
          <a:noFill/>
        </p:spPr>
        <p:txBody>
          <a:bodyPr wrap="square" rtlCol="0">
            <a:spAutoFit/>
          </a:bodyPr>
          <a:lstStyle/>
          <a:p>
            <a:r>
              <a:rPr lang="en-US" sz="2800" dirty="0"/>
              <a:t>IAM policies</a:t>
            </a:r>
            <a:endParaRPr lang="en-MY" sz="2800" dirty="0"/>
          </a:p>
        </p:txBody>
      </p:sp>
    </p:spTree>
    <p:extLst>
      <p:ext uri="{BB962C8B-B14F-4D97-AF65-F5344CB8AC3E}">
        <p14:creationId xmlns:p14="http://schemas.microsoft.com/office/powerpoint/2010/main" val="14499684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5BCFD83-27D1-1735-7B71-F6FA6E2E9D7C}"/>
              </a:ext>
            </a:extLst>
          </p:cNvPr>
          <p:cNvPicPr>
            <a:picLocks noChangeAspect="1"/>
          </p:cNvPicPr>
          <p:nvPr/>
        </p:nvPicPr>
        <p:blipFill>
          <a:blip r:embed="rId2">
            <a:duotone>
              <a:schemeClr val="bg2">
                <a:shade val="45000"/>
                <a:satMod val="135000"/>
              </a:schemeClr>
              <a:prstClr val="white"/>
            </a:duotone>
          </a:blip>
          <a:srcRect t="25000"/>
          <a:stretch>
            <a:fillRect/>
          </a:stretch>
        </p:blipFill>
        <p:spPr>
          <a:xfrm>
            <a:off x="20" y="10"/>
            <a:ext cx="12191980" cy="6857990"/>
          </a:xfrm>
          <a:prstGeom prst="rect">
            <a:avLst/>
          </a:prstGeom>
        </p:spPr>
      </p:pic>
      <p:sp>
        <p:nvSpPr>
          <p:cNvPr id="9" name="Rectangle 8">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6" name="TextBox 1">
            <a:extLst>
              <a:ext uri="{FF2B5EF4-FFF2-40B4-BE49-F238E27FC236}">
                <a16:creationId xmlns:a16="http://schemas.microsoft.com/office/drawing/2014/main" id="{22EA3E3F-1142-3AD3-16C7-D5829FDFEBDA}"/>
              </a:ext>
            </a:extLst>
          </p:cNvPr>
          <p:cNvGraphicFramePr/>
          <p:nvPr>
            <p:extLst>
              <p:ext uri="{D42A27DB-BD31-4B8C-83A1-F6EECF244321}">
                <p14:modId xmlns:p14="http://schemas.microsoft.com/office/powerpoint/2010/main" val="175160927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3693019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AI-generated content may be incorrect.">
            <a:extLst>
              <a:ext uri="{FF2B5EF4-FFF2-40B4-BE49-F238E27FC236}">
                <a16:creationId xmlns:a16="http://schemas.microsoft.com/office/drawing/2014/main" id="{E5C2906F-BB7D-F16D-0F0C-0D0105AF8D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85889"/>
            <a:ext cx="12192000" cy="5972111"/>
          </a:xfrm>
          <a:prstGeom prst="rect">
            <a:avLst/>
          </a:prstGeom>
        </p:spPr>
      </p:pic>
      <p:sp>
        <p:nvSpPr>
          <p:cNvPr id="4" name="TextBox 3">
            <a:extLst>
              <a:ext uri="{FF2B5EF4-FFF2-40B4-BE49-F238E27FC236}">
                <a16:creationId xmlns:a16="http://schemas.microsoft.com/office/drawing/2014/main" id="{D87D5F4E-FCBB-F002-3E0C-E9C754E9FE65}"/>
              </a:ext>
            </a:extLst>
          </p:cNvPr>
          <p:cNvSpPr txBox="1"/>
          <p:nvPr/>
        </p:nvSpPr>
        <p:spPr>
          <a:xfrm>
            <a:off x="136187" y="165370"/>
            <a:ext cx="3180945" cy="523220"/>
          </a:xfrm>
          <a:prstGeom prst="rect">
            <a:avLst/>
          </a:prstGeom>
          <a:noFill/>
        </p:spPr>
        <p:txBody>
          <a:bodyPr wrap="square" rtlCol="0">
            <a:spAutoFit/>
          </a:bodyPr>
          <a:lstStyle/>
          <a:p>
            <a:r>
              <a:rPr lang="en-US" sz="2800" dirty="0"/>
              <a:t>AWS Bedrock</a:t>
            </a:r>
            <a:endParaRPr lang="en-MY" sz="2800" dirty="0"/>
          </a:p>
        </p:txBody>
      </p:sp>
    </p:spTree>
    <p:extLst>
      <p:ext uri="{BB962C8B-B14F-4D97-AF65-F5344CB8AC3E}">
        <p14:creationId xmlns:p14="http://schemas.microsoft.com/office/powerpoint/2010/main" val="7462379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AI-generated content may be incorrect.">
            <a:extLst>
              <a:ext uri="{FF2B5EF4-FFF2-40B4-BE49-F238E27FC236}">
                <a16:creationId xmlns:a16="http://schemas.microsoft.com/office/drawing/2014/main" id="{B8D0B260-383C-237B-4C88-2E0C449231C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08355"/>
            <a:ext cx="12192000" cy="5949645"/>
          </a:xfrm>
          <a:prstGeom prst="rect">
            <a:avLst/>
          </a:prstGeom>
        </p:spPr>
      </p:pic>
    </p:spTree>
    <p:extLst>
      <p:ext uri="{BB962C8B-B14F-4D97-AF65-F5344CB8AC3E}">
        <p14:creationId xmlns:p14="http://schemas.microsoft.com/office/powerpoint/2010/main" val="4273722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7606B16-2897-C096-E138-4C1C2490F3E1}"/>
              </a:ext>
            </a:extLst>
          </p:cNvPr>
          <p:cNvPicPr>
            <a:picLocks noChangeAspect="1"/>
          </p:cNvPicPr>
          <p:nvPr/>
        </p:nvPicPr>
        <p:blipFill>
          <a:blip r:embed="rId2">
            <a:duotone>
              <a:schemeClr val="bg2">
                <a:shade val="45000"/>
                <a:satMod val="135000"/>
              </a:schemeClr>
              <a:prstClr val="white"/>
            </a:duotone>
          </a:blip>
          <a:srcRect b="15730"/>
          <a:stretch>
            <a:fillRect/>
          </a:stretch>
        </p:blipFill>
        <p:spPr>
          <a:xfrm>
            <a:off x="20" y="10"/>
            <a:ext cx="12191980" cy="6857990"/>
          </a:xfrm>
          <a:prstGeom prst="rect">
            <a:avLst/>
          </a:prstGeom>
        </p:spPr>
      </p:pic>
      <p:sp>
        <p:nvSpPr>
          <p:cNvPr id="9" name="Rectangle 8">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2" name="TextBox 1">
            <a:extLst>
              <a:ext uri="{FF2B5EF4-FFF2-40B4-BE49-F238E27FC236}">
                <a16:creationId xmlns:a16="http://schemas.microsoft.com/office/drawing/2014/main" id="{1EBF7E66-9C98-55A0-A138-BBEEB3C145E4}"/>
              </a:ext>
            </a:extLst>
          </p:cNvPr>
          <p:cNvGraphicFramePr/>
          <p:nvPr>
            <p:extLst>
              <p:ext uri="{D42A27DB-BD31-4B8C-83A1-F6EECF244321}">
                <p14:modId xmlns:p14="http://schemas.microsoft.com/office/powerpoint/2010/main" val="226395498"/>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47619011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AI-generated content may be incorrect.">
            <a:extLst>
              <a:ext uri="{FF2B5EF4-FFF2-40B4-BE49-F238E27FC236}">
                <a16:creationId xmlns:a16="http://schemas.microsoft.com/office/drawing/2014/main" id="{37394EEE-0493-7351-5397-C621E8930F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73183"/>
            <a:ext cx="12192000" cy="5984817"/>
          </a:xfrm>
          <a:prstGeom prst="rect">
            <a:avLst/>
          </a:prstGeom>
        </p:spPr>
      </p:pic>
      <p:sp>
        <p:nvSpPr>
          <p:cNvPr id="4" name="TextBox 3">
            <a:extLst>
              <a:ext uri="{FF2B5EF4-FFF2-40B4-BE49-F238E27FC236}">
                <a16:creationId xmlns:a16="http://schemas.microsoft.com/office/drawing/2014/main" id="{C7814050-E069-2FA6-5D35-F8F54EA7EE25}"/>
              </a:ext>
            </a:extLst>
          </p:cNvPr>
          <p:cNvSpPr txBox="1"/>
          <p:nvPr/>
        </p:nvSpPr>
        <p:spPr>
          <a:xfrm>
            <a:off x="126460" y="175098"/>
            <a:ext cx="4241259" cy="523220"/>
          </a:xfrm>
          <a:prstGeom prst="rect">
            <a:avLst/>
          </a:prstGeom>
          <a:noFill/>
        </p:spPr>
        <p:txBody>
          <a:bodyPr wrap="square" rtlCol="0">
            <a:spAutoFit/>
          </a:bodyPr>
          <a:lstStyle/>
          <a:p>
            <a:r>
              <a:rPr lang="en-US" sz="2800" dirty="0"/>
              <a:t>Simple Email Service</a:t>
            </a:r>
            <a:endParaRPr lang="en-MY" sz="2800" dirty="0"/>
          </a:p>
        </p:txBody>
      </p:sp>
    </p:spTree>
    <p:extLst>
      <p:ext uri="{BB962C8B-B14F-4D97-AF65-F5344CB8AC3E}">
        <p14:creationId xmlns:p14="http://schemas.microsoft.com/office/powerpoint/2010/main" val="18897729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876D5DE-9DD8-C560-70F6-30D780BC2AED}"/>
              </a:ext>
            </a:extLst>
          </p:cNvPr>
          <p:cNvPicPr>
            <a:picLocks noChangeAspect="1"/>
          </p:cNvPicPr>
          <p:nvPr/>
        </p:nvPicPr>
        <p:blipFill>
          <a:blip r:embed="rId2">
            <a:duotone>
              <a:schemeClr val="bg2">
                <a:shade val="45000"/>
                <a:satMod val="135000"/>
              </a:schemeClr>
              <a:prstClr val="white"/>
            </a:duotone>
          </a:blip>
          <a:srcRect/>
          <a:stretch>
            <a:fillRect/>
          </a:stretch>
        </p:blipFill>
        <p:spPr>
          <a:xfrm>
            <a:off x="20" y="10"/>
            <a:ext cx="12191980" cy="6857990"/>
          </a:xfrm>
          <a:prstGeom prst="rect">
            <a:avLst/>
          </a:prstGeom>
        </p:spPr>
      </p:pic>
      <p:sp>
        <p:nvSpPr>
          <p:cNvPr id="9" name="Rectangle 8">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4" name="TextBox 1">
            <a:extLst>
              <a:ext uri="{FF2B5EF4-FFF2-40B4-BE49-F238E27FC236}">
                <a16:creationId xmlns:a16="http://schemas.microsoft.com/office/drawing/2014/main" id="{BA5B7E6E-4C2F-BFCF-BCA3-2A2F1ABA6E96}"/>
              </a:ext>
            </a:extLst>
          </p:cNvPr>
          <p:cNvGraphicFramePr/>
          <p:nvPr>
            <p:extLst>
              <p:ext uri="{D42A27DB-BD31-4B8C-83A1-F6EECF244321}">
                <p14:modId xmlns:p14="http://schemas.microsoft.com/office/powerpoint/2010/main" val="134494932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0386758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04E7E3A-2015-1CE1-DF99-2BEC203158AF}"/>
              </a:ext>
            </a:extLst>
          </p:cNvPr>
          <p:cNvSpPr/>
          <p:nvPr/>
        </p:nvSpPr>
        <p:spPr>
          <a:xfrm>
            <a:off x="0" y="0"/>
            <a:ext cx="12192000" cy="6858000"/>
          </a:xfrm>
          <a:prstGeom prst="rect">
            <a:avLst/>
          </a:prstGeom>
          <a:blipFill>
            <a:blip r:embed="rId2"/>
            <a:stretch>
              <a:fillRect/>
            </a:stretch>
          </a:blip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en-MY"/>
          </a:p>
        </p:txBody>
      </p:sp>
      <p:sp>
        <p:nvSpPr>
          <p:cNvPr id="3" name="Rectangle 2">
            <a:extLst>
              <a:ext uri="{FF2B5EF4-FFF2-40B4-BE49-F238E27FC236}">
                <a16:creationId xmlns:a16="http://schemas.microsoft.com/office/drawing/2014/main" id="{3135E957-B0FC-B909-5EB5-7BF139387A48}"/>
              </a:ext>
            </a:extLst>
          </p:cNvPr>
          <p:cNvSpPr/>
          <p:nvPr/>
        </p:nvSpPr>
        <p:spPr>
          <a:xfrm>
            <a:off x="474726" y="1463039"/>
            <a:ext cx="3601593" cy="3931921"/>
          </a:xfrm>
          <a:prstGeom prst="rect">
            <a:avLst/>
          </a:prstGeom>
          <a:solidFill>
            <a:schemeClr val="bg1">
              <a:lumMod val="65000"/>
              <a:alpha val="30000"/>
            </a:schemeClr>
          </a:solidFill>
          <a:ln>
            <a:solidFill>
              <a:schemeClr val="accent1">
                <a:shade val="1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solidFill>
                  <a:srgbClr val="FF0000"/>
                </a:solidFill>
              </a:rPr>
              <a:t>Solution </a:t>
            </a:r>
          </a:p>
          <a:p>
            <a:pPr marL="285750" indent="-285750">
              <a:buFontTx/>
              <a:buChar char="-"/>
            </a:pPr>
            <a:r>
              <a:rPr lang="en-MY" dirty="0">
                <a:solidFill>
                  <a:schemeClr val="tx1"/>
                </a:solidFill>
              </a:rPr>
              <a:t>An AI-Powered Micro-Learning Platform using AWS services that delivers personalized, 5-minute daily lessons to employees via email.</a:t>
            </a:r>
          </a:p>
          <a:p>
            <a:pPr algn="ctr"/>
            <a:endParaRPr lang="en-MY" dirty="0"/>
          </a:p>
        </p:txBody>
      </p:sp>
      <p:sp>
        <p:nvSpPr>
          <p:cNvPr id="6" name="Rectangle 5">
            <a:extLst>
              <a:ext uri="{FF2B5EF4-FFF2-40B4-BE49-F238E27FC236}">
                <a16:creationId xmlns:a16="http://schemas.microsoft.com/office/drawing/2014/main" id="{43D32B8B-C2CA-D37C-3772-72C4BAE3292E}"/>
              </a:ext>
            </a:extLst>
          </p:cNvPr>
          <p:cNvSpPr/>
          <p:nvPr/>
        </p:nvSpPr>
        <p:spPr>
          <a:xfrm>
            <a:off x="4334256" y="1463039"/>
            <a:ext cx="7524369" cy="3931921"/>
          </a:xfrm>
          <a:prstGeom prst="rect">
            <a:avLst/>
          </a:prstGeom>
          <a:solidFill>
            <a:schemeClr val="bg1">
              <a:lumMod val="75000"/>
              <a:alpha val="3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lvl="0"/>
            <a:r>
              <a:rPr lang="en-MY" sz="2400" dirty="0">
                <a:solidFill>
                  <a:srgbClr val="FF0000"/>
                </a:solidFill>
              </a:rPr>
              <a:t>System Capabilities </a:t>
            </a:r>
          </a:p>
          <a:p>
            <a:pPr lvl="0"/>
            <a:r>
              <a:rPr lang="en-MY" sz="1600" dirty="0">
                <a:solidFill>
                  <a:schemeClr val="tx1"/>
                </a:solidFill>
              </a:rPr>
              <a:t>- </a:t>
            </a:r>
            <a:r>
              <a:rPr lang="en-MY" sz="1600" dirty="0" err="1">
                <a:solidFill>
                  <a:schemeClr val="tx1"/>
                </a:solidFill>
              </a:rPr>
              <a:t>Analyzing</a:t>
            </a:r>
            <a:r>
              <a:rPr lang="en-MY" sz="1600" dirty="0">
                <a:solidFill>
                  <a:schemeClr val="tx1"/>
                </a:solidFill>
              </a:rPr>
              <a:t> employee skill gaps (stored in DynamoDB)</a:t>
            </a:r>
          </a:p>
          <a:p>
            <a:pPr lvl="0"/>
            <a:r>
              <a:rPr lang="en-MY" sz="1600" dirty="0">
                <a:solidFill>
                  <a:schemeClr val="tx1"/>
                </a:solidFill>
              </a:rPr>
              <a:t>- Using AWS Bedrock AI models to generate engaging, bite-sized lessons with quizzes and theory</a:t>
            </a:r>
          </a:p>
          <a:p>
            <a:pPr lvl="0"/>
            <a:r>
              <a:rPr lang="en-MY" sz="1600" dirty="0">
                <a:solidFill>
                  <a:schemeClr val="tx1"/>
                </a:solidFill>
              </a:rPr>
              <a:t>- Delivers lessons automatically via Amazon SES (email)</a:t>
            </a:r>
          </a:p>
          <a:p>
            <a:pPr lvl="0"/>
            <a:r>
              <a:rPr lang="en-MY" sz="1600" dirty="0">
                <a:solidFill>
                  <a:schemeClr val="tx1"/>
                </a:solidFill>
              </a:rPr>
              <a:t>- Triggering daily lesson delivery tasks to employees using Amazon </a:t>
            </a:r>
            <a:r>
              <a:rPr lang="en-MY" sz="1600" dirty="0" err="1">
                <a:solidFill>
                  <a:schemeClr val="tx1"/>
                </a:solidFill>
              </a:rPr>
              <a:t>EventBridge</a:t>
            </a:r>
            <a:endParaRPr lang="en-MY" sz="1600" dirty="0">
              <a:solidFill>
                <a:schemeClr val="tx1"/>
              </a:solidFill>
            </a:endParaRPr>
          </a:p>
          <a:p>
            <a:pPr lvl="0"/>
            <a:r>
              <a:rPr lang="en-MY" sz="1600" dirty="0">
                <a:solidFill>
                  <a:schemeClr val="tx1"/>
                </a:solidFill>
              </a:rPr>
              <a:t>- Tracking user progress and data in DynamoDB database</a:t>
            </a:r>
          </a:p>
          <a:p>
            <a:pPr lvl="0"/>
            <a:r>
              <a:rPr lang="en-MY" sz="1600" dirty="0">
                <a:solidFill>
                  <a:schemeClr val="tx1"/>
                </a:solidFill>
              </a:rPr>
              <a:t>- Can be manually triggered via API Gateway</a:t>
            </a:r>
          </a:p>
          <a:p>
            <a:pPr algn="ctr"/>
            <a:endParaRPr lang="en-MY" sz="1600" dirty="0"/>
          </a:p>
        </p:txBody>
      </p:sp>
    </p:spTree>
    <p:extLst>
      <p:ext uri="{BB962C8B-B14F-4D97-AF65-F5344CB8AC3E}">
        <p14:creationId xmlns:p14="http://schemas.microsoft.com/office/powerpoint/2010/main" val="26796926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 name="Rectangle 18">
            <a:extLst>
              <a:ext uri="{FF2B5EF4-FFF2-40B4-BE49-F238E27FC236}">
                <a16:creationId xmlns:a16="http://schemas.microsoft.com/office/drawing/2014/main" id="{0B761509-3B9A-49A6-A84B-C3D86811697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12191997" cy="68580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Freeform: Shape 20">
            <a:extLst>
              <a:ext uri="{FF2B5EF4-FFF2-40B4-BE49-F238E27FC236}">
                <a16:creationId xmlns:a16="http://schemas.microsoft.com/office/drawing/2014/main" id="{91DE43FD-EB47-414A-B0AB-169B0FFFA5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272922" cy="6858000"/>
          </a:xfrm>
          <a:custGeom>
            <a:avLst/>
            <a:gdLst>
              <a:gd name="connsiteX0" fmla="*/ 0 w 9272922"/>
              <a:gd name="connsiteY0" fmla="*/ 0 h 6858000"/>
              <a:gd name="connsiteX1" fmla="*/ 1733417 w 9272922"/>
              <a:gd name="connsiteY1" fmla="*/ 0 h 6858000"/>
              <a:gd name="connsiteX2" fmla="*/ 3307976 w 9272922"/>
              <a:gd name="connsiteY2" fmla="*/ 0 h 6858000"/>
              <a:gd name="connsiteX3" fmla="*/ 8126249 w 9272922"/>
              <a:gd name="connsiteY3" fmla="*/ 0 h 6858000"/>
              <a:gd name="connsiteX4" fmla="*/ 8138896 w 9272922"/>
              <a:gd name="connsiteY4" fmla="*/ 31774 h 6858000"/>
              <a:gd name="connsiteX5" fmla="*/ 9193904 w 9272922"/>
              <a:gd name="connsiteY5" fmla="*/ 2682457 h 6858000"/>
              <a:gd name="connsiteX6" fmla="*/ 9193904 w 9272922"/>
              <a:gd name="connsiteY6" fmla="*/ 3752208 h 6858000"/>
              <a:gd name="connsiteX7" fmla="*/ 8036400 w 9272922"/>
              <a:gd name="connsiteY7" fmla="*/ 6660411 h 6858000"/>
              <a:gd name="connsiteX8" fmla="*/ 7957938 w 9272922"/>
              <a:gd name="connsiteY8" fmla="*/ 6857542 h 6858000"/>
              <a:gd name="connsiteX9" fmla="*/ 3307976 w 9272922"/>
              <a:gd name="connsiteY9" fmla="*/ 6857542 h 6858000"/>
              <a:gd name="connsiteX10" fmla="*/ 3307976 w 9272922"/>
              <a:gd name="connsiteY10" fmla="*/ 6858000 h 6858000"/>
              <a:gd name="connsiteX11" fmla="*/ 0 w 9272922"/>
              <a:gd name="connsiteY11"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9272922" h="6858000">
                <a:moveTo>
                  <a:pt x="0" y="0"/>
                </a:moveTo>
                <a:lnTo>
                  <a:pt x="1733417" y="0"/>
                </a:lnTo>
                <a:lnTo>
                  <a:pt x="3307976" y="0"/>
                </a:lnTo>
                <a:lnTo>
                  <a:pt x="8126249" y="0"/>
                </a:lnTo>
                <a:lnTo>
                  <a:pt x="8138896" y="31774"/>
                </a:lnTo>
                <a:cubicBezTo>
                  <a:pt x="9193904" y="2682457"/>
                  <a:pt x="9193904" y="2682457"/>
                  <a:pt x="9193904" y="2682457"/>
                </a:cubicBezTo>
                <a:cubicBezTo>
                  <a:pt x="9299262" y="2988100"/>
                  <a:pt x="9299262" y="3446565"/>
                  <a:pt x="9193904" y="3752208"/>
                </a:cubicBezTo>
                <a:cubicBezTo>
                  <a:pt x="8709916" y="4968215"/>
                  <a:pt x="8331802" y="5918220"/>
                  <a:pt x="8036400" y="6660411"/>
                </a:cubicBezTo>
                <a:lnTo>
                  <a:pt x="7957938" y="6857542"/>
                </a:lnTo>
                <a:lnTo>
                  <a:pt x="3307976" y="6857542"/>
                </a:lnTo>
                <a:lnTo>
                  <a:pt x="3307976" y="6858000"/>
                </a:lnTo>
                <a:lnTo>
                  <a:pt x="0" y="6858000"/>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3" name="Picture 2" descr="A screenshot of a computer&#10;&#10;AI-generated content may be incorrect.">
            <a:extLst>
              <a:ext uri="{FF2B5EF4-FFF2-40B4-BE49-F238E27FC236}">
                <a16:creationId xmlns:a16="http://schemas.microsoft.com/office/drawing/2014/main" id="{8E95676F-BF8F-F543-C0BC-13711EBC57C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45207" y="643466"/>
            <a:ext cx="5844443" cy="5566833"/>
          </a:xfrm>
          <a:prstGeom prst="rect">
            <a:avLst/>
          </a:prstGeom>
        </p:spPr>
      </p:pic>
      <p:grpSp>
        <p:nvGrpSpPr>
          <p:cNvPr id="23" name="Group 22">
            <a:extLst>
              <a:ext uri="{FF2B5EF4-FFF2-40B4-BE49-F238E27FC236}">
                <a16:creationId xmlns:a16="http://schemas.microsoft.com/office/drawing/2014/main" id="{58495BCC-CE77-4CC2-952E-846F41119FD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9160561" y="1075188"/>
            <a:ext cx="1562267" cy="1172973"/>
            <a:chOff x="9160561" y="1075188"/>
            <a:chExt cx="1562267" cy="1172973"/>
          </a:xfrm>
        </p:grpSpPr>
        <p:sp>
          <p:nvSpPr>
            <p:cNvPr id="24" name="Freeform 5">
              <a:extLst>
                <a:ext uri="{FF2B5EF4-FFF2-40B4-BE49-F238E27FC236}">
                  <a16:creationId xmlns:a16="http://schemas.microsoft.com/office/drawing/2014/main" id="{1B42538B-E30F-4967-A6C1-8EBA775F4D60}"/>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160561" y="1423846"/>
              <a:ext cx="935037" cy="8243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sp>
          <p:nvSpPr>
            <p:cNvPr id="25" name="Freeform 5">
              <a:extLst>
                <a:ext uri="{FF2B5EF4-FFF2-40B4-BE49-F238E27FC236}">
                  <a16:creationId xmlns:a16="http://schemas.microsoft.com/office/drawing/2014/main" id="{9A6BD9AC-4DE7-4B20-8547-4E3B375C21F7}"/>
                </a:ext>
                <a:ext uri="{C183D7F6-B498-43B3-948B-1728B52AA6E4}">
                  <adec:decorative xmlns:adec="http://schemas.microsoft.com/office/drawing/2017/decorative" val="1"/>
                </a:ext>
              </a:extLst>
            </p:cNvPr>
            <p:cNvSpPr>
              <a:spLocks/>
            </p:cNvSpPr>
            <p:nvPr>
              <p:extLst>
                <p:ext uri="{386F3935-93C4-4BCD-93E2-E3B085C9AB24}">
                  <p16:designElem xmlns:p16="http://schemas.microsoft.com/office/powerpoint/2015/main" val="1"/>
                </p:ext>
              </p:extLst>
            </p:nvPr>
          </p:nvSpPr>
          <p:spPr bwMode="auto">
            <a:xfrm>
              <a:off x="9960661" y="1075188"/>
              <a:ext cx="762167" cy="671915"/>
            </a:xfrm>
            <a:custGeom>
              <a:avLst/>
              <a:gdLst>
                <a:gd name="T0" fmla="*/ 225 w 785"/>
                <a:gd name="T1" fmla="*/ 692 h 692"/>
                <a:gd name="T2" fmla="*/ 177 w 785"/>
                <a:gd name="T3" fmla="*/ 665 h 692"/>
                <a:gd name="T4" fmla="*/ 9 w 785"/>
                <a:gd name="T5" fmla="*/ 374 h 692"/>
                <a:gd name="T6" fmla="*/ 9 w 785"/>
                <a:gd name="T7" fmla="*/ 318 h 692"/>
                <a:gd name="T8" fmla="*/ 177 w 785"/>
                <a:gd name="T9" fmla="*/ 27 h 692"/>
                <a:gd name="T10" fmla="*/ 225 w 785"/>
                <a:gd name="T11" fmla="*/ 0 h 692"/>
                <a:gd name="T12" fmla="*/ 561 w 785"/>
                <a:gd name="T13" fmla="*/ 0 h 692"/>
                <a:gd name="T14" fmla="*/ 609 w 785"/>
                <a:gd name="T15" fmla="*/ 27 h 692"/>
                <a:gd name="T16" fmla="*/ 777 w 785"/>
                <a:gd name="T17" fmla="*/ 318 h 692"/>
                <a:gd name="T18" fmla="*/ 777 w 785"/>
                <a:gd name="T19" fmla="*/ 374 h 692"/>
                <a:gd name="T20" fmla="*/ 609 w 785"/>
                <a:gd name="T21" fmla="*/ 665 h 692"/>
                <a:gd name="T22" fmla="*/ 561 w 785"/>
                <a:gd name="T23" fmla="*/ 692 h 692"/>
                <a:gd name="T24" fmla="*/ 225 w 785"/>
                <a:gd name="T25" fmla="*/ 692 h 6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785" h="692">
                  <a:moveTo>
                    <a:pt x="225" y="692"/>
                  </a:moveTo>
                  <a:cubicBezTo>
                    <a:pt x="207" y="692"/>
                    <a:pt x="185" y="680"/>
                    <a:pt x="177" y="665"/>
                  </a:cubicBezTo>
                  <a:cubicBezTo>
                    <a:pt x="9" y="374"/>
                    <a:pt x="9" y="374"/>
                    <a:pt x="9" y="374"/>
                  </a:cubicBezTo>
                  <a:cubicBezTo>
                    <a:pt x="0" y="358"/>
                    <a:pt x="0" y="334"/>
                    <a:pt x="9" y="318"/>
                  </a:cubicBezTo>
                  <a:cubicBezTo>
                    <a:pt x="177" y="27"/>
                    <a:pt x="177" y="27"/>
                    <a:pt x="177" y="27"/>
                  </a:cubicBezTo>
                  <a:cubicBezTo>
                    <a:pt x="185" y="12"/>
                    <a:pt x="207" y="0"/>
                    <a:pt x="225" y="0"/>
                  </a:cubicBezTo>
                  <a:cubicBezTo>
                    <a:pt x="561" y="0"/>
                    <a:pt x="561" y="0"/>
                    <a:pt x="561" y="0"/>
                  </a:cubicBezTo>
                  <a:cubicBezTo>
                    <a:pt x="578" y="0"/>
                    <a:pt x="600" y="12"/>
                    <a:pt x="609" y="27"/>
                  </a:cubicBezTo>
                  <a:cubicBezTo>
                    <a:pt x="777" y="318"/>
                    <a:pt x="777" y="318"/>
                    <a:pt x="777" y="318"/>
                  </a:cubicBezTo>
                  <a:cubicBezTo>
                    <a:pt x="785" y="334"/>
                    <a:pt x="785" y="358"/>
                    <a:pt x="777" y="374"/>
                  </a:cubicBezTo>
                  <a:cubicBezTo>
                    <a:pt x="609" y="665"/>
                    <a:pt x="609" y="665"/>
                    <a:pt x="609" y="665"/>
                  </a:cubicBezTo>
                  <a:cubicBezTo>
                    <a:pt x="600" y="680"/>
                    <a:pt x="578" y="692"/>
                    <a:pt x="561" y="692"/>
                  </a:cubicBezTo>
                  <a:lnTo>
                    <a:pt x="225" y="692"/>
                  </a:lnTo>
                  <a:close/>
                </a:path>
              </a:pathLst>
            </a:custGeom>
            <a:noFill/>
            <a:ln w="28575" cmpd="sng">
              <a:solidFill>
                <a:schemeClr val="bg1"/>
              </a:solidFill>
            </a:ln>
          </p:spPr>
          <p:txBody>
            <a:bodyPr vert="horz" wrap="square" lIns="91440" tIns="45720" rIns="91440" bIns="45720" numCol="1" anchor="t" anchorCtr="0" compatLnSpc="1">
              <a:prstTxWarp prst="textNoShape">
                <a:avLst/>
              </a:prstTxWarp>
            </a:bodyPr>
            <a:lstStyle/>
            <a:p>
              <a:endParaRPr lang="en-US"/>
            </a:p>
          </p:txBody>
        </p:sp>
      </p:grpSp>
      <p:sp>
        <p:nvSpPr>
          <p:cNvPr id="4" name="TextBox 3">
            <a:extLst>
              <a:ext uri="{FF2B5EF4-FFF2-40B4-BE49-F238E27FC236}">
                <a16:creationId xmlns:a16="http://schemas.microsoft.com/office/drawing/2014/main" id="{569CF6BB-2C98-1578-63D5-BEE075B8CEB2}"/>
              </a:ext>
            </a:extLst>
          </p:cNvPr>
          <p:cNvSpPr txBox="1"/>
          <p:nvPr/>
        </p:nvSpPr>
        <p:spPr>
          <a:xfrm>
            <a:off x="9272922" y="2345237"/>
            <a:ext cx="2704195" cy="954107"/>
          </a:xfrm>
          <a:prstGeom prst="rect">
            <a:avLst/>
          </a:prstGeom>
          <a:noFill/>
        </p:spPr>
        <p:txBody>
          <a:bodyPr wrap="square" rtlCol="0">
            <a:spAutoFit/>
          </a:bodyPr>
          <a:lstStyle/>
          <a:p>
            <a:pPr algn="ctr"/>
            <a:r>
              <a:rPr lang="en-US" sz="2800" b="1" dirty="0">
                <a:solidFill>
                  <a:schemeClr val="bg1"/>
                </a:solidFill>
              </a:rPr>
              <a:t>Architectural Diagram</a:t>
            </a:r>
            <a:endParaRPr lang="en-MY" sz="2800" b="1" dirty="0">
              <a:solidFill>
                <a:schemeClr val="bg1"/>
              </a:solidFill>
            </a:endParaRPr>
          </a:p>
        </p:txBody>
      </p:sp>
    </p:spTree>
    <p:extLst>
      <p:ext uri="{BB962C8B-B14F-4D97-AF65-F5344CB8AC3E}">
        <p14:creationId xmlns:p14="http://schemas.microsoft.com/office/powerpoint/2010/main" val="34571326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4" name="Rectangle 33">
            <a:extLst>
              <a:ext uri="{FF2B5EF4-FFF2-40B4-BE49-F238E27FC236}">
                <a16:creationId xmlns:a16="http://schemas.microsoft.com/office/drawing/2014/main" id="{70DFC902-7D23-471A-B557-B6B6917D7A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 y="-5705"/>
            <a:ext cx="12191990" cy="1694346"/>
          </a:xfrm>
          <a:prstGeom prst="rect">
            <a:avLst/>
          </a:prstGeom>
          <a:solidFill>
            <a:schemeClr val="tx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A55D5633-D557-4DCA-982C-FF36EB7A1C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688641"/>
            <a:ext cx="12191990" cy="5169359"/>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450D3AD2-FA80-415F-A9CE-54D884561C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56851" y="2010758"/>
            <a:ext cx="457190" cy="45719"/>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extBox 1">
            <a:extLst>
              <a:ext uri="{FF2B5EF4-FFF2-40B4-BE49-F238E27FC236}">
                <a16:creationId xmlns:a16="http://schemas.microsoft.com/office/drawing/2014/main" id="{AABD6A4C-FAAA-E3CB-A5D8-B4B896FDC2C6}"/>
              </a:ext>
            </a:extLst>
          </p:cNvPr>
          <p:cNvSpPr txBox="1"/>
          <p:nvPr/>
        </p:nvSpPr>
        <p:spPr>
          <a:xfrm>
            <a:off x="1155548" y="2217343"/>
            <a:ext cx="9880893" cy="3959619"/>
          </a:xfrm>
          <a:prstGeom prst="rect">
            <a:avLst/>
          </a:prstGeom>
        </p:spPr>
        <p:txBody>
          <a:bodyPr vert="horz" lIns="91440" tIns="45720" rIns="91440" bIns="45720" rtlCol="0">
            <a:normAutofit/>
          </a:bodyPr>
          <a:lstStyle/>
          <a:p>
            <a:pPr>
              <a:lnSpc>
                <a:spcPct val="90000"/>
              </a:lnSpc>
              <a:spcAft>
                <a:spcPts val="600"/>
              </a:spcAft>
            </a:pPr>
            <a:r>
              <a:rPr lang="en-US" sz="2200" dirty="0"/>
              <a:t>The system employs an event-driven, serverless architecture where services are orchestrated via AWS Lambda in response to scheduled (</a:t>
            </a:r>
            <a:r>
              <a:rPr lang="en-US" sz="2200" dirty="0" err="1"/>
              <a:t>EventBridge</a:t>
            </a:r>
            <a:r>
              <a:rPr lang="en-US" sz="2200" dirty="0"/>
              <a:t>) or on-demand (API Gateway) triggers. User context is retrieved from DynamoDB, content is sourced from S3 or synthesized via Bedrock, progress is persisted, and the final artifact is delivered via SES. This design ensures:</a:t>
            </a:r>
          </a:p>
          <a:p>
            <a:pPr indent="-228600">
              <a:lnSpc>
                <a:spcPct val="90000"/>
              </a:lnSpc>
              <a:spcAft>
                <a:spcPts val="600"/>
              </a:spcAft>
              <a:buFont typeface="Arial" panose="020B0604020202020204" pitchFamily="34" charset="0"/>
              <a:buChar char="•"/>
            </a:pPr>
            <a:r>
              <a:rPr lang="en-US" sz="2200" dirty="0"/>
              <a:t>Personalization through AI-driven content generation (Bedrock + DynamoDB)</a:t>
            </a:r>
          </a:p>
          <a:p>
            <a:pPr indent="-228600">
              <a:lnSpc>
                <a:spcPct val="90000"/>
              </a:lnSpc>
              <a:spcAft>
                <a:spcPts val="600"/>
              </a:spcAft>
              <a:buFont typeface="Arial" panose="020B0604020202020204" pitchFamily="34" charset="0"/>
              <a:buChar char="•"/>
            </a:pPr>
            <a:r>
              <a:rPr lang="en-US" sz="2200" dirty="0"/>
              <a:t>Automation via scheduled execution (</a:t>
            </a:r>
            <a:r>
              <a:rPr lang="en-US" sz="2200" dirty="0" err="1"/>
              <a:t>EventBridge</a:t>
            </a:r>
            <a:r>
              <a:rPr lang="en-US" sz="2200" dirty="0"/>
              <a:t>)</a:t>
            </a:r>
          </a:p>
          <a:p>
            <a:pPr indent="-228600">
              <a:lnSpc>
                <a:spcPct val="90000"/>
              </a:lnSpc>
              <a:spcAft>
                <a:spcPts val="600"/>
              </a:spcAft>
              <a:buFont typeface="Arial" panose="020B0604020202020204" pitchFamily="34" charset="0"/>
              <a:buChar char="•"/>
            </a:pPr>
            <a:r>
              <a:rPr lang="en-US" sz="2200" dirty="0"/>
              <a:t>Accessibility through ubiquitous email delivery (SES)</a:t>
            </a:r>
          </a:p>
          <a:p>
            <a:pPr indent="-228600">
              <a:lnSpc>
                <a:spcPct val="90000"/>
              </a:lnSpc>
              <a:spcAft>
                <a:spcPts val="600"/>
              </a:spcAft>
              <a:buFont typeface="Arial" panose="020B0604020202020204" pitchFamily="34" charset="0"/>
              <a:buChar char="•"/>
            </a:pPr>
            <a:r>
              <a:rPr lang="en-US" sz="2200" dirty="0"/>
              <a:t>Scalability &amp; Cost-Efficiency via serverless components (Lambda, DynamoDB, S3)</a:t>
            </a:r>
          </a:p>
          <a:p>
            <a:pPr indent="-228600">
              <a:lnSpc>
                <a:spcPct val="90000"/>
              </a:lnSpc>
              <a:spcAft>
                <a:spcPts val="600"/>
              </a:spcAft>
              <a:buFont typeface="Arial" panose="020B0604020202020204" pitchFamily="34" charset="0"/>
              <a:buChar char="•"/>
            </a:pPr>
            <a:r>
              <a:rPr lang="en-US" sz="2200" dirty="0"/>
              <a:t>Extensibility through API-first design (API Gateway)</a:t>
            </a:r>
          </a:p>
          <a:p>
            <a:pPr indent="-228600">
              <a:lnSpc>
                <a:spcPct val="90000"/>
              </a:lnSpc>
              <a:spcAft>
                <a:spcPts val="600"/>
              </a:spcAft>
              <a:buFont typeface="Arial" panose="020B0604020202020204" pitchFamily="34" charset="0"/>
              <a:buChar char="•"/>
            </a:pPr>
            <a:endParaRPr lang="en-US" sz="2200" dirty="0"/>
          </a:p>
        </p:txBody>
      </p:sp>
    </p:spTree>
    <p:extLst>
      <p:ext uri="{BB962C8B-B14F-4D97-AF65-F5344CB8AC3E}">
        <p14:creationId xmlns:p14="http://schemas.microsoft.com/office/powerpoint/2010/main" val="5369232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1" name="Picture 10" descr="Person watching empty phone">
            <a:extLst>
              <a:ext uri="{FF2B5EF4-FFF2-40B4-BE49-F238E27FC236}">
                <a16:creationId xmlns:a16="http://schemas.microsoft.com/office/drawing/2014/main" id="{15D3DE61-9E97-1228-6655-A91F6CB1000A}"/>
              </a:ext>
            </a:extLst>
          </p:cNvPr>
          <p:cNvPicPr>
            <a:picLocks noChangeAspect="1"/>
          </p:cNvPicPr>
          <p:nvPr/>
        </p:nvPicPr>
        <p:blipFill>
          <a:blip r:embed="rId2">
            <a:duotone>
              <a:schemeClr val="bg2">
                <a:shade val="45000"/>
                <a:satMod val="135000"/>
              </a:schemeClr>
              <a:prstClr val="white"/>
            </a:duotone>
          </a:blip>
          <a:srcRect t="15730"/>
          <a:stretch>
            <a:fillRect/>
          </a:stretch>
        </p:blipFill>
        <p:spPr>
          <a:xfrm>
            <a:off x="20" y="10"/>
            <a:ext cx="12191980" cy="6857990"/>
          </a:xfrm>
          <a:prstGeom prst="rect">
            <a:avLst/>
          </a:prstGeom>
        </p:spPr>
      </p:pic>
      <p:sp>
        <p:nvSpPr>
          <p:cNvPr id="8" name="Rectangle 7">
            <a:extLst>
              <a:ext uri="{FF2B5EF4-FFF2-40B4-BE49-F238E27FC236}">
                <a16:creationId xmlns:a16="http://schemas.microsoft.com/office/drawing/2014/main" id="{B50AB553-2A96-4A92-96F2-93548E0969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a:gsLst>
              <a:gs pos="10000">
                <a:schemeClr val="bg2">
                  <a:alpha val="68000"/>
                </a:schemeClr>
              </a:gs>
              <a:gs pos="85000">
                <a:schemeClr val="bg2">
                  <a:alpha val="97000"/>
                </a:schemeClr>
              </a:gs>
            </a:gsLst>
            <a:path path="circle">
              <a:fillToRect l="50000" t="50000" r="50000" b="50000"/>
            </a:path>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9185B58-DDB3-D856-FAB9-BE588B3519EB}"/>
              </a:ext>
            </a:extLst>
          </p:cNvPr>
          <p:cNvSpPr txBox="1"/>
          <p:nvPr/>
        </p:nvSpPr>
        <p:spPr>
          <a:xfrm>
            <a:off x="838200" y="1825625"/>
            <a:ext cx="10515600" cy="4351338"/>
          </a:xfrm>
          <a:prstGeom prst="rect">
            <a:avLst/>
          </a:prstGeom>
        </p:spPr>
        <p:txBody>
          <a:bodyPr vert="horz" lIns="91440" tIns="45720" rIns="91440" bIns="45720" rtlCol="0">
            <a:normAutofit fontScale="92500" lnSpcReduction="20000"/>
          </a:bodyPr>
          <a:lstStyle/>
          <a:p>
            <a:pPr>
              <a:lnSpc>
                <a:spcPct val="90000"/>
              </a:lnSpc>
              <a:spcAft>
                <a:spcPts val="600"/>
              </a:spcAft>
            </a:pPr>
            <a:r>
              <a:rPr lang="en-US" sz="2400" dirty="0">
                <a:latin typeface="Algerian" panose="04020705040A02060702" pitchFamily="82" charset="0"/>
              </a:rPr>
              <a:t>Our solution is : </a:t>
            </a:r>
          </a:p>
          <a:p>
            <a:pPr indent="-228600">
              <a:lnSpc>
                <a:spcPct val="90000"/>
              </a:lnSpc>
              <a:spcAft>
                <a:spcPts val="600"/>
              </a:spcAft>
              <a:buFont typeface="Arial" panose="020B0604020202020204" pitchFamily="34" charset="0"/>
              <a:buChar char="•"/>
            </a:pPr>
            <a:r>
              <a:rPr lang="en-US" sz="2400" dirty="0"/>
              <a:t>Micro-sized lessons (~5 minutes), cognitively optimized for retention</a:t>
            </a:r>
          </a:p>
          <a:p>
            <a:pPr indent="-228600">
              <a:lnSpc>
                <a:spcPct val="90000"/>
              </a:lnSpc>
              <a:spcAft>
                <a:spcPts val="600"/>
              </a:spcAft>
              <a:buFont typeface="Arial" panose="020B0604020202020204" pitchFamily="34" charset="0"/>
              <a:buChar char="•"/>
            </a:pPr>
            <a:r>
              <a:rPr lang="en-US" sz="2400" dirty="0"/>
              <a:t>Daily delivery for fostering habit formation</a:t>
            </a:r>
          </a:p>
          <a:p>
            <a:pPr indent="-228600">
              <a:lnSpc>
                <a:spcPct val="90000"/>
              </a:lnSpc>
              <a:spcAft>
                <a:spcPts val="600"/>
              </a:spcAft>
              <a:buFont typeface="Arial" panose="020B0604020202020204" pitchFamily="34" charset="0"/>
              <a:buChar char="•"/>
            </a:pPr>
            <a:r>
              <a:rPr lang="en-US" sz="2400" dirty="0"/>
              <a:t>AI-personalization to ensure relevance to individual skill gaps</a:t>
            </a:r>
          </a:p>
          <a:p>
            <a:pPr indent="-228600">
              <a:lnSpc>
                <a:spcPct val="90000"/>
              </a:lnSpc>
              <a:spcAft>
                <a:spcPts val="600"/>
              </a:spcAft>
              <a:buFont typeface="Arial" panose="020B0604020202020204" pitchFamily="34" charset="0"/>
              <a:buChar char="•"/>
            </a:pPr>
            <a:r>
              <a:rPr lang="en-US" sz="2400" dirty="0"/>
              <a:t>Zero-friction access, via email hence no login or app required</a:t>
            </a:r>
          </a:p>
          <a:p>
            <a:pPr indent="-228600">
              <a:lnSpc>
                <a:spcPct val="90000"/>
              </a:lnSpc>
              <a:spcAft>
                <a:spcPts val="600"/>
              </a:spcAft>
              <a:buFont typeface="Arial" panose="020B0604020202020204" pitchFamily="34" charset="0"/>
              <a:buChar char="•"/>
            </a:pPr>
            <a:r>
              <a:rPr lang="en-US" sz="2400" dirty="0"/>
              <a:t>Has progress tracking functions for enabling continuous improvement</a:t>
            </a:r>
          </a:p>
          <a:p>
            <a:pPr indent="-228600">
              <a:lnSpc>
                <a:spcPct val="90000"/>
              </a:lnSpc>
              <a:spcAft>
                <a:spcPts val="600"/>
              </a:spcAft>
              <a:buFont typeface="Arial" panose="020B0604020202020204" pitchFamily="34" charset="0"/>
              <a:buChar char="•"/>
            </a:pPr>
            <a:endParaRPr lang="en-US" sz="2400" dirty="0"/>
          </a:p>
          <a:p>
            <a:pPr indent="-228600">
              <a:lnSpc>
                <a:spcPct val="90000"/>
              </a:lnSpc>
              <a:spcAft>
                <a:spcPts val="600"/>
              </a:spcAft>
              <a:buFont typeface="Arial" panose="020B0604020202020204" pitchFamily="34" charset="0"/>
              <a:buChar char="•"/>
            </a:pPr>
            <a:endParaRPr lang="en-US" sz="2400" dirty="0">
              <a:latin typeface="Algerian" panose="04020705040A02060702" pitchFamily="82" charset="0"/>
            </a:endParaRPr>
          </a:p>
          <a:p>
            <a:pPr>
              <a:lnSpc>
                <a:spcPct val="90000"/>
              </a:lnSpc>
              <a:spcAft>
                <a:spcPts val="600"/>
              </a:spcAft>
            </a:pPr>
            <a:r>
              <a:rPr lang="en-US" sz="2400" dirty="0">
                <a:latin typeface="Algerian" panose="04020705040A02060702" pitchFamily="82" charset="0"/>
              </a:rPr>
              <a:t>OUR Solution also Aligns to these Cloud Computing principles : </a:t>
            </a:r>
          </a:p>
          <a:p>
            <a:pPr indent="-228600">
              <a:lnSpc>
                <a:spcPct val="90000"/>
              </a:lnSpc>
              <a:spcAft>
                <a:spcPts val="600"/>
              </a:spcAft>
              <a:buFont typeface="Arial" panose="020B0604020202020204" pitchFamily="34" charset="0"/>
              <a:buChar char="•"/>
            </a:pPr>
            <a:r>
              <a:rPr lang="en-US" sz="2400" dirty="0"/>
              <a:t>scalability</a:t>
            </a:r>
          </a:p>
          <a:p>
            <a:pPr indent="-228600">
              <a:lnSpc>
                <a:spcPct val="90000"/>
              </a:lnSpc>
              <a:spcAft>
                <a:spcPts val="600"/>
              </a:spcAft>
              <a:buFont typeface="Arial" panose="020B0604020202020204" pitchFamily="34" charset="0"/>
              <a:buChar char="•"/>
            </a:pPr>
            <a:r>
              <a:rPr lang="en-US" sz="2400" dirty="0"/>
              <a:t>cost-efficiency</a:t>
            </a:r>
          </a:p>
          <a:p>
            <a:pPr indent="-228600">
              <a:lnSpc>
                <a:spcPct val="90000"/>
              </a:lnSpc>
              <a:spcAft>
                <a:spcPts val="600"/>
              </a:spcAft>
              <a:buFont typeface="Arial" panose="020B0604020202020204" pitchFamily="34" charset="0"/>
              <a:buChar char="•"/>
            </a:pPr>
            <a:r>
              <a:rPr lang="en-US" sz="2400" dirty="0"/>
              <a:t>operational simplicity</a:t>
            </a:r>
          </a:p>
          <a:p>
            <a:pPr indent="-228600">
              <a:lnSpc>
                <a:spcPct val="90000"/>
              </a:lnSpc>
              <a:spcAft>
                <a:spcPts val="600"/>
              </a:spcAft>
              <a:buFont typeface="Arial" panose="020B0604020202020204" pitchFamily="34" charset="0"/>
              <a:buChar char="•"/>
            </a:pPr>
            <a:r>
              <a:rPr lang="en-US" sz="2400" dirty="0"/>
              <a:t>seamless integration.</a:t>
            </a:r>
          </a:p>
          <a:p>
            <a:pPr indent="-228600">
              <a:lnSpc>
                <a:spcPct val="90000"/>
              </a:lnSpc>
              <a:spcAft>
                <a:spcPts val="600"/>
              </a:spcAft>
              <a:buFont typeface="Arial" panose="020B0604020202020204" pitchFamily="34" charset="0"/>
              <a:buChar char="•"/>
            </a:pPr>
            <a:endParaRPr lang="en-US" sz="2400" dirty="0"/>
          </a:p>
        </p:txBody>
      </p:sp>
      <p:sp>
        <p:nvSpPr>
          <p:cNvPr id="3" name="TextBox 2">
            <a:extLst>
              <a:ext uri="{FF2B5EF4-FFF2-40B4-BE49-F238E27FC236}">
                <a16:creationId xmlns:a16="http://schemas.microsoft.com/office/drawing/2014/main" id="{C6A53C53-4351-46F1-CAC4-01735FF8A611}"/>
              </a:ext>
            </a:extLst>
          </p:cNvPr>
          <p:cNvSpPr txBox="1"/>
          <p:nvPr/>
        </p:nvSpPr>
        <p:spPr>
          <a:xfrm>
            <a:off x="406400" y="352425"/>
            <a:ext cx="11430000" cy="646331"/>
          </a:xfrm>
          <a:prstGeom prst="rect">
            <a:avLst/>
          </a:prstGeom>
          <a:noFill/>
        </p:spPr>
        <p:txBody>
          <a:bodyPr wrap="square" rtlCol="0">
            <a:spAutoFit/>
          </a:bodyPr>
          <a:lstStyle/>
          <a:p>
            <a:r>
              <a:rPr lang="en-US" sz="3600" b="1" dirty="0">
                <a:highlight>
                  <a:srgbClr val="FFFF00"/>
                </a:highlight>
                <a:latin typeface="Arial Black" panose="020B0A04020102020204" pitchFamily="34" charset="0"/>
              </a:rPr>
              <a:t>Solution Addresses the Problem Statement</a:t>
            </a:r>
          </a:p>
        </p:txBody>
      </p:sp>
    </p:spTree>
    <p:extLst>
      <p:ext uri="{BB962C8B-B14F-4D97-AF65-F5344CB8AC3E}">
        <p14:creationId xmlns:p14="http://schemas.microsoft.com/office/powerpoint/2010/main" val="2899406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23E8E3AA-CCF6-5D03-EBB0-964CE40BBE20}"/>
              </a:ext>
            </a:extLst>
          </p:cNvPr>
          <p:cNvSpPr/>
          <p:nvPr/>
        </p:nvSpPr>
        <p:spPr>
          <a:xfrm>
            <a:off x="-3048" y="-1"/>
            <a:ext cx="12188952" cy="6857990"/>
          </a:xfrm>
          <a:prstGeom prst="rect">
            <a:avLst/>
          </a:prstGeom>
          <a:solidFill>
            <a:schemeClr val="accent1">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2" name="TextBox 1">
            <a:extLst>
              <a:ext uri="{FF2B5EF4-FFF2-40B4-BE49-F238E27FC236}">
                <a16:creationId xmlns:a16="http://schemas.microsoft.com/office/drawing/2014/main" id="{61951364-D8CC-6186-B7A9-21B46936FAD4}"/>
              </a:ext>
            </a:extLst>
          </p:cNvPr>
          <p:cNvSpPr txBox="1"/>
          <p:nvPr/>
        </p:nvSpPr>
        <p:spPr>
          <a:xfrm>
            <a:off x="520819" y="1350792"/>
            <a:ext cx="5702300" cy="4156403"/>
          </a:xfrm>
          <a:prstGeom prst="rect">
            <a:avLst/>
          </a:prstGeom>
        </p:spPr>
        <p:txBody>
          <a:bodyPr vert="horz" lIns="91440" tIns="45720" rIns="91440" bIns="45720" rtlCol="0">
            <a:normAutofit/>
          </a:bodyPr>
          <a:lstStyle/>
          <a:p>
            <a:pPr>
              <a:lnSpc>
                <a:spcPct val="90000"/>
              </a:lnSpc>
              <a:spcAft>
                <a:spcPts val="600"/>
              </a:spcAft>
            </a:pPr>
            <a:r>
              <a:rPr lang="en-US" sz="3600" b="1" dirty="0">
                <a:latin typeface="Candara" panose="020E0502030303020204" pitchFamily="34" charset="0"/>
              </a:rPr>
              <a:t>Our solution replaces overwhelming training marathons with consistent, AI-curated micro-lessons thus improving retention, engagement, and skill growth without disrupting workflow.</a:t>
            </a:r>
          </a:p>
          <a:p>
            <a:pPr indent="-228600">
              <a:lnSpc>
                <a:spcPct val="90000"/>
              </a:lnSpc>
              <a:spcAft>
                <a:spcPts val="600"/>
              </a:spcAft>
              <a:buFont typeface="Arial" panose="020B0604020202020204" pitchFamily="34" charset="0"/>
              <a:buChar char="•"/>
            </a:pPr>
            <a:endParaRPr lang="en-US" sz="3600" b="1" dirty="0">
              <a:latin typeface="Candara" panose="020E0502030303020204" pitchFamily="34" charset="0"/>
            </a:endParaRPr>
          </a:p>
        </p:txBody>
      </p:sp>
      <p:pic>
        <p:nvPicPr>
          <p:cNvPr id="4" name="Picture 3" descr="A blue background with a cloud and icons&#10;&#10;AI-generated content may be incorrect.">
            <a:extLst>
              <a:ext uri="{FF2B5EF4-FFF2-40B4-BE49-F238E27FC236}">
                <a16:creationId xmlns:a16="http://schemas.microsoft.com/office/drawing/2014/main" id="{50E82E58-EAF7-92F4-A48D-5EA039BF810F}"/>
              </a:ext>
            </a:extLst>
          </p:cNvPr>
          <p:cNvPicPr>
            <a:picLocks noChangeAspect="1"/>
          </p:cNvPicPr>
          <p:nvPr/>
        </p:nvPicPr>
        <p:blipFill>
          <a:blip r:embed="rId2">
            <a:extLst>
              <a:ext uri="{28A0092B-C50C-407E-A947-70E740481C1C}">
                <a14:useLocalDpi xmlns:a14="http://schemas.microsoft.com/office/drawing/2010/main" val="0"/>
              </a:ext>
              <a:ext uri="{837473B0-CC2E-450A-ABE3-18F120FF3D39}">
                <a1611:picAttrSrcUrl xmlns:a1611="http://schemas.microsoft.com/office/drawing/2016/11/main" r:id="rId3"/>
              </a:ext>
            </a:extLst>
          </a:blip>
          <a:srcRect l="20982" r="20980" b="-1"/>
          <a:stretch>
            <a:fillRect/>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
        <p:nvSpPr>
          <p:cNvPr id="3" name="TextBox 2">
            <a:extLst>
              <a:ext uri="{FF2B5EF4-FFF2-40B4-BE49-F238E27FC236}">
                <a16:creationId xmlns:a16="http://schemas.microsoft.com/office/drawing/2014/main" id="{590B2668-ADB3-080E-A99A-FB099CA99CE6}"/>
              </a:ext>
            </a:extLst>
          </p:cNvPr>
          <p:cNvSpPr txBox="1"/>
          <p:nvPr/>
        </p:nvSpPr>
        <p:spPr>
          <a:xfrm>
            <a:off x="9602830" y="6657945"/>
            <a:ext cx="2589170" cy="200055"/>
          </a:xfrm>
          <a:prstGeom prst="rect">
            <a:avLst/>
          </a:prstGeom>
          <a:solidFill>
            <a:srgbClr val="000000"/>
          </a:solidFill>
        </p:spPr>
        <p:txBody>
          <a:bodyPr wrap="none" rtlCol="0">
            <a:spAutoFit/>
          </a:bodyPr>
          <a:lstStyle/>
          <a:p>
            <a:pPr algn="r">
              <a:spcAft>
                <a:spcPts val="600"/>
              </a:spcAft>
            </a:pPr>
            <a:r>
              <a:rPr lang="en-MY" sz="700">
                <a:solidFill>
                  <a:srgbClr val="FFFFFF"/>
                </a:solidFill>
                <a:hlinkClick r:id="rId3" tooltip="https://apicciano.commons.gc.cuny.edu/2020/07/02/national-research-cloud-coming-would-spur-artificial-intelligence-development/">
                  <a:extLst>
                    <a:ext uri="{A12FA001-AC4F-418D-AE19-62706E023703}">
                      <ahyp:hlinkClr xmlns:ahyp="http://schemas.microsoft.com/office/drawing/2018/hyperlinkcolor" val="tx"/>
                    </a:ext>
                  </a:extLst>
                </a:hlinkClick>
              </a:rPr>
              <a:t>This Photo</a:t>
            </a:r>
            <a:r>
              <a:rPr lang="en-MY" sz="700">
                <a:solidFill>
                  <a:srgbClr val="FFFFFF"/>
                </a:solidFill>
              </a:rPr>
              <a:t> by Unknown Author is licensed under </a:t>
            </a:r>
            <a:r>
              <a:rPr lang="en-MY" sz="700">
                <a:solidFill>
                  <a:srgbClr val="FFFFFF"/>
                </a:solidFill>
                <a:hlinkClick r:id="rId4" tooltip="https://creativecommons.org/licenses/by-nc-sa/3.0/">
                  <a:extLst>
                    <a:ext uri="{A12FA001-AC4F-418D-AE19-62706E023703}">
                      <ahyp:hlinkClr xmlns:ahyp="http://schemas.microsoft.com/office/drawing/2018/hyperlinkcolor" val="tx"/>
                    </a:ext>
                  </a:extLst>
                </a:hlinkClick>
              </a:rPr>
              <a:t>CC BY-SA-NC</a:t>
            </a:r>
            <a:endParaRPr lang="en-MY" sz="700">
              <a:solidFill>
                <a:srgbClr val="FFFFFF"/>
              </a:solidFill>
            </a:endParaRPr>
          </a:p>
        </p:txBody>
      </p:sp>
    </p:spTree>
    <p:extLst>
      <p:ext uri="{BB962C8B-B14F-4D97-AF65-F5344CB8AC3E}">
        <p14:creationId xmlns:p14="http://schemas.microsoft.com/office/powerpoint/2010/main" val="35824708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 name="Rectangle 39">
            <a:extLst>
              <a:ext uri="{FF2B5EF4-FFF2-40B4-BE49-F238E27FC236}">
                <a16:creationId xmlns:a16="http://schemas.microsoft.com/office/drawing/2014/main" id="{9A3F5928-D955-456A-97B5-AA390B8CE9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gradFill flip="none" rotWithShape="1">
            <a:gsLst>
              <a:gs pos="0">
                <a:schemeClr val="accent1"/>
              </a:gs>
              <a:gs pos="100000">
                <a:schemeClr val="accent2"/>
              </a:gs>
            </a:gsLst>
            <a:lin ang="189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FFFFFF"/>
              </a:solidFill>
            </a:endParaRPr>
          </a:p>
        </p:txBody>
      </p:sp>
      <p:sp>
        <p:nvSpPr>
          <p:cNvPr id="2" name="TextBox 1">
            <a:extLst>
              <a:ext uri="{FF2B5EF4-FFF2-40B4-BE49-F238E27FC236}">
                <a16:creationId xmlns:a16="http://schemas.microsoft.com/office/drawing/2014/main" id="{04643714-6579-C158-D921-E8CB293EBE07}"/>
              </a:ext>
            </a:extLst>
          </p:cNvPr>
          <p:cNvSpPr txBox="1"/>
          <p:nvPr/>
        </p:nvSpPr>
        <p:spPr>
          <a:xfrm>
            <a:off x="1256275" y="2271449"/>
            <a:ext cx="9679449" cy="2847058"/>
          </a:xfrm>
          <a:prstGeom prst="rect">
            <a:avLst/>
          </a:prstGeom>
        </p:spPr>
        <p:txBody>
          <a:bodyPr vert="horz" lIns="91440" tIns="45720" rIns="91440" bIns="45720" rtlCol="0" anchor="b">
            <a:normAutofit/>
          </a:bodyPr>
          <a:lstStyle/>
          <a:p>
            <a:pPr>
              <a:lnSpc>
                <a:spcPct val="90000"/>
              </a:lnSpc>
              <a:spcBef>
                <a:spcPct val="0"/>
              </a:spcBef>
              <a:spcAft>
                <a:spcPts val="600"/>
              </a:spcAft>
            </a:pPr>
            <a:r>
              <a:rPr lang="en-US" sz="8000" kern="1200">
                <a:solidFill>
                  <a:srgbClr val="FFFFFF"/>
                </a:solidFill>
                <a:latin typeface="+mj-lt"/>
                <a:ea typeface="+mj-ea"/>
                <a:cs typeface="+mj-cs"/>
              </a:rPr>
              <a:t>Services used</a:t>
            </a:r>
          </a:p>
        </p:txBody>
      </p:sp>
      <p:cxnSp>
        <p:nvCxnSpPr>
          <p:cNvPr id="41" name="Straight Connector 40">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878" y="806470"/>
            <a:ext cx="8453437" cy="0"/>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11" name="Graphic 13">
            <a:extLst>
              <a:ext uri="{FF2B5EF4-FFF2-40B4-BE49-F238E27FC236}">
                <a16:creationId xmlns:a16="http://schemas.microsoft.com/office/drawing/2014/main" id="{C5CB530E-515E-412C-9DF1-5F8FFBD6F38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4954" y="2875093"/>
            <a:ext cx="139039" cy="13903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endParaRPr lang="en-US">
              <a:solidFill>
                <a:srgbClr val="FFFFFF"/>
              </a:solidFill>
            </a:endParaRPr>
          </a:p>
        </p:txBody>
      </p:sp>
      <p:sp>
        <p:nvSpPr>
          <p:cNvPr id="42" name="Graphic 12">
            <a:extLst>
              <a:ext uri="{FF2B5EF4-FFF2-40B4-BE49-F238E27FC236}">
                <a16:creationId xmlns:a16="http://schemas.microsoft.com/office/drawing/2014/main" id="{712D4376-A578-4FF1-94FC-245E7A6A48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03734" y="3104388"/>
            <a:ext cx="91138" cy="911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endParaRPr lang="en-US">
              <a:solidFill>
                <a:srgbClr val="FFFFFF"/>
              </a:solidFill>
            </a:endParaRPr>
          </a:p>
        </p:txBody>
      </p:sp>
      <p:sp>
        <p:nvSpPr>
          <p:cNvPr id="15" name="Graphic 15">
            <a:extLst>
              <a:ext uri="{FF2B5EF4-FFF2-40B4-BE49-F238E27FC236}">
                <a16:creationId xmlns:a16="http://schemas.microsoft.com/office/drawing/2014/main" id="{AEA7509D-F04F-40CB-A0B3-EEF16499CC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29414" y="3619532"/>
            <a:ext cx="127714" cy="127714"/>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endParaRPr lang="en-US">
              <a:solidFill>
                <a:srgbClr val="FFFFFF"/>
              </a:solidFill>
            </a:endParaRPr>
          </a:p>
        </p:txBody>
      </p:sp>
    </p:spTree>
    <p:extLst>
      <p:ext uri="{BB962C8B-B14F-4D97-AF65-F5344CB8AC3E}">
        <p14:creationId xmlns:p14="http://schemas.microsoft.com/office/powerpoint/2010/main" val="26357318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AI-generated content may be incorrect.">
            <a:extLst>
              <a:ext uri="{FF2B5EF4-FFF2-40B4-BE49-F238E27FC236}">
                <a16:creationId xmlns:a16="http://schemas.microsoft.com/office/drawing/2014/main" id="{32CEDADB-CA5C-60C5-0369-56D79999F05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917656"/>
            <a:ext cx="12192000" cy="5940344"/>
          </a:xfrm>
          <a:prstGeom prst="rect">
            <a:avLst/>
          </a:prstGeom>
        </p:spPr>
      </p:pic>
      <p:sp>
        <p:nvSpPr>
          <p:cNvPr id="4" name="TextBox 3">
            <a:extLst>
              <a:ext uri="{FF2B5EF4-FFF2-40B4-BE49-F238E27FC236}">
                <a16:creationId xmlns:a16="http://schemas.microsoft.com/office/drawing/2014/main" id="{35A0FB96-CEB0-2D4B-5713-9F91478AF27E}"/>
              </a:ext>
            </a:extLst>
          </p:cNvPr>
          <p:cNvSpPr txBox="1"/>
          <p:nvPr/>
        </p:nvSpPr>
        <p:spPr>
          <a:xfrm>
            <a:off x="175098" y="204280"/>
            <a:ext cx="7986408" cy="523220"/>
          </a:xfrm>
          <a:prstGeom prst="rect">
            <a:avLst/>
          </a:prstGeom>
          <a:noFill/>
        </p:spPr>
        <p:txBody>
          <a:bodyPr wrap="square" rtlCol="0">
            <a:spAutoFit/>
          </a:bodyPr>
          <a:lstStyle/>
          <a:p>
            <a:r>
              <a:rPr lang="en-US" sz="2800" dirty="0"/>
              <a:t>Dynamo DB</a:t>
            </a:r>
            <a:endParaRPr lang="en-MY" sz="2800" dirty="0"/>
          </a:p>
        </p:txBody>
      </p:sp>
    </p:spTree>
    <p:extLst>
      <p:ext uri="{BB962C8B-B14F-4D97-AF65-F5344CB8AC3E}">
        <p14:creationId xmlns:p14="http://schemas.microsoft.com/office/powerpoint/2010/main" val="9358595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56</TotalTime>
  <Words>781</Words>
  <Application>Microsoft Office PowerPoint</Application>
  <PresentationFormat>Widescreen</PresentationFormat>
  <Paragraphs>103</Paragraphs>
  <Slides>26</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ADLaM Display</vt:lpstr>
      <vt:lpstr>Algerian</vt:lpstr>
      <vt:lpstr>Aptos</vt:lpstr>
      <vt:lpstr>Aptos Display</vt:lpstr>
      <vt:lpstr>Arial</vt:lpstr>
      <vt:lpstr>Arial Black</vt:lpstr>
      <vt:lpstr>Calibri</vt:lpstr>
      <vt:lpstr>Candara</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peh yan bin</dc:creator>
  <cp:lastModifiedBy>peh yan bin</cp:lastModifiedBy>
  <cp:revision>45</cp:revision>
  <dcterms:created xsi:type="dcterms:W3CDTF">2025-09-21T12:58:56Z</dcterms:created>
  <dcterms:modified xsi:type="dcterms:W3CDTF">2025-09-21T14:10:46Z</dcterms:modified>
</cp:coreProperties>
</file>