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AA"/>
    <a:srgbClr val="F59FE9"/>
    <a:srgbClr val="FFFFB3"/>
    <a:srgbClr val="EEE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56059-9E6C-4669-8164-037A51B1C834}" v="29" dt="2020-11-20T23:36:45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i-Kai Wang" userId="451d263d-e14a-42d6-bdc6-8b1609d341eb" providerId="ADAL" clId="{C4256059-9E6C-4669-8164-037A51B1C834}"/>
    <pc:docChg chg="undo custSel modSld">
      <pc:chgData name="Jui-Kai Wang" userId="451d263d-e14a-42d6-bdc6-8b1609d341eb" providerId="ADAL" clId="{C4256059-9E6C-4669-8164-037A51B1C834}" dt="2020-11-20T23:43:08.175" v="466" actId="20577"/>
      <pc:docMkLst>
        <pc:docMk/>
      </pc:docMkLst>
      <pc:sldChg chg="addSp delSp modSp mod">
        <pc:chgData name="Jui-Kai Wang" userId="451d263d-e14a-42d6-bdc6-8b1609d341eb" providerId="ADAL" clId="{C4256059-9E6C-4669-8164-037A51B1C834}" dt="2020-11-20T23:43:08.175" v="466" actId="20577"/>
        <pc:sldMkLst>
          <pc:docMk/>
          <pc:sldMk cId="54200347" sldId="256"/>
        </pc:sldMkLst>
        <pc:spChg chg="add del mod">
          <ac:chgData name="Jui-Kai Wang" userId="451d263d-e14a-42d6-bdc6-8b1609d341eb" providerId="ADAL" clId="{C4256059-9E6C-4669-8164-037A51B1C834}" dt="2020-11-20T23:33:18.467" v="250" actId="11529"/>
          <ac:spMkLst>
            <pc:docMk/>
            <pc:sldMk cId="54200347" sldId="256"/>
            <ac:spMk id="4" creationId="{C83643B1-570F-4A07-9E3A-625A717E98D4}"/>
          </ac:spMkLst>
        </pc:spChg>
        <pc:spChg chg="add mod">
          <ac:chgData name="Jui-Kai Wang" userId="451d263d-e14a-42d6-bdc6-8b1609d341eb" providerId="ADAL" clId="{C4256059-9E6C-4669-8164-037A51B1C834}" dt="2020-11-20T23:34:01.874" v="272" actId="692"/>
          <ac:spMkLst>
            <pc:docMk/>
            <pc:sldMk cId="54200347" sldId="256"/>
            <ac:spMk id="5" creationId="{60D60F20-C19B-4BE4-88E2-B251E441EB4C}"/>
          </ac:spMkLst>
        </pc:spChg>
        <pc:spChg chg="add mod">
          <ac:chgData name="Jui-Kai Wang" userId="451d263d-e14a-42d6-bdc6-8b1609d341eb" providerId="ADAL" clId="{C4256059-9E6C-4669-8164-037A51B1C834}" dt="2020-11-20T23:18:26.421" v="27" actId="207"/>
          <ac:spMkLst>
            <pc:docMk/>
            <pc:sldMk cId="54200347" sldId="256"/>
            <ac:spMk id="50" creationId="{83351039-7D97-4ABA-B4DD-5C289D8EBCA0}"/>
          </ac:spMkLst>
        </pc:spChg>
        <pc:spChg chg="add mod">
          <ac:chgData name="Jui-Kai Wang" userId="451d263d-e14a-42d6-bdc6-8b1609d341eb" providerId="ADAL" clId="{C4256059-9E6C-4669-8164-037A51B1C834}" dt="2020-11-20T23:19:25.046" v="31" actId="1076"/>
          <ac:spMkLst>
            <pc:docMk/>
            <pc:sldMk cId="54200347" sldId="256"/>
            <ac:spMk id="51" creationId="{2EB8FA6D-7A81-4E8E-8261-E770C17F45EE}"/>
          </ac:spMkLst>
        </pc:spChg>
        <pc:spChg chg="add mod">
          <ac:chgData name="Jui-Kai Wang" userId="451d263d-e14a-42d6-bdc6-8b1609d341eb" providerId="ADAL" clId="{C4256059-9E6C-4669-8164-037A51B1C834}" dt="2020-11-20T23:19:39.798" v="33" actId="1076"/>
          <ac:spMkLst>
            <pc:docMk/>
            <pc:sldMk cId="54200347" sldId="256"/>
            <ac:spMk id="52" creationId="{FC9C8701-771A-432B-ABAC-3FCDC4123704}"/>
          </ac:spMkLst>
        </pc:spChg>
        <pc:spChg chg="add mod">
          <ac:chgData name="Jui-Kai Wang" userId="451d263d-e14a-42d6-bdc6-8b1609d341eb" providerId="ADAL" clId="{C4256059-9E6C-4669-8164-037A51B1C834}" dt="2020-11-20T23:24:13.892" v="202" actId="1035"/>
          <ac:spMkLst>
            <pc:docMk/>
            <pc:sldMk cId="54200347" sldId="256"/>
            <ac:spMk id="53" creationId="{BFBA3E96-5237-417E-B0FA-6A00FE620FDD}"/>
          </ac:spMkLst>
        </pc:spChg>
        <pc:spChg chg="add mod">
          <ac:chgData name="Jui-Kai Wang" userId="451d263d-e14a-42d6-bdc6-8b1609d341eb" providerId="ADAL" clId="{C4256059-9E6C-4669-8164-037A51B1C834}" dt="2020-11-20T23:24:07.076" v="192" actId="1037"/>
          <ac:spMkLst>
            <pc:docMk/>
            <pc:sldMk cId="54200347" sldId="256"/>
            <ac:spMk id="54" creationId="{6647ED36-C18C-47C2-B083-7E9DCE425B8A}"/>
          </ac:spMkLst>
        </pc:spChg>
        <pc:spChg chg="add mod">
          <ac:chgData name="Jui-Kai Wang" userId="451d263d-e14a-42d6-bdc6-8b1609d341eb" providerId="ADAL" clId="{C4256059-9E6C-4669-8164-037A51B1C834}" dt="2020-11-20T23:24:03.115" v="184" actId="1038"/>
          <ac:spMkLst>
            <pc:docMk/>
            <pc:sldMk cId="54200347" sldId="256"/>
            <ac:spMk id="55" creationId="{02C97C22-5A52-4C78-96A2-6117D6186443}"/>
          </ac:spMkLst>
        </pc:spChg>
        <pc:spChg chg="add mod">
          <ac:chgData name="Jui-Kai Wang" userId="451d263d-e14a-42d6-bdc6-8b1609d341eb" providerId="ADAL" clId="{C4256059-9E6C-4669-8164-037A51B1C834}" dt="2020-11-20T23:23:56.120" v="166" actId="1038"/>
          <ac:spMkLst>
            <pc:docMk/>
            <pc:sldMk cId="54200347" sldId="256"/>
            <ac:spMk id="56" creationId="{B1915F7E-DC13-4133-9912-C75DCC74D488}"/>
          </ac:spMkLst>
        </pc:spChg>
        <pc:spChg chg="add mod">
          <ac:chgData name="Jui-Kai Wang" userId="451d263d-e14a-42d6-bdc6-8b1609d341eb" providerId="ADAL" clId="{C4256059-9E6C-4669-8164-037A51B1C834}" dt="2020-11-20T23:34:28.127" v="282" actId="207"/>
          <ac:spMkLst>
            <pc:docMk/>
            <pc:sldMk cId="54200347" sldId="256"/>
            <ac:spMk id="61" creationId="{4B48DB44-DE54-487E-A11E-81F118E7105F}"/>
          </ac:spMkLst>
        </pc:spChg>
        <pc:spChg chg="add mod">
          <ac:chgData name="Jui-Kai Wang" userId="451d263d-e14a-42d6-bdc6-8b1609d341eb" providerId="ADAL" clId="{C4256059-9E6C-4669-8164-037A51B1C834}" dt="2020-11-20T23:36:34.909" v="357" actId="164"/>
          <ac:spMkLst>
            <pc:docMk/>
            <pc:sldMk cId="54200347" sldId="256"/>
            <ac:spMk id="62" creationId="{A2FFAA40-FCA9-4BBC-917D-6A9BEFD52518}"/>
          </ac:spMkLst>
        </pc:spChg>
        <pc:spChg chg="add mod">
          <ac:chgData name="Jui-Kai Wang" userId="451d263d-e14a-42d6-bdc6-8b1609d341eb" providerId="ADAL" clId="{C4256059-9E6C-4669-8164-037A51B1C834}" dt="2020-11-20T23:42:38.599" v="429" actId="1076"/>
          <ac:spMkLst>
            <pc:docMk/>
            <pc:sldMk cId="54200347" sldId="256"/>
            <ac:spMk id="63" creationId="{0AE70AF4-157F-42C1-A5E8-ED5DEB1B0EA4}"/>
          </ac:spMkLst>
        </pc:spChg>
        <pc:spChg chg="add del mod">
          <ac:chgData name="Jui-Kai Wang" userId="451d263d-e14a-42d6-bdc6-8b1609d341eb" providerId="ADAL" clId="{C4256059-9E6C-4669-8164-037A51B1C834}" dt="2020-11-20T23:36:27.375" v="356" actId="478"/>
          <ac:spMkLst>
            <pc:docMk/>
            <pc:sldMk cId="54200347" sldId="256"/>
            <ac:spMk id="65" creationId="{97DB5C34-8198-4774-9E7F-B40F025F2466}"/>
          </ac:spMkLst>
        </pc:spChg>
        <pc:spChg chg="mod">
          <ac:chgData name="Jui-Kai Wang" userId="451d263d-e14a-42d6-bdc6-8b1609d341eb" providerId="ADAL" clId="{C4256059-9E6C-4669-8164-037A51B1C834}" dt="2020-11-20T23:37:12.333" v="364" actId="207"/>
          <ac:spMkLst>
            <pc:docMk/>
            <pc:sldMk cId="54200347" sldId="256"/>
            <ac:spMk id="68" creationId="{A3186124-CBF1-45B9-8191-FE2C424FF154}"/>
          </ac:spMkLst>
        </pc:spChg>
        <pc:spChg chg="mod">
          <ac:chgData name="Jui-Kai Wang" userId="451d263d-e14a-42d6-bdc6-8b1609d341eb" providerId="ADAL" clId="{C4256059-9E6C-4669-8164-037A51B1C834}" dt="2020-11-20T23:43:08.175" v="466" actId="20577"/>
          <ac:spMkLst>
            <pc:docMk/>
            <pc:sldMk cId="54200347" sldId="256"/>
            <ac:spMk id="69" creationId="{F475A607-3C77-43D5-B2E9-6A18CA3E60EF}"/>
          </ac:spMkLst>
        </pc:spChg>
        <pc:spChg chg="del">
          <ac:chgData name="Jui-Kai Wang" userId="451d263d-e14a-42d6-bdc6-8b1609d341eb" providerId="ADAL" clId="{C4256059-9E6C-4669-8164-037A51B1C834}" dt="2020-11-20T23:30:11.205" v="214" actId="478"/>
          <ac:spMkLst>
            <pc:docMk/>
            <pc:sldMk cId="54200347" sldId="256"/>
            <ac:spMk id="91" creationId="{1C591BD1-7973-4275-BED2-8FCFEB1F6A6D}"/>
          </ac:spMkLst>
        </pc:spChg>
        <pc:spChg chg="mod">
          <ac:chgData name="Jui-Kai Wang" userId="451d263d-e14a-42d6-bdc6-8b1609d341eb" providerId="ADAL" clId="{C4256059-9E6C-4669-8164-037A51B1C834}" dt="2020-11-20T23:16:21.801" v="13" actId="207"/>
          <ac:spMkLst>
            <pc:docMk/>
            <pc:sldMk cId="54200347" sldId="256"/>
            <ac:spMk id="92" creationId="{09477C16-A647-4C28-9A49-89EA53B74106}"/>
          </ac:spMkLst>
        </pc:spChg>
        <pc:spChg chg="mod">
          <ac:chgData name="Jui-Kai Wang" userId="451d263d-e14a-42d6-bdc6-8b1609d341eb" providerId="ADAL" clId="{C4256059-9E6C-4669-8164-037A51B1C834}" dt="2020-11-20T23:16:21.801" v="13" actId="207"/>
          <ac:spMkLst>
            <pc:docMk/>
            <pc:sldMk cId="54200347" sldId="256"/>
            <ac:spMk id="93" creationId="{162D6FFC-2360-4D68-8EC7-7B6A5623F21F}"/>
          </ac:spMkLst>
        </pc:spChg>
        <pc:spChg chg="mod">
          <ac:chgData name="Jui-Kai Wang" userId="451d263d-e14a-42d6-bdc6-8b1609d341eb" providerId="ADAL" clId="{C4256059-9E6C-4669-8164-037A51B1C834}" dt="2020-11-20T23:16:21.801" v="13" actId="207"/>
          <ac:spMkLst>
            <pc:docMk/>
            <pc:sldMk cId="54200347" sldId="256"/>
            <ac:spMk id="94" creationId="{248976A4-CAC7-4E24-8FE8-94966E1A1CA7}"/>
          </ac:spMkLst>
        </pc:spChg>
        <pc:spChg chg="mod">
          <ac:chgData name="Jui-Kai Wang" userId="451d263d-e14a-42d6-bdc6-8b1609d341eb" providerId="ADAL" clId="{C4256059-9E6C-4669-8164-037A51B1C834}" dt="2020-11-20T23:20:01.011" v="41" actId="1076"/>
          <ac:spMkLst>
            <pc:docMk/>
            <pc:sldMk cId="54200347" sldId="256"/>
            <ac:spMk id="95" creationId="{5F159315-770D-409D-A3D2-B293297FE6AD}"/>
          </ac:spMkLst>
        </pc:spChg>
        <pc:spChg chg="mod">
          <ac:chgData name="Jui-Kai Wang" userId="451d263d-e14a-42d6-bdc6-8b1609d341eb" providerId="ADAL" clId="{C4256059-9E6C-4669-8164-037A51B1C834}" dt="2020-11-20T23:16:21.801" v="13" actId="207"/>
          <ac:spMkLst>
            <pc:docMk/>
            <pc:sldMk cId="54200347" sldId="256"/>
            <ac:spMk id="96" creationId="{7617D521-B375-4FEC-98B4-651514BA9957}"/>
          </ac:spMkLst>
        </pc:spChg>
        <pc:spChg chg="mod topLvl">
          <ac:chgData name="Jui-Kai Wang" userId="451d263d-e14a-42d6-bdc6-8b1609d341eb" providerId="ADAL" clId="{C4256059-9E6C-4669-8164-037A51B1C834}" dt="2020-11-20T23:16:46.535" v="15" actId="207"/>
          <ac:spMkLst>
            <pc:docMk/>
            <pc:sldMk cId="54200347" sldId="256"/>
            <ac:spMk id="103" creationId="{97EA5387-8999-4E94-BCB6-98BCAE5D068A}"/>
          </ac:spMkLst>
        </pc:spChg>
        <pc:spChg chg="mod topLvl">
          <ac:chgData name="Jui-Kai Wang" userId="451d263d-e14a-42d6-bdc6-8b1609d341eb" providerId="ADAL" clId="{C4256059-9E6C-4669-8164-037A51B1C834}" dt="2020-11-20T23:16:38.664" v="14" actId="165"/>
          <ac:spMkLst>
            <pc:docMk/>
            <pc:sldMk cId="54200347" sldId="256"/>
            <ac:spMk id="104" creationId="{FD620DC4-3795-48F9-B540-416121D267E7}"/>
          </ac:spMkLst>
        </pc:spChg>
        <pc:spChg chg="mod topLvl">
          <ac:chgData name="Jui-Kai Wang" userId="451d263d-e14a-42d6-bdc6-8b1609d341eb" providerId="ADAL" clId="{C4256059-9E6C-4669-8164-037A51B1C834}" dt="2020-11-20T23:16:38.664" v="14" actId="165"/>
          <ac:spMkLst>
            <pc:docMk/>
            <pc:sldMk cId="54200347" sldId="256"/>
            <ac:spMk id="105" creationId="{FBC1FCD2-9F8A-4812-B932-A78E0A356222}"/>
          </ac:spMkLst>
        </pc:spChg>
        <pc:spChg chg="mod topLvl">
          <ac:chgData name="Jui-Kai Wang" userId="451d263d-e14a-42d6-bdc6-8b1609d341eb" providerId="ADAL" clId="{C4256059-9E6C-4669-8164-037A51B1C834}" dt="2020-11-20T23:17:17.054" v="17" actId="1076"/>
          <ac:spMkLst>
            <pc:docMk/>
            <pc:sldMk cId="54200347" sldId="256"/>
            <ac:spMk id="106" creationId="{6B28DDFE-D4C3-4DA2-BB06-E955AA1E4AAC}"/>
          </ac:spMkLst>
        </pc:spChg>
        <pc:spChg chg="mod topLvl">
          <ac:chgData name="Jui-Kai Wang" userId="451d263d-e14a-42d6-bdc6-8b1609d341eb" providerId="ADAL" clId="{C4256059-9E6C-4669-8164-037A51B1C834}" dt="2020-11-20T23:16:50.286" v="16" actId="207"/>
          <ac:spMkLst>
            <pc:docMk/>
            <pc:sldMk cId="54200347" sldId="256"/>
            <ac:spMk id="108" creationId="{91396760-37A1-4082-8C6F-D39794AFF3A4}"/>
          </ac:spMkLst>
        </pc:spChg>
        <pc:spChg chg="mod topLvl">
          <ac:chgData name="Jui-Kai Wang" userId="451d263d-e14a-42d6-bdc6-8b1609d341eb" providerId="ADAL" clId="{C4256059-9E6C-4669-8164-037A51B1C834}" dt="2020-11-20T23:16:38.664" v="14" actId="165"/>
          <ac:spMkLst>
            <pc:docMk/>
            <pc:sldMk cId="54200347" sldId="256"/>
            <ac:spMk id="109" creationId="{F240C8DD-D5D0-4CB6-AD06-338119A2942B}"/>
          </ac:spMkLst>
        </pc:spChg>
        <pc:spChg chg="mod topLvl">
          <ac:chgData name="Jui-Kai Wang" userId="451d263d-e14a-42d6-bdc6-8b1609d341eb" providerId="ADAL" clId="{C4256059-9E6C-4669-8164-037A51B1C834}" dt="2020-11-20T23:16:38.664" v="14" actId="165"/>
          <ac:spMkLst>
            <pc:docMk/>
            <pc:sldMk cId="54200347" sldId="256"/>
            <ac:spMk id="110" creationId="{BC5DFA39-6811-427E-8645-12980D8E1384}"/>
          </ac:spMkLst>
        </pc:spChg>
        <pc:spChg chg="mod topLvl">
          <ac:chgData name="Jui-Kai Wang" userId="451d263d-e14a-42d6-bdc6-8b1609d341eb" providerId="ADAL" clId="{C4256059-9E6C-4669-8164-037A51B1C834}" dt="2020-11-20T23:17:26.966" v="18" actId="1076"/>
          <ac:spMkLst>
            <pc:docMk/>
            <pc:sldMk cId="54200347" sldId="256"/>
            <ac:spMk id="111" creationId="{606A468E-EBB9-4BCF-B74E-5F1500EC07CB}"/>
          </ac:spMkLst>
        </pc:spChg>
        <pc:spChg chg="mod">
          <ac:chgData name="Jui-Kai Wang" userId="451d263d-e14a-42d6-bdc6-8b1609d341eb" providerId="ADAL" clId="{C4256059-9E6C-4669-8164-037A51B1C834}" dt="2020-11-20T23:18:45.072" v="28" actId="207"/>
          <ac:spMkLst>
            <pc:docMk/>
            <pc:sldMk cId="54200347" sldId="256"/>
            <ac:spMk id="112" creationId="{9DCFC9B3-642F-4B5C-A2DD-22AA5A8A09F8}"/>
          </ac:spMkLst>
        </pc:spChg>
        <pc:spChg chg="mod">
          <ac:chgData name="Jui-Kai Wang" userId="451d263d-e14a-42d6-bdc6-8b1609d341eb" providerId="ADAL" clId="{C4256059-9E6C-4669-8164-037A51B1C834}" dt="2020-11-20T23:18:45.072" v="28" actId="207"/>
          <ac:spMkLst>
            <pc:docMk/>
            <pc:sldMk cId="54200347" sldId="256"/>
            <ac:spMk id="113" creationId="{69D30221-D7B3-44E0-81BC-20E0B95C7BF8}"/>
          </ac:spMkLst>
        </pc:spChg>
        <pc:spChg chg="del mod">
          <ac:chgData name="Jui-Kai Wang" userId="451d263d-e14a-42d6-bdc6-8b1609d341eb" providerId="ADAL" clId="{C4256059-9E6C-4669-8164-037A51B1C834}" dt="2020-11-20T23:17:54.708" v="22" actId="478"/>
          <ac:spMkLst>
            <pc:docMk/>
            <pc:sldMk cId="54200347" sldId="256"/>
            <ac:spMk id="118" creationId="{9968F716-9B90-4A97-A708-02436258959F}"/>
          </ac:spMkLst>
        </pc:spChg>
        <pc:spChg chg="mod">
          <ac:chgData name="Jui-Kai Wang" userId="451d263d-e14a-42d6-bdc6-8b1609d341eb" providerId="ADAL" clId="{C4256059-9E6C-4669-8164-037A51B1C834}" dt="2020-11-20T23:14:51.786" v="2" actId="1076"/>
          <ac:spMkLst>
            <pc:docMk/>
            <pc:sldMk cId="54200347" sldId="256"/>
            <ac:spMk id="119" creationId="{96586CA9-363B-4BA0-AA86-3A850C6832E1}"/>
          </ac:spMkLst>
        </pc:spChg>
        <pc:spChg chg="mod">
          <ac:chgData name="Jui-Kai Wang" userId="451d263d-e14a-42d6-bdc6-8b1609d341eb" providerId="ADAL" clId="{C4256059-9E6C-4669-8164-037A51B1C834}" dt="2020-11-20T23:14:54.904" v="3" actId="1076"/>
          <ac:spMkLst>
            <pc:docMk/>
            <pc:sldMk cId="54200347" sldId="256"/>
            <ac:spMk id="120" creationId="{EEA82D79-97F3-46A6-9E82-BCC5D6797D4C}"/>
          </ac:spMkLst>
        </pc:spChg>
        <pc:spChg chg="mod">
          <ac:chgData name="Jui-Kai Wang" userId="451d263d-e14a-42d6-bdc6-8b1609d341eb" providerId="ADAL" clId="{C4256059-9E6C-4669-8164-037A51B1C834}" dt="2020-11-20T23:18:45.072" v="28" actId="207"/>
          <ac:spMkLst>
            <pc:docMk/>
            <pc:sldMk cId="54200347" sldId="256"/>
            <ac:spMk id="122" creationId="{D62C6785-65DD-4CFE-92F3-62D918B145DF}"/>
          </ac:spMkLst>
        </pc:spChg>
        <pc:spChg chg="mod">
          <ac:chgData name="Jui-Kai Wang" userId="451d263d-e14a-42d6-bdc6-8b1609d341eb" providerId="ADAL" clId="{C4256059-9E6C-4669-8164-037A51B1C834}" dt="2020-11-20T23:19:07.333" v="29" actId="207"/>
          <ac:spMkLst>
            <pc:docMk/>
            <pc:sldMk cId="54200347" sldId="256"/>
            <ac:spMk id="123" creationId="{4DE97BF2-2289-4A52-BA87-F40D1CE4F12C}"/>
          </ac:spMkLst>
        </pc:spChg>
        <pc:spChg chg="mod">
          <ac:chgData name="Jui-Kai Wang" userId="451d263d-e14a-42d6-bdc6-8b1609d341eb" providerId="ADAL" clId="{C4256059-9E6C-4669-8164-037A51B1C834}" dt="2020-11-20T23:19:49.622" v="40" actId="1036"/>
          <ac:spMkLst>
            <pc:docMk/>
            <pc:sldMk cId="54200347" sldId="256"/>
            <ac:spMk id="125" creationId="{FA0C559D-E91F-4C21-BEA6-AC6E124A6148}"/>
          </ac:spMkLst>
        </pc:spChg>
        <pc:spChg chg="mod">
          <ac:chgData name="Jui-Kai Wang" userId="451d263d-e14a-42d6-bdc6-8b1609d341eb" providerId="ADAL" clId="{C4256059-9E6C-4669-8164-037A51B1C834}" dt="2020-11-20T23:23:05.775" v="66" actId="1038"/>
          <ac:spMkLst>
            <pc:docMk/>
            <pc:sldMk cId="54200347" sldId="256"/>
            <ac:spMk id="127" creationId="{938C3217-AA1A-4142-98B4-78DB2E96C092}"/>
          </ac:spMkLst>
        </pc:spChg>
        <pc:spChg chg="mod">
          <ac:chgData name="Jui-Kai Wang" userId="451d263d-e14a-42d6-bdc6-8b1609d341eb" providerId="ADAL" clId="{C4256059-9E6C-4669-8164-037A51B1C834}" dt="2020-11-20T23:23:17.952" v="73" actId="1037"/>
          <ac:spMkLst>
            <pc:docMk/>
            <pc:sldMk cId="54200347" sldId="256"/>
            <ac:spMk id="128" creationId="{DEC3DA20-7A24-485E-BBEE-DA69E4CCE18C}"/>
          </ac:spMkLst>
        </pc:spChg>
        <pc:spChg chg="mod">
          <ac:chgData name="Jui-Kai Wang" userId="451d263d-e14a-42d6-bdc6-8b1609d341eb" providerId="ADAL" clId="{C4256059-9E6C-4669-8164-037A51B1C834}" dt="2020-11-20T23:23:25.020" v="80" actId="1037"/>
          <ac:spMkLst>
            <pc:docMk/>
            <pc:sldMk cId="54200347" sldId="256"/>
            <ac:spMk id="129" creationId="{C3D934F8-F8F6-4200-9EA4-B881D015F4C8}"/>
          </ac:spMkLst>
        </pc:spChg>
        <pc:spChg chg="mod">
          <ac:chgData name="Jui-Kai Wang" userId="451d263d-e14a-42d6-bdc6-8b1609d341eb" providerId="ADAL" clId="{C4256059-9E6C-4669-8164-037A51B1C834}" dt="2020-11-20T23:23:29.292" v="84" actId="1037"/>
          <ac:spMkLst>
            <pc:docMk/>
            <pc:sldMk cId="54200347" sldId="256"/>
            <ac:spMk id="130" creationId="{58C48416-3247-4302-A8CD-DD95E6F81A30}"/>
          </ac:spMkLst>
        </pc:spChg>
        <pc:spChg chg="mod">
          <ac:chgData name="Jui-Kai Wang" userId="451d263d-e14a-42d6-bdc6-8b1609d341eb" providerId="ADAL" clId="{C4256059-9E6C-4669-8164-037A51B1C834}" dt="2020-11-20T23:23:33.809" v="95" actId="1037"/>
          <ac:spMkLst>
            <pc:docMk/>
            <pc:sldMk cId="54200347" sldId="256"/>
            <ac:spMk id="131" creationId="{B7B555DC-F5FB-4420-8BA2-9B252B9CB876}"/>
          </ac:spMkLst>
        </pc:spChg>
        <pc:spChg chg="mod">
          <ac:chgData name="Jui-Kai Wang" userId="451d263d-e14a-42d6-bdc6-8b1609d341eb" providerId="ADAL" clId="{C4256059-9E6C-4669-8164-037A51B1C834}" dt="2020-11-20T23:23:40.427" v="116" actId="1037"/>
          <ac:spMkLst>
            <pc:docMk/>
            <pc:sldMk cId="54200347" sldId="256"/>
            <ac:spMk id="132" creationId="{C819470A-EC7F-4C0C-9F79-D95F1954856A}"/>
          </ac:spMkLst>
        </pc:spChg>
        <pc:spChg chg="del mod">
          <ac:chgData name="Jui-Kai Wang" userId="451d263d-e14a-42d6-bdc6-8b1609d341eb" providerId="ADAL" clId="{C4256059-9E6C-4669-8164-037A51B1C834}" dt="2020-11-20T23:31:38.192" v="233" actId="478"/>
          <ac:spMkLst>
            <pc:docMk/>
            <pc:sldMk cId="54200347" sldId="256"/>
            <ac:spMk id="133" creationId="{F8981AB3-563D-4368-BB69-FCDAA79DD129}"/>
          </ac:spMkLst>
        </pc:spChg>
        <pc:spChg chg="mod">
          <ac:chgData name="Jui-Kai Wang" userId="451d263d-e14a-42d6-bdc6-8b1609d341eb" providerId="ADAL" clId="{C4256059-9E6C-4669-8164-037A51B1C834}" dt="2020-11-20T23:24:24.281" v="203" actId="1076"/>
          <ac:spMkLst>
            <pc:docMk/>
            <pc:sldMk cId="54200347" sldId="256"/>
            <ac:spMk id="137" creationId="{7A3BB134-DBBB-4642-9C91-C5B68226CCE9}"/>
          </ac:spMkLst>
        </pc:spChg>
        <pc:spChg chg="mod">
          <ac:chgData name="Jui-Kai Wang" userId="451d263d-e14a-42d6-bdc6-8b1609d341eb" providerId="ADAL" clId="{C4256059-9E6C-4669-8164-037A51B1C834}" dt="2020-11-20T23:20:43.120" v="44" actId="1076"/>
          <ac:spMkLst>
            <pc:docMk/>
            <pc:sldMk cId="54200347" sldId="256"/>
            <ac:spMk id="138" creationId="{F2321EC5-8CA0-46D5-AC4D-6EDD87C111C5}"/>
          </ac:spMkLst>
        </pc:spChg>
        <pc:grpChg chg="add mod">
          <ac:chgData name="Jui-Kai Wang" userId="451d263d-e14a-42d6-bdc6-8b1609d341eb" providerId="ADAL" clId="{C4256059-9E6C-4669-8164-037A51B1C834}" dt="2020-11-20T23:36:41.131" v="360" actId="1076"/>
          <ac:grpSpMkLst>
            <pc:docMk/>
            <pc:sldMk cId="54200347" sldId="256"/>
            <ac:grpSpMk id="7" creationId="{53630C7C-DF83-45B0-A895-966716E3A54C}"/>
          </ac:grpSpMkLst>
        </pc:grpChg>
        <pc:grpChg chg="add mod">
          <ac:chgData name="Jui-Kai Wang" userId="451d263d-e14a-42d6-bdc6-8b1609d341eb" providerId="ADAL" clId="{C4256059-9E6C-4669-8164-037A51B1C834}" dt="2020-11-20T23:42:27.390" v="428" actId="1076"/>
          <ac:grpSpMkLst>
            <pc:docMk/>
            <pc:sldMk cId="54200347" sldId="256"/>
            <ac:grpSpMk id="67" creationId="{576BB276-59AA-4FC3-8AB2-5552B880AD1F}"/>
          </ac:grpSpMkLst>
        </pc:grpChg>
        <pc:grpChg chg="del mod">
          <ac:chgData name="Jui-Kai Wang" userId="451d263d-e14a-42d6-bdc6-8b1609d341eb" providerId="ADAL" clId="{C4256059-9E6C-4669-8164-037A51B1C834}" dt="2020-11-20T23:16:38.664" v="14" actId="165"/>
          <ac:grpSpMkLst>
            <pc:docMk/>
            <pc:sldMk cId="54200347" sldId="256"/>
            <ac:grpSpMk id="102" creationId="{EF5CBE3F-69D9-414B-8737-A9508DB581BB}"/>
          </ac:grpSpMkLst>
        </pc:grpChg>
        <pc:grpChg chg="del mod">
          <ac:chgData name="Jui-Kai Wang" userId="451d263d-e14a-42d6-bdc6-8b1609d341eb" providerId="ADAL" clId="{C4256059-9E6C-4669-8164-037A51B1C834}" dt="2020-11-20T23:16:38.664" v="14" actId="165"/>
          <ac:grpSpMkLst>
            <pc:docMk/>
            <pc:sldMk cId="54200347" sldId="256"/>
            <ac:grpSpMk id="107" creationId="{B9028CAC-6147-42AB-B329-5B72C14F0F4A}"/>
          </ac:grpSpMkLst>
        </pc:grpChg>
        <pc:picChg chg="add mod ord">
          <ac:chgData name="Jui-Kai Wang" userId="451d263d-e14a-42d6-bdc6-8b1609d341eb" providerId="ADAL" clId="{C4256059-9E6C-4669-8164-037A51B1C834}" dt="2020-11-20T23:31:07.533" v="231" actId="692"/>
          <ac:picMkLst>
            <pc:docMk/>
            <pc:sldMk cId="54200347" sldId="256"/>
            <ac:picMk id="2" creationId="{C48D8033-7A5A-4151-92CA-B71A4128FBAE}"/>
          </ac:picMkLst>
        </pc:picChg>
        <pc:picChg chg="add mod">
          <ac:chgData name="Jui-Kai Wang" userId="451d263d-e14a-42d6-bdc6-8b1609d341eb" providerId="ADAL" clId="{C4256059-9E6C-4669-8164-037A51B1C834}" dt="2020-11-20T23:32:32.608" v="244" actId="1076"/>
          <ac:picMkLst>
            <pc:docMk/>
            <pc:sldMk cId="54200347" sldId="256"/>
            <ac:picMk id="3" creationId="{92BA22ED-47BE-428F-B13E-C394F454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9C84-A165-44C7-BBA7-1CFE5E64658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1F2C7-D023-45F0-B3FD-6697DE8C5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D:\DL\20_VAE_G_N_Modified_Loss\outputs\Glaucoma\PVIP2-4145\06-15-2011\OS\sn28405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1F2C7-D023-45F0-B3FD-6697DE8C51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0A20-8B29-4D5D-A814-B8FF3BF7D16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AA19-9568-4B86-8C0A-1F74A723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EF9DEA-E446-464E-BC83-B4A69CCC875B}"/>
              </a:ext>
            </a:extLst>
          </p:cNvPr>
          <p:cNvGrpSpPr/>
          <p:nvPr/>
        </p:nvGrpSpPr>
        <p:grpSpPr>
          <a:xfrm>
            <a:off x="354273" y="1472415"/>
            <a:ext cx="15470510" cy="4374864"/>
            <a:chOff x="354273" y="1472415"/>
            <a:chExt cx="15470510" cy="43748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8D8033-7A5A-4151-92CA-B71A4128F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73" y="2414016"/>
              <a:ext cx="2459711" cy="2465257"/>
            </a:xfrm>
            <a:prstGeom prst="rect">
              <a:avLst/>
            </a:prstGeom>
            <a:ln w="44450">
              <a:solidFill>
                <a:schemeClr val="tx1"/>
              </a:solidFill>
            </a:ln>
            <a:scene3d>
              <a:camera prst="orthographicFront">
                <a:rot lat="2100000" lon="17400000" rev="0"/>
              </a:camera>
              <a:lightRig rig="threePt" dir="t"/>
            </a:scene3d>
          </p:spPr>
        </p:pic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09477C16-A647-4C28-9A49-89EA53B74106}"/>
                </a:ext>
              </a:extLst>
            </p:cNvPr>
            <p:cNvSpPr/>
            <p:nvPr/>
          </p:nvSpPr>
          <p:spPr>
            <a:xfrm>
              <a:off x="2116957" y="2013075"/>
              <a:ext cx="1082040" cy="2746533"/>
            </a:xfrm>
            <a:prstGeom prst="cube">
              <a:avLst>
                <a:gd name="adj" fmla="val 9215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162D6FFC-2360-4D68-8EC7-7B6A5623F21F}"/>
                </a:ext>
              </a:extLst>
            </p:cNvPr>
            <p:cNvSpPr/>
            <p:nvPr/>
          </p:nvSpPr>
          <p:spPr>
            <a:xfrm>
              <a:off x="3138037" y="2289249"/>
              <a:ext cx="937260" cy="1913453"/>
            </a:xfrm>
            <a:prstGeom prst="cube">
              <a:avLst>
                <a:gd name="adj" fmla="val 7831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248976A4-CAC7-4E24-8FE8-94966E1A1CA7}"/>
                </a:ext>
              </a:extLst>
            </p:cNvPr>
            <p:cNvSpPr/>
            <p:nvPr/>
          </p:nvSpPr>
          <p:spPr>
            <a:xfrm>
              <a:off x="4084954" y="2842830"/>
              <a:ext cx="716280" cy="1028252"/>
            </a:xfrm>
            <a:prstGeom prst="cube">
              <a:avLst>
                <a:gd name="adj" fmla="val 4573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5F159315-770D-409D-A3D2-B293297FE6AD}"/>
                </a:ext>
              </a:extLst>
            </p:cNvPr>
            <p:cNvSpPr/>
            <p:nvPr/>
          </p:nvSpPr>
          <p:spPr>
            <a:xfrm>
              <a:off x="4991734" y="3136392"/>
              <a:ext cx="624840" cy="369567"/>
            </a:xfrm>
            <a:prstGeom prst="cube">
              <a:avLst>
                <a:gd name="adj" fmla="val 2094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17D521-B375-4FEC-98B4-651514BA9957}"/>
                </a:ext>
              </a:extLst>
            </p:cNvPr>
            <p:cNvSpPr/>
            <p:nvPr/>
          </p:nvSpPr>
          <p:spPr>
            <a:xfrm>
              <a:off x="6039551" y="3201195"/>
              <a:ext cx="198120" cy="3235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  <a:scene3d>
              <a:camera prst="isometricRightUp">
                <a:rot lat="2100000" lon="17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AFE70430-D644-406D-BB98-C347D4645A01}"/>
                </a:ext>
              </a:extLst>
            </p:cNvPr>
            <p:cNvSpPr/>
            <p:nvPr/>
          </p:nvSpPr>
          <p:spPr>
            <a:xfrm>
              <a:off x="1834753" y="3200400"/>
              <a:ext cx="358140" cy="22196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0DD03B5B-4B48-45FF-B79F-3D2C6D9D6413}"/>
                </a:ext>
              </a:extLst>
            </p:cNvPr>
            <p:cNvSpPr/>
            <p:nvPr/>
          </p:nvSpPr>
          <p:spPr>
            <a:xfrm>
              <a:off x="2840857" y="3200400"/>
              <a:ext cx="358140" cy="22196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1C907DE2-48F4-4735-A28D-2EB8A9D26417}"/>
                </a:ext>
              </a:extLst>
            </p:cNvPr>
            <p:cNvSpPr/>
            <p:nvPr/>
          </p:nvSpPr>
          <p:spPr>
            <a:xfrm>
              <a:off x="3743827" y="3200400"/>
              <a:ext cx="358140" cy="22196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A705AD32-E79F-45D2-8B69-2DE6DADBA1DE}"/>
                </a:ext>
              </a:extLst>
            </p:cNvPr>
            <p:cNvSpPr/>
            <p:nvPr/>
          </p:nvSpPr>
          <p:spPr>
            <a:xfrm>
              <a:off x="4633594" y="3200400"/>
              <a:ext cx="358140" cy="22196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C7685A46-527C-4219-9B27-53BA7976540F}"/>
                </a:ext>
              </a:extLst>
            </p:cNvPr>
            <p:cNvSpPr/>
            <p:nvPr/>
          </p:nvSpPr>
          <p:spPr>
            <a:xfrm>
              <a:off x="5579360" y="3200400"/>
              <a:ext cx="358140" cy="22196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7EA5387-8999-4E94-BCB6-98BCAE5D068A}"/>
                </a:ext>
              </a:extLst>
            </p:cNvPr>
            <p:cNvSpPr/>
            <p:nvPr/>
          </p:nvSpPr>
          <p:spPr>
            <a:xfrm>
              <a:off x="6832623" y="2286303"/>
              <a:ext cx="414746" cy="8852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63500" dist="762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D620DC4-3795-48F9-B540-416121D267E7}"/>
                </a:ext>
              </a:extLst>
            </p:cNvPr>
            <p:cNvSpPr/>
            <p:nvPr/>
          </p:nvSpPr>
          <p:spPr>
            <a:xfrm>
              <a:off x="6882741" y="223247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µ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BC1FCD2-9F8A-4812-B932-A78E0A356222}"/>
                </a:ext>
              </a:extLst>
            </p:cNvPr>
            <p:cNvSpPr/>
            <p:nvPr/>
          </p:nvSpPr>
          <p:spPr>
            <a:xfrm>
              <a:off x="6974760" y="2641056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B28DDFE-D4C3-4DA2-BB06-E955AA1E4AAC}"/>
                </a:ext>
              </a:extLst>
            </p:cNvPr>
            <p:cNvSpPr/>
            <p:nvPr/>
          </p:nvSpPr>
          <p:spPr>
            <a:xfrm>
              <a:off x="6976872" y="2906291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396760-37A1-4082-8C6F-D39794AFF3A4}"/>
                </a:ext>
              </a:extLst>
            </p:cNvPr>
            <p:cNvSpPr/>
            <p:nvPr/>
          </p:nvSpPr>
          <p:spPr>
            <a:xfrm>
              <a:off x="6832623" y="3440166"/>
              <a:ext cx="414746" cy="8852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outerShdw blurRad="63500" dist="762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240C8DD-D5D0-4CB6-AD06-338119A2942B}"/>
                </a:ext>
              </a:extLst>
            </p:cNvPr>
            <p:cNvSpPr/>
            <p:nvPr/>
          </p:nvSpPr>
          <p:spPr>
            <a:xfrm>
              <a:off x="6885146" y="3386341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σ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C5DFA39-6811-427E-8645-12980D8E1384}"/>
                </a:ext>
              </a:extLst>
            </p:cNvPr>
            <p:cNvSpPr/>
            <p:nvPr/>
          </p:nvSpPr>
          <p:spPr>
            <a:xfrm>
              <a:off x="6974760" y="3794919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06A468E-EBB9-4BCF-B74E-5F1500EC07CB}"/>
                </a:ext>
              </a:extLst>
            </p:cNvPr>
            <p:cNvSpPr/>
            <p:nvPr/>
          </p:nvSpPr>
          <p:spPr>
            <a:xfrm>
              <a:off x="6976872" y="4060154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9DCFC9B3-642F-4B5C-A2DD-22AA5A8A09F8}"/>
                </a:ext>
              </a:extLst>
            </p:cNvPr>
            <p:cNvSpPr/>
            <p:nvPr/>
          </p:nvSpPr>
          <p:spPr>
            <a:xfrm rot="19175118">
              <a:off x="6416960" y="2659058"/>
              <a:ext cx="243777" cy="18250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69D30221-D7B3-44E0-81BC-20E0B95C7BF8}"/>
                </a:ext>
              </a:extLst>
            </p:cNvPr>
            <p:cNvSpPr/>
            <p:nvPr/>
          </p:nvSpPr>
          <p:spPr>
            <a:xfrm rot="2071354">
              <a:off x="6414403" y="3577185"/>
              <a:ext cx="243777" cy="18250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4F71EEB-A517-4059-B4A1-46DB8A2E8472}"/>
                </a:ext>
              </a:extLst>
            </p:cNvPr>
            <p:cNvGrpSpPr/>
            <p:nvPr/>
          </p:nvGrpSpPr>
          <p:grpSpPr>
            <a:xfrm>
              <a:off x="8423943" y="3286058"/>
              <a:ext cx="402395" cy="140504"/>
              <a:chOff x="7042689" y="2908953"/>
              <a:chExt cx="402395" cy="140504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4360A87-2641-47F1-99D2-D47DFC49B03F}"/>
                  </a:ext>
                </a:extLst>
              </p:cNvPr>
              <p:cNvSpPr/>
              <p:nvPr/>
            </p:nvSpPr>
            <p:spPr>
              <a:xfrm rot="5400000">
                <a:off x="7307924" y="2912297"/>
                <a:ext cx="137160" cy="137160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43DB30-962C-4593-9BFA-375A24C16236}"/>
                  </a:ext>
                </a:extLst>
              </p:cNvPr>
              <p:cNvSpPr/>
              <p:nvPr/>
            </p:nvSpPr>
            <p:spPr>
              <a:xfrm rot="5400000">
                <a:off x="7042689" y="2908953"/>
                <a:ext cx="137160" cy="137160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7" name="Picture 116" descr="Diagram&#10;&#10;Description automatically generated">
              <a:extLst>
                <a:ext uri="{FF2B5EF4-FFF2-40B4-BE49-F238E27FC236}">
                  <a16:creationId xmlns:a16="http://schemas.microsoft.com/office/drawing/2014/main" id="{9A1995ED-D970-4EEA-8F75-460522532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911" y="2441689"/>
              <a:ext cx="625895" cy="64043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586CA9-363B-4BA0-AA86-3A850C6832E1}"/>
                </a:ext>
              </a:extLst>
            </p:cNvPr>
            <p:cNvSpPr txBox="1"/>
            <p:nvPr/>
          </p:nvSpPr>
          <p:spPr>
            <a:xfrm>
              <a:off x="8131204" y="2295328"/>
              <a:ext cx="10599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Latent</a:t>
              </a:r>
            </a:p>
            <a:p>
              <a:pPr algn="ctr"/>
              <a:r>
                <a:rPr lang="en-US" b="1" dirty="0"/>
                <a:t>Variables</a:t>
              </a:r>
            </a:p>
            <a:p>
              <a:pPr algn="ctr"/>
              <a:r>
                <a:rPr lang="en-US" b="1" dirty="0"/>
                <a:t>(d1, d2)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EA82D79-97F3-46A6-9E82-BCC5D6797D4C}"/>
                </a:ext>
              </a:extLst>
            </p:cNvPr>
            <p:cNvSpPr txBox="1"/>
            <p:nvPr/>
          </p:nvSpPr>
          <p:spPr>
            <a:xfrm>
              <a:off x="7149912" y="3417834"/>
              <a:ext cx="1518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Gaussian Distribution</a:t>
              </a: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D62C6785-65DD-4CFE-92F3-62D918B145DF}"/>
                </a:ext>
              </a:extLst>
            </p:cNvPr>
            <p:cNvSpPr/>
            <p:nvPr/>
          </p:nvSpPr>
          <p:spPr>
            <a:xfrm>
              <a:off x="9159503" y="3200400"/>
              <a:ext cx="243777" cy="18250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E97BF2-2289-4A52-BA87-F40D1CE4F12C}"/>
                </a:ext>
              </a:extLst>
            </p:cNvPr>
            <p:cNvSpPr/>
            <p:nvPr/>
          </p:nvSpPr>
          <p:spPr>
            <a:xfrm>
              <a:off x="9516421" y="3171527"/>
              <a:ext cx="198120" cy="323532"/>
            </a:xfrm>
            <a:prstGeom prst="rect">
              <a:avLst/>
            </a:prstGeom>
            <a:solidFill>
              <a:srgbClr val="F59FE9"/>
            </a:solidFill>
            <a:ln w="31750">
              <a:solidFill>
                <a:schemeClr val="tx1"/>
              </a:solidFill>
            </a:ln>
            <a:scene3d>
              <a:camera prst="isometricRightUp">
                <a:rot lat="2100000" lon="17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E1A6D3F5-E79D-4C2E-847C-E5992754D87E}"/>
                </a:ext>
              </a:extLst>
            </p:cNvPr>
            <p:cNvSpPr/>
            <p:nvPr/>
          </p:nvSpPr>
          <p:spPr>
            <a:xfrm>
              <a:off x="9822610" y="3200400"/>
              <a:ext cx="358140" cy="2219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A0C559D-E91F-4C21-BEA6-AC6E124A6148}"/>
                </a:ext>
              </a:extLst>
            </p:cNvPr>
            <p:cNvSpPr/>
            <p:nvPr/>
          </p:nvSpPr>
          <p:spPr>
            <a:xfrm>
              <a:off x="10256832" y="3133949"/>
              <a:ext cx="624840" cy="369567"/>
            </a:xfrm>
            <a:prstGeom prst="cube">
              <a:avLst>
                <a:gd name="adj" fmla="val 20949"/>
              </a:avLst>
            </a:prstGeom>
            <a:solidFill>
              <a:srgbClr val="F59FE9"/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C1B5196D-5FD9-4F35-B4CD-85E92F1EC803}"/>
                </a:ext>
              </a:extLst>
            </p:cNvPr>
            <p:cNvSpPr/>
            <p:nvPr/>
          </p:nvSpPr>
          <p:spPr>
            <a:xfrm>
              <a:off x="10914716" y="3200400"/>
              <a:ext cx="358140" cy="2219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938C3217-AA1A-4142-98B4-78DB2E96C092}"/>
                </a:ext>
              </a:extLst>
            </p:cNvPr>
            <p:cNvSpPr/>
            <p:nvPr/>
          </p:nvSpPr>
          <p:spPr>
            <a:xfrm>
              <a:off x="11239036" y="2843784"/>
              <a:ext cx="716280" cy="1028252"/>
            </a:xfrm>
            <a:prstGeom prst="cube">
              <a:avLst>
                <a:gd name="adj" fmla="val 45731"/>
              </a:avLst>
            </a:prstGeom>
            <a:solidFill>
              <a:srgbClr val="F59FE9"/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DEC3DA20-7A24-485E-BBEE-DA69E4CCE18C}"/>
                </a:ext>
              </a:extLst>
            </p:cNvPr>
            <p:cNvSpPr/>
            <p:nvPr/>
          </p:nvSpPr>
          <p:spPr>
            <a:xfrm>
              <a:off x="11781190" y="3200400"/>
              <a:ext cx="358140" cy="2219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be 128">
              <a:extLst>
                <a:ext uri="{FF2B5EF4-FFF2-40B4-BE49-F238E27FC236}">
                  <a16:creationId xmlns:a16="http://schemas.microsoft.com/office/drawing/2014/main" id="{C3D934F8-F8F6-4200-9EA4-B881D015F4C8}"/>
                </a:ext>
              </a:extLst>
            </p:cNvPr>
            <p:cNvSpPr/>
            <p:nvPr/>
          </p:nvSpPr>
          <p:spPr>
            <a:xfrm>
              <a:off x="12068572" y="2289248"/>
              <a:ext cx="937260" cy="1913453"/>
            </a:xfrm>
            <a:prstGeom prst="cube">
              <a:avLst>
                <a:gd name="adj" fmla="val 78317"/>
              </a:avLst>
            </a:prstGeom>
            <a:solidFill>
              <a:srgbClr val="F59FE9"/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58C48416-3247-4302-A8CD-DD95E6F81A30}"/>
                </a:ext>
              </a:extLst>
            </p:cNvPr>
            <p:cNvSpPr/>
            <p:nvPr/>
          </p:nvSpPr>
          <p:spPr>
            <a:xfrm>
              <a:off x="12706971" y="3200400"/>
              <a:ext cx="358140" cy="2219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Cube 130">
              <a:extLst>
                <a:ext uri="{FF2B5EF4-FFF2-40B4-BE49-F238E27FC236}">
                  <a16:creationId xmlns:a16="http://schemas.microsoft.com/office/drawing/2014/main" id="{B7B555DC-F5FB-4420-8BA2-9B252B9CB876}"/>
                </a:ext>
              </a:extLst>
            </p:cNvPr>
            <p:cNvSpPr/>
            <p:nvPr/>
          </p:nvSpPr>
          <p:spPr>
            <a:xfrm>
              <a:off x="12966472" y="2011680"/>
              <a:ext cx="1082040" cy="2746533"/>
            </a:xfrm>
            <a:prstGeom prst="cube">
              <a:avLst>
                <a:gd name="adj" fmla="val 92150"/>
              </a:avLst>
            </a:prstGeom>
            <a:solidFill>
              <a:srgbClr val="F59FE9"/>
            </a:solidFill>
            <a:ln w="15875">
              <a:solidFill>
                <a:schemeClr val="tx1"/>
              </a:solidFill>
            </a:ln>
            <a:scene3d>
              <a:camera prst="orthographicFront">
                <a:rot lat="0" lon="3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C819470A-EC7F-4C0C-9F79-D95F1954856A}"/>
                </a:ext>
              </a:extLst>
            </p:cNvPr>
            <p:cNvSpPr/>
            <p:nvPr/>
          </p:nvSpPr>
          <p:spPr>
            <a:xfrm>
              <a:off x="13688573" y="3200400"/>
              <a:ext cx="358140" cy="22196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988368-665C-4E2B-9844-6A1AA24CE7C1}"/>
                </a:ext>
              </a:extLst>
            </p:cNvPr>
            <p:cNvSpPr txBox="1"/>
            <p:nvPr/>
          </p:nvSpPr>
          <p:spPr>
            <a:xfrm>
              <a:off x="600120" y="5263634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112×112×1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0E01BC-A05D-4736-A20C-925642473208}"/>
                </a:ext>
              </a:extLst>
            </p:cNvPr>
            <p:cNvSpPr txBox="1"/>
            <p:nvPr/>
          </p:nvSpPr>
          <p:spPr>
            <a:xfrm>
              <a:off x="1834753" y="482695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56×56×64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7BF294F-B9CA-410B-A7BC-C256A987763D}"/>
                </a:ext>
              </a:extLst>
            </p:cNvPr>
            <p:cNvSpPr txBox="1"/>
            <p:nvPr/>
          </p:nvSpPr>
          <p:spPr>
            <a:xfrm>
              <a:off x="2761123" y="433540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28×28×128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A3BB134-DBBB-4642-9C91-C5B68226CCE9}"/>
                </a:ext>
              </a:extLst>
            </p:cNvPr>
            <p:cNvSpPr txBox="1"/>
            <p:nvPr/>
          </p:nvSpPr>
          <p:spPr>
            <a:xfrm>
              <a:off x="3708705" y="3867912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14×14×256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2321EC5-8CA0-46D5-AC4D-6EDD87C111C5}"/>
                </a:ext>
              </a:extLst>
            </p:cNvPr>
            <p:cNvSpPr txBox="1"/>
            <p:nvPr/>
          </p:nvSpPr>
          <p:spPr>
            <a:xfrm>
              <a:off x="4781421" y="3511296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7×7×512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EF172F6-1186-4899-ADD9-754322B0E4F8}"/>
                </a:ext>
              </a:extLst>
            </p:cNvPr>
            <p:cNvSpPr txBox="1"/>
            <p:nvPr/>
          </p:nvSpPr>
          <p:spPr>
            <a:xfrm>
              <a:off x="5785526" y="2849326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7×7×1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83351039-7D97-4ABA-B4DD-5C289D8EBCA0}"/>
                </a:ext>
              </a:extLst>
            </p:cNvPr>
            <p:cNvSpPr/>
            <p:nvPr/>
          </p:nvSpPr>
          <p:spPr>
            <a:xfrm>
              <a:off x="7640955" y="3203092"/>
              <a:ext cx="358140" cy="221960"/>
            </a:xfrm>
            <a:prstGeom prst="rightArrow">
              <a:avLst/>
            </a:prstGeom>
            <a:solidFill>
              <a:srgbClr val="FFFFB3"/>
            </a:solidFill>
            <a:ln w="19050">
              <a:solidFill>
                <a:schemeClr val="tx1"/>
              </a:solidFill>
            </a:ln>
            <a:effectLst>
              <a:outerShdw blurRad="63500" dist="889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B8FA6D-7A81-4E8E-8261-E770C17F45EE}"/>
                </a:ext>
              </a:extLst>
            </p:cNvPr>
            <p:cNvSpPr txBox="1"/>
            <p:nvPr/>
          </p:nvSpPr>
          <p:spPr>
            <a:xfrm>
              <a:off x="9219582" y="3501750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7×7×1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9C8701-771A-432B-ABAC-3FCDC4123704}"/>
                </a:ext>
              </a:extLst>
            </p:cNvPr>
            <p:cNvSpPr txBox="1"/>
            <p:nvPr/>
          </p:nvSpPr>
          <p:spPr>
            <a:xfrm>
              <a:off x="10068954" y="3510167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7×7×512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BA3E96-5237-417E-B0FA-6A00FE620FDD}"/>
                </a:ext>
              </a:extLst>
            </p:cNvPr>
            <p:cNvSpPr txBox="1"/>
            <p:nvPr/>
          </p:nvSpPr>
          <p:spPr>
            <a:xfrm>
              <a:off x="10871517" y="386590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14×14×256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47ED36-C18C-47C2-B083-7E9DCE425B8A}"/>
                </a:ext>
              </a:extLst>
            </p:cNvPr>
            <p:cNvSpPr txBox="1"/>
            <p:nvPr/>
          </p:nvSpPr>
          <p:spPr>
            <a:xfrm>
              <a:off x="11708493" y="4334256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28×28×128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C97C22-5A52-4C78-96A2-6117D6186443}"/>
                </a:ext>
              </a:extLst>
            </p:cNvPr>
            <p:cNvSpPr txBox="1"/>
            <p:nvPr/>
          </p:nvSpPr>
          <p:spPr>
            <a:xfrm>
              <a:off x="12721271" y="482695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56×56×64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15F7E-DC13-4133-9912-C75DCC74D488}"/>
                </a:ext>
              </a:extLst>
            </p:cNvPr>
            <p:cNvSpPr txBox="1"/>
            <p:nvPr/>
          </p:nvSpPr>
          <p:spPr>
            <a:xfrm>
              <a:off x="13867643" y="5266944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112×112×1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BA22ED-47BE-428F-B13E-C394F454F11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66335" y="2414016"/>
              <a:ext cx="2458448" cy="2468880"/>
            </a:xfrm>
            <a:prstGeom prst="rect">
              <a:avLst/>
            </a:prstGeom>
            <a:scene3d>
              <a:camera prst="orthographicFront">
                <a:rot lat="2100000" lon="17400000" rev="0"/>
              </a:camera>
              <a:lightRig rig="threePt" dir="t"/>
            </a:scene3d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D60F20-C19B-4BE4-88E2-B251E441EB4C}"/>
                </a:ext>
              </a:extLst>
            </p:cNvPr>
            <p:cNvSpPr txBox="1"/>
            <p:nvPr/>
          </p:nvSpPr>
          <p:spPr>
            <a:xfrm>
              <a:off x="3856621" y="1472415"/>
              <a:ext cx="1622560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48DB44-DE54-487E-A11E-81F118E7105F}"/>
                </a:ext>
              </a:extLst>
            </p:cNvPr>
            <p:cNvSpPr txBox="1"/>
            <p:nvPr/>
          </p:nvSpPr>
          <p:spPr>
            <a:xfrm>
              <a:off x="11346097" y="1472415"/>
              <a:ext cx="1624163" cy="523220"/>
            </a:xfrm>
            <a:prstGeom prst="rect">
              <a:avLst/>
            </a:prstGeom>
            <a:solidFill>
              <a:srgbClr val="F59FE9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630C7C-DF83-45B0-A895-966716E3A54C}"/>
                </a:ext>
              </a:extLst>
            </p:cNvPr>
            <p:cNvGrpSpPr/>
            <p:nvPr/>
          </p:nvGrpSpPr>
          <p:grpSpPr>
            <a:xfrm>
              <a:off x="3760577" y="5194120"/>
              <a:ext cx="3389335" cy="646331"/>
              <a:chOff x="5102648" y="5100836"/>
              <a:chExt cx="3389335" cy="646331"/>
            </a:xfrm>
          </p:grpSpPr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A2FFAA40-FCA9-4BBC-917D-6A9BEFD52518}"/>
                  </a:ext>
                </a:extLst>
              </p:cNvPr>
              <p:cNvSpPr/>
              <p:nvPr/>
            </p:nvSpPr>
            <p:spPr>
              <a:xfrm>
                <a:off x="5102648" y="5196284"/>
                <a:ext cx="358140" cy="221960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63500" dist="889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E70AF4-157F-42C1-A5E8-ED5DEB1B0EA4}"/>
                  </a:ext>
                </a:extLst>
              </p:cNvPr>
              <p:cNvSpPr txBox="1"/>
              <p:nvPr/>
            </p:nvSpPr>
            <p:spPr>
              <a:xfrm>
                <a:off x="5513411" y="5100836"/>
                <a:ext cx="2978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Convolution operator + </a:t>
                </a:r>
                <a:r>
                  <a:rPr lang="en-US" b="1" dirty="0" err="1"/>
                  <a:t>ReLU</a:t>
                </a:r>
                <a:endParaRPr lang="en-US" b="1" dirty="0"/>
              </a:p>
              <a:p>
                <a:r>
                  <a:rPr lang="en-US" b="1" dirty="0"/>
                  <a:t>(Kernel Size: 4, Stride: 2)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76BB276-59AA-4FC3-8AB2-5552B880AD1F}"/>
                </a:ext>
              </a:extLst>
            </p:cNvPr>
            <p:cNvGrpSpPr/>
            <p:nvPr/>
          </p:nvGrpSpPr>
          <p:grpSpPr>
            <a:xfrm>
              <a:off x="4975227" y="4670569"/>
              <a:ext cx="2128648" cy="369332"/>
              <a:chOff x="5102648" y="5106536"/>
              <a:chExt cx="2128648" cy="369332"/>
            </a:xfrm>
          </p:grpSpPr>
          <p:sp>
            <p:nvSpPr>
              <p:cNvPr id="68" name="Arrow: Right 67">
                <a:extLst>
                  <a:ext uri="{FF2B5EF4-FFF2-40B4-BE49-F238E27FC236}">
                    <a16:creationId xmlns:a16="http://schemas.microsoft.com/office/drawing/2014/main" id="{A3186124-CBF1-45B9-8191-FE2C424FF154}"/>
                  </a:ext>
                </a:extLst>
              </p:cNvPr>
              <p:cNvSpPr/>
              <p:nvPr/>
            </p:nvSpPr>
            <p:spPr>
              <a:xfrm>
                <a:off x="5102648" y="5196284"/>
                <a:ext cx="358140" cy="22196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63500" dist="889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75A607-3C77-43D5-B2E9-6A18CA3E60EF}"/>
                  </a:ext>
                </a:extLst>
              </p:cNvPr>
              <p:cNvSpPr txBox="1"/>
              <p:nvPr/>
            </p:nvSpPr>
            <p:spPr>
              <a:xfrm>
                <a:off x="5518776" y="5106536"/>
                <a:ext cx="171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Linear operator 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2F70EF-79D6-4487-B818-87DB666AD749}"/>
                </a:ext>
              </a:extLst>
            </p:cNvPr>
            <p:cNvSpPr txBox="1"/>
            <p:nvPr/>
          </p:nvSpPr>
          <p:spPr>
            <a:xfrm>
              <a:off x="7496943" y="1472415"/>
              <a:ext cx="2424062" cy="52322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Latent Space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4BE492-457A-4D21-984F-CEC319EC3A00}"/>
                </a:ext>
              </a:extLst>
            </p:cNvPr>
            <p:cNvGrpSpPr/>
            <p:nvPr/>
          </p:nvGrpSpPr>
          <p:grpSpPr>
            <a:xfrm>
              <a:off x="7274616" y="5200948"/>
              <a:ext cx="4483609" cy="646331"/>
              <a:chOff x="5102648" y="5100836"/>
              <a:chExt cx="4483609" cy="646331"/>
            </a:xfrm>
          </p:grpSpPr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647A05DE-FA67-4C18-ACAF-4845E3F9554C}"/>
                  </a:ext>
                </a:extLst>
              </p:cNvPr>
              <p:cNvSpPr/>
              <p:nvPr/>
            </p:nvSpPr>
            <p:spPr>
              <a:xfrm>
                <a:off x="5102648" y="5196284"/>
                <a:ext cx="358140" cy="22196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63500" dist="889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2884E4-2154-4CA8-934E-92B4DC02E719}"/>
                  </a:ext>
                </a:extLst>
              </p:cNvPr>
              <p:cNvSpPr txBox="1"/>
              <p:nvPr/>
            </p:nvSpPr>
            <p:spPr>
              <a:xfrm>
                <a:off x="5513411" y="5100836"/>
                <a:ext cx="40728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Transposed Convolution operator + </a:t>
                </a:r>
                <a:r>
                  <a:rPr lang="en-US" b="1" dirty="0" err="1"/>
                  <a:t>ReLU</a:t>
                </a:r>
                <a:endParaRPr lang="en-US" b="1" dirty="0"/>
              </a:p>
              <a:p>
                <a:r>
                  <a:rPr lang="en-US" b="1" dirty="0"/>
                  <a:t>(Kernel Size: 4, Stride: 2)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2A93493-15BE-43F9-AC07-1697E7437A24}"/>
                </a:ext>
              </a:extLst>
            </p:cNvPr>
            <p:cNvGrpSpPr/>
            <p:nvPr/>
          </p:nvGrpSpPr>
          <p:grpSpPr>
            <a:xfrm>
              <a:off x="7217987" y="4670569"/>
              <a:ext cx="2006628" cy="369332"/>
              <a:chOff x="5102648" y="5106536"/>
              <a:chExt cx="2006628" cy="369332"/>
            </a:xfrm>
          </p:grpSpPr>
          <p:sp>
            <p:nvSpPr>
              <p:cNvPr id="72" name="Arrow: Right 71">
                <a:extLst>
                  <a:ext uri="{FF2B5EF4-FFF2-40B4-BE49-F238E27FC236}">
                    <a16:creationId xmlns:a16="http://schemas.microsoft.com/office/drawing/2014/main" id="{C582281F-3C25-4D31-8392-5D1606D14A7F}"/>
                  </a:ext>
                </a:extLst>
              </p:cNvPr>
              <p:cNvSpPr/>
              <p:nvPr/>
            </p:nvSpPr>
            <p:spPr>
              <a:xfrm>
                <a:off x="5102648" y="5196284"/>
                <a:ext cx="358140" cy="221960"/>
              </a:xfrm>
              <a:prstGeom prst="rightArrow">
                <a:avLst/>
              </a:prstGeom>
              <a:solidFill>
                <a:srgbClr val="F3F3AA"/>
              </a:solidFill>
              <a:ln w="19050">
                <a:solidFill>
                  <a:schemeClr val="tx1"/>
                </a:solidFill>
              </a:ln>
              <a:effectLst>
                <a:outerShdw blurRad="63500" dist="88900" dir="36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186F051-2813-40C2-B567-5C3845959590}"/>
                  </a:ext>
                </a:extLst>
              </p:cNvPr>
              <p:cNvSpPr txBox="1"/>
              <p:nvPr/>
            </p:nvSpPr>
            <p:spPr>
              <a:xfrm>
                <a:off x="5518776" y="5106536"/>
                <a:ext cx="1590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Sampling units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DD9EDA319B544AA1C1EBEE1C370E7" ma:contentTypeVersion="6" ma:contentTypeDescription="Create a new document." ma:contentTypeScope="" ma:versionID="bef9f37c9bb088ae805fe95c670535f8">
  <xsd:schema xmlns:xsd="http://www.w3.org/2001/XMLSchema" xmlns:xs="http://www.w3.org/2001/XMLSchema" xmlns:p="http://schemas.microsoft.com/office/2006/metadata/properties" xmlns:ns2="62b995b2-a497-4a43-9171-5a6f65b073ce" xmlns:ns3="6f56a445-6178-4b6a-a865-2573a87fd180" targetNamespace="http://schemas.microsoft.com/office/2006/metadata/properties" ma:root="true" ma:fieldsID="4b385350a02129d7d7fce030c088591a" ns2:_="" ns3:_="">
    <xsd:import namespace="62b995b2-a497-4a43-9171-5a6f65b073ce"/>
    <xsd:import namespace="6f56a445-6178-4b6a-a865-2573a87fd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995b2-a497-4a43-9171-5a6f65b073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6a445-6178-4b6a-a865-2573a87fd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F7308-BEA9-4F80-9E71-D0D2168BFA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E8C8B-DE7D-409D-9885-E631B5CD5F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104C62-83B4-4531-AB52-B7AC1EAC4F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995b2-a497-4a43-9171-5a6f65b073ce"/>
    <ds:schemaRef ds:uri="6f56a445-6178-4b6a-a865-2573a87fd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87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Wang</dc:creator>
  <cp:lastModifiedBy>Ray Wang</cp:lastModifiedBy>
  <cp:revision>11</cp:revision>
  <dcterms:created xsi:type="dcterms:W3CDTF">2020-11-20T20:45:38Z</dcterms:created>
  <dcterms:modified xsi:type="dcterms:W3CDTF">2020-11-20T23:53:03Z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0x010100D77DD9EDA319B544AA1C1EBEE1C370E7</vt:lpwstr>
  </property>
</Properties>
</file>