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73" r:id="rId4"/>
    <p:sldId id="259" r:id="rId5"/>
    <p:sldId id="279" r:id="rId6"/>
    <p:sldId id="278" r:id="rId7"/>
    <p:sldId id="260" r:id="rId8"/>
    <p:sldId id="261" r:id="rId9"/>
    <p:sldId id="276" r:id="rId10"/>
    <p:sldId id="262" r:id="rId11"/>
    <p:sldId id="277" r:id="rId12"/>
    <p:sldId id="263" r:id="rId13"/>
    <p:sldId id="264" r:id="rId14"/>
    <p:sldId id="270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Yiran" initials="H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83"/>
    <p:restoredTop sz="94662"/>
  </p:normalViewPr>
  <p:slideViewPr>
    <p:cSldViewPr snapToGrid="0" snapToObjects="1">
      <p:cViewPr>
        <p:scale>
          <a:sx n="105" d="100"/>
          <a:sy n="105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14255D4C-AEED-2349-8B17-A65E06BA368A}"/>
              </a:ext>
            </a:extLst>
          </p:cNvPr>
          <p:cNvCxnSpPr>
            <a:cxnSpLocks/>
          </p:cNvCxnSpPr>
          <p:nvPr userDrawn="1"/>
        </p:nvCxnSpPr>
        <p:spPr>
          <a:xfrm>
            <a:off x="904080" y="1137220"/>
            <a:ext cx="7315200" cy="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57C9-EF0A-B54F-8A94-CFA5C281522A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037F-B9CB-1346-AF06-8E771EBA3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B1D78-4FC4-B844-AC00-996221A0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08" y="2308622"/>
            <a:ext cx="7659584" cy="126007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  <a:cs typeface="Calibri" panose="020F0502020204030204" pitchFamily="34" charset="0"/>
              </a:rPr>
              <a:t>Implementation of Leader Election Algorithm Using Sense of 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A5DC60-CE2F-F24C-BDD0-CF719FDA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4779"/>
            <a:ext cx="6858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PEIXIN LIU, GUANDA LI, YIRAN HUANG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06189D0-0D4E-A146-A231-9A8FBC33AE3E}"/>
              </a:ext>
            </a:extLst>
          </p:cNvPr>
          <p:cNvCxnSpPr>
            <a:cxnSpLocks/>
          </p:cNvCxnSpPr>
          <p:nvPr/>
        </p:nvCxnSpPr>
        <p:spPr>
          <a:xfrm>
            <a:off x="904080" y="3594100"/>
            <a:ext cx="7315200" cy="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6087FC1-0E56-C946-9D3B-1BCC8023C1F5}"/>
              </a:ext>
            </a:extLst>
          </p:cNvPr>
          <p:cNvSpPr/>
          <p:nvPr/>
        </p:nvSpPr>
        <p:spPr>
          <a:xfrm>
            <a:off x="904080" y="6529001"/>
            <a:ext cx="7315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G. Singh, Efficient leader election using sense of direction. Distributed Computing. 10 (1997) 159 − 165.</a:t>
            </a:r>
            <a:endParaRPr lang="en-US" sz="12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3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53768BC-0460-0942-A3D7-0F86936830A0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Experimentation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A3228EA-7ED3-FF4D-ADFC-1FED6B7DAD34}"/>
              </a:ext>
            </a:extLst>
          </p:cNvPr>
          <p:cNvSpPr/>
          <p:nvPr/>
        </p:nvSpPr>
        <p:spPr>
          <a:xfrm>
            <a:off x="904080" y="1549400"/>
            <a:ext cx="72366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2 &lt;= n &lt;= 100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Repeat: 10 times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Print out running time and number of messages</a:t>
            </a: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5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5784F2-BE17-7242-8ED2-E3AA6B46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2" y="1574954"/>
            <a:ext cx="7667756" cy="390808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153768BC-0460-0942-A3D7-0F86936830A0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Message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A3228EA-7ED3-FF4D-ADFC-1FED6B7DAD34}"/>
              </a:ext>
            </a:extLst>
          </p:cNvPr>
          <p:cNvSpPr/>
          <p:nvPr/>
        </p:nvSpPr>
        <p:spPr>
          <a:xfrm>
            <a:off x="904080" y="1549400"/>
            <a:ext cx="4488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6782" y="5483036"/>
            <a:ext cx="76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Message =  6.103 * n + 7.3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Message Complexity: O(n)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R-square = 0.9802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9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12C63F-BE59-9D44-8512-4F4951E0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" y="1609344"/>
            <a:ext cx="7727183" cy="3926109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94B3161D-8BEF-4340-A148-F4F82C23C0CE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AA9ECCC-D7D0-3A47-AA53-D3D82383CF21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Time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178" y="5535453"/>
            <a:ext cx="76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ime=  1.397 * log2(n) </a:t>
            </a:r>
            <a:r>
              <a:rPr lang="mr-IN" dirty="0" smtClean="0">
                <a:latin typeface="Calibri Light" charset="0"/>
                <a:ea typeface="Calibri Light" charset="0"/>
                <a:cs typeface="Calibri Light" charset="0"/>
              </a:rPr>
              <a:t>–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1.971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Time Complexity: O(log(n))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R-square = 0.8157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4ECD38-F974-BB41-A884-5F6ACBFC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1572768"/>
            <a:ext cx="7735882" cy="396411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55F4A4E-2004-5342-B8A8-DEE3CFF4F99E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Time complexity</a:t>
            </a:r>
          </a:p>
          <a:p>
            <a:endParaRPr lang="en-US" altLang="en-US" sz="3600" dirty="0">
              <a:solidFill>
                <a:schemeClr val="accent2"/>
              </a:solidFill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552" y="5536885"/>
            <a:ext cx="76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Time=  1.133 * log2(n) + 0.01243 * n </a:t>
            </a:r>
            <a:r>
              <a:rPr lang="mr-IN" dirty="0" smtClean="0">
                <a:latin typeface="Calibri Light" charset="0"/>
                <a:ea typeface="Calibri Light" charset="0"/>
                <a:cs typeface="Calibri Light" charset="0"/>
              </a:rPr>
              <a:t>–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1.204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Time Complexity: O(log(n))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R-square = 0.8214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5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C098E6B-92EC-224C-9360-54F5F2747F44}"/>
              </a:ext>
            </a:extLst>
          </p:cNvPr>
          <p:cNvSpPr/>
          <p:nvPr/>
        </p:nvSpPr>
        <p:spPr>
          <a:xfrm>
            <a:off x="904080" y="1549400"/>
            <a:ext cx="72366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DistAlgo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enables us to simulate multiple processors on a single machine and send messages between each other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However, it …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Does not allow us to access attributes or functions of nodes, nor compile global variables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Offers low-quality randomness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Lacks API to choose from asynchronous and synchronous message passing</a:t>
            </a:r>
            <a:endParaRPr lang="pt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99E33DB-B37B-D645-A736-F88378E04745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Assessment of </a:t>
            </a:r>
            <a:r>
              <a:rPr lang="en-US" altLang="en-US" sz="36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DistAlgo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3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94932E3-6583-3E45-A35E-780724ED9AFB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C3629D6-CD15-7E4B-AFD3-F0592C664235}"/>
              </a:ext>
            </a:extLst>
          </p:cNvPr>
          <p:cNvSpPr/>
          <p:nvPr/>
        </p:nvSpPr>
        <p:spPr>
          <a:xfrm>
            <a:off x="904080" y="1549400"/>
            <a:ext cx="72366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algorithm solves leader election using a sense of direction on a complete network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implemented the algorithm in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DistAlgo</a:t>
            </a: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verified the time complexity to be O(log(n)),  message complexity to be O(n)</a:t>
            </a:r>
          </a:p>
        </p:txBody>
      </p:sp>
    </p:spTree>
    <p:extLst>
      <p:ext uri="{BB962C8B-B14F-4D97-AF65-F5344CB8AC3E}">
        <p14:creationId xmlns:p14="http://schemas.microsoft.com/office/powerpoint/2010/main" val="395820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964F8-8BA9-6642-B5BF-2730563065EE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Future</a:t>
            </a:r>
            <a:r>
              <a:rPr lang="zh-CN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Work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CF89AC2-744B-0F45-839C-DE539DF64270}"/>
              </a:ext>
            </a:extLst>
          </p:cNvPr>
          <p:cNvSpPr/>
          <p:nvPr/>
        </p:nvSpPr>
        <p:spPr>
          <a:xfrm>
            <a:off x="904080" y="1549400"/>
            <a:ext cx="72239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Simplify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our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code (too many IF statements now to get status information)</a:t>
            </a:r>
            <a:endParaRPr lang="en-US" altLang="en-US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Test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on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a bigger network with more processors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Test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with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arbitrary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message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delay</a:t>
            </a:r>
            <a:r>
              <a:rPr lang="zh-CN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 </a:t>
            </a:r>
            <a:endParaRPr lang="en-US" altLang="en-US" sz="2400" dirty="0">
              <a:latin typeface="Calibri Light" panose="020F0302020204030204" pitchFamily="34" charset="0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651DC72-CB3B-B54C-9F0F-D02A9510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08" y="2308622"/>
            <a:ext cx="7659584" cy="126007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Than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k</a:t>
            </a:r>
            <a:r>
              <a:rPr lang="zh-CN" alt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you</a:t>
            </a:r>
            <a:r>
              <a:rPr lang="zh-CN" alt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&amp;</a:t>
            </a:r>
            <a:r>
              <a:rPr lang="zh-CN" altLang="en-US" sz="3000" dirty="0">
                <a:solidFill>
                  <a:schemeClr val="accent2"/>
                </a:solidFill>
                <a:cs typeface="Gill Sans" panose="020B0502020104020203" pitchFamily="34" charset="-79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cs typeface="Gill Sans" panose="020B0502020104020203" pitchFamily="34" charset="-79"/>
              </a:rPr>
              <a:t>Questions?</a:t>
            </a:r>
            <a:endParaRPr lang="en-US" sz="3000" dirty="0">
              <a:solidFill>
                <a:schemeClr val="accent2"/>
              </a:solidFill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21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79A0F28-6AD0-2448-82BE-8FDBA6E53A59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6226969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Outline</a:t>
            </a:r>
            <a:endParaRPr lang="en-US" altLang="en-US" sz="36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8AE2DF-41A6-A548-A030-3D67B439D1DB}"/>
              </a:ext>
            </a:extLst>
          </p:cNvPr>
          <p:cNvSpPr/>
          <p:nvPr/>
        </p:nvSpPr>
        <p:spPr>
          <a:xfrm>
            <a:off x="904080" y="1549400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Experiment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Assessment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D13FBF8-2A63-7848-8617-1758B339413D}"/>
              </a:ext>
            </a:extLst>
          </p:cNvPr>
          <p:cNvCxnSpPr>
            <a:cxnSpLocks/>
          </p:cNvCxnSpPr>
          <p:nvPr/>
        </p:nvCxnSpPr>
        <p:spPr>
          <a:xfrm>
            <a:off x="6075634" y="1731408"/>
            <a:ext cx="1452282" cy="221783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4403139-E420-CD4C-B6CA-0CCB27FB20B7}"/>
              </a:ext>
            </a:extLst>
          </p:cNvPr>
          <p:cNvCxnSpPr>
            <a:cxnSpLocks/>
          </p:cNvCxnSpPr>
          <p:nvPr/>
        </p:nvCxnSpPr>
        <p:spPr>
          <a:xfrm flipH="1">
            <a:off x="6075635" y="1725816"/>
            <a:ext cx="1452281" cy="224713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0FD0FBA-F991-3043-BF5C-CBF57C8AD514}"/>
              </a:ext>
            </a:extLst>
          </p:cNvPr>
          <p:cNvCxnSpPr>
            <a:cxnSpLocks/>
          </p:cNvCxnSpPr>
          <p:nvPr/>
        </p:nvCxnSpPr>
        <p:spPr>
          <a:xfrm flipV="1">
            <a:off x="5494935" y="2840327"/>
            <a:ext cx="2608770" cy="35561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4A97C60-4FDD-474A-B70C-7337AC075CAB}"/>
              </a:ext>
            </a:extLst>
          </p:cNvPr>
          <p:cNvSpPr/>
          <p:nvPr/>
        </p:nvSpPr>
        <p:spPr>
          <a:xfrm>
            <a:off x="917103" y="1299851"/>
            <a:ext cx="430646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A group of processors must choose one among them to be the leader.</a:t>
            </a: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Asynchronous complete network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Bidirectional link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Sense of direction(Hamiltonian cycle)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Time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complexity: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O(log(n))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complexity: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96EECB-46D9-7248-9D35-34698480850A}"/>
              </a:ext>
            </a:extLst>
          </p:cNvPr>
          <p:cNvSpPr txBox="1">
            <a:spLocks noChangeArrowheads="1"/>
          </p:cNvSpPr>
          <p:nvPr/>
        </p:nvSpPr>
        <p:spPr>
          <a:xfrm>
            <a:off x="916781" y="550710"/>
            <a:ext cx="7839291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Leader Election with Sense of Direction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CB892BA-2F07-F443-9472-00030D34A6F7}"/>
              </a:ext>
            </a:extLst>
          </p:cNvPr>
          <p:cNvCxnSpPr>
            <a:cxnSpLocks/>
          </p:cNvCxnSpPr>
          <p:nvPr/>
        </p:nvCxnSpPr>
        <p:spPr>
          <a:xfrm>
            <a:off x="6075633" y="1725816"/>
            <a:ext cx="2028072" cy="1150072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E236D32-AD42-7A4F-8B1C-9DEFBBB95408}"/>
              </a:ext>
            </a:extLst>
          </p:cNvPr>
          <p:cNvCxnSpPr>
            <a:cxnSpLocks/>
          </p:cNvCxnSpPr>
          <p:nvPr/>
        </p:nvCxnSpPr>
        <p:spPr>
          <a:xfrm>
            <a:off x="5508422" y="2858107"/>
            <a:ext cx="2019494" cy="111484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0C282CC-FF72-2549-B700-168B11F38CA4}"/>
              </a:ext>
            </a:extLst>
          </p:cNvPr>
          <p:cNvCxnSpPr>
            <a:cxnSpLocks/>
          </p:cNvCxnSpPr>
          <p:nvPr/>
        </p:nvCxnSpPr>
        <p:spPr>
          <a:xfrm flipV="1">
            <a:off x="5508422" y="1760248"/>
            <a:ext cx="2019494" cy="1097859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B4464BB-499B-D346-BB0D-EAD4F11BC040}"/>
              </a:ext>
            </a:extLst>
          </p:cNvPr>
          <p:cNvCxnSpPr>
            <a:cxnSpLocks/>
          </p:cNvCxnSpPr>
          <p:nvPr/>
        </p:nvCxnSpPr>
        <p:spPr>
          <a:xfrm flipV="1">
            <a:off x="6075633" y="2858107"/>
            <a:ext cx="2028072" cy="111998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B0061C1A-0FB9-8E46-A7D5-E9836CA64A09}"/>
              </a:ext>
            </a:extLst>
          </p:cNvPr>
          <p:cNvCxnSpPr>
            <a:cxnSpLocks/>
          </p:cNvCxnSpPr>
          <p:nvPr/>
        </p:nvCxnSpPr>
        <p:spPr>
          <a:xfrm flipV="1">
            <a:off x="7527916" y="1760248"/>
            <a:ext cx="0" cy="223562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ED7EF63-7B87-E940-A7D3-35B0F2FEC35A}"/>
              </a:ext>
            </a:extLst>
          </p:cNvPr>
          <p:cNvCxnSpPr>
            <a:cxnSpLocks/>
          </p:cNvCxnSpPr>
          <p:nvPr/>
        </p:nvCxnSpPr>
        <p:spPr>
          <a:xfrm flipV="1">
            <a:off x="6075634" y="1746801"/>
            <a:ext cx="0" cy="223562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4DD95FF-E797-BD41-9B7B-3B698BD5381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274904" y="1743930"/>
            <a:ext cx="105374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2B9AE677-098E-984F-9DF4-B45D5A3D07DD}"/>
              </a:ext>
            </a:extLst>
          </p:cNvPr>
          <p:cNvCxnSpPr>
            <a:cxnSpLocks/>
          </p:cNvCxnSpPr>
          <p:nvPr/>
        </p:nvCxnSpPr>
        <p:spPr>
          <a:xfrm>
            <a:off x="6274904" y="3956451"/>
            <a:ext cx="105374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57504A1-1D0A-B642-919F-030A752E1AB1}"/>
              </a:ext>
            </a:extLst>
          </p:cNvPr>
          <p:cNvCxnSpPr>
            <a:cxnSpLocks/>
          </p:cNvCxnSpPr>
          <p:nvPr/>
        </p:nvCxnSpPr>
        <p:spPr>
          <a:xfrm flipV="1">
            <a:off x="5598515" y="1804510"/>
            <a:ext cx="454966" cy="87470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32A7257-F2CC-5F40-B68F-C8EAE51627E8}"/>
              </a:ext>
            </a:extLst>
          </p:cNvPr>
          <p:cNvCxnSpPr>
            <a:cxnSpLocks/>
          </p:cNvCxnSpPr>
          <p:nvPr/>
        </p:nvCxnSpPr>
        <p:spPr>
          <a:xfrm flipV="1">
            <a:off x="7572673" y="3033930"/>
            <a:ext cx="457201" cy="85710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DA26056C-78A1-9147-9A43-C6EFBBC4B7E7}"/>
              </a:ext>
            </a:extLst>
          </p:cNvPr>
          <p:cNvCxnSpPr>
            <a:cxnSpLocks/>
          </p:cNvCxnSpPr>
          <p:nvPr/>
        </p:nvCxnSpPr>
        <p:spPr>
          <a:xfrm flipH="1" flipV="1">
            <a:off x="7636776" y="1907218"/>
            <a:ext cx="531033" cy="102929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6768F7A9-5CE7-4B42-B175-9CE66B44D65D}"/>
              </a:ext>
            </a:extLst>
          </p:cNvPr>
          <p:cNvCxnSpPr>
            <a:cxnSpLocks/>
          </p:cNvCxnSpPr>
          <p:nvPr/>
        </p:nvCxnSpPr>
        <p:spPr>
          <a:xfrm flipH="1" flipV="1">
            <a:off x="5436316" y="2778338"/>
            <a:ext cx="531033" cy="102929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DED36EF-4511-7D4D-A11A-12A961F3739F}"/>
              </a:ext>
            </a:extLst>
          </p:cNvPr>
          <p:cNvSpPr/>
          <p:nvPr/>
        </p:nvSpPr>
        <p:spPr>
          <a:xfrm>
            <a:off x="5876365" y="3749978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493F0F9-A0DB-3942-B571-E7A9C23EE4B6}"/>
              </a:ext>
            </a:extLst>
          </p:cNvPr>
          <p:cNvSpPr/>
          <p:nvPr/>
        </p:nvSpPr>
        <p:spPr>
          <a:xfrm>
            <a:off x="7328647" y="1544660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C7F588E-1483-724D-A631-E9DA801BFE76}"/>
              </a:ext>
            </a:extLst>
          </p:cNvPr>
          <p:cNvSpPr/>
          <p:nvPr/>
        </p:nvSpPr>
        <p:spPr>
          <a:xfrm>
            <a:off x="7328647" y="3749978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5375C32-43DE-0842-B63F-2201C6C121C4}"/>
              </a:ext>
            </a:extLst>
          </p:cNvPr>
          <p:cNvSpPr/>
          <p:nvPr/>
        </p:nvSpPr>
        <p:spPr>
          <a:xfrm>
            <a:off x="5876365" y="1544660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89D4659-ABCA-974E-8479-80D6E843A480}"/>
              </a:ext>
            </a:extLst>
          </p:cNvPr>
          <p:cNvSpPr/>
          <p:nvPr/>
        </p:nvSpPr>
        <p:spPr>
          <a:xfrm>
            <a:off x="5309153" y="2652911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3597A1C-EA29-1F4D-A219-5D817EAD707B}"/>
              </a:ext>
            </a:extLst>
          </p:cNvPr>
          <p:cNvSpPr/>
          <p:nvPr/>
        </p:nvSpPr>
        <p:spPr>
          <a:xfrm>
            <a:off x="7904436" y="2652911"/>
            <a:ext cx="398539" cy="39853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72DC99-9374-384F-9B82-A2645EE45F94}"/>
              </a:ext>
            </a:extLst>
          </p:cNvPr>
          <p:cNvSpPr txBox="1"/>
          <p:nvPr/>
        </p:nvSpPr>
        <p:spPr>
          <a:xfrm>
            <a:off x="5720714" y="189141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E0D107A-55A1-B84B-BFDE-443B6D97A014}"/>
              </a:ext>
            </a:extLst>
          </p:cNvPr>
          <p:cNvSpPr txBox="1"/>
          <p:nvPr/>
        </p:nvSpPr>
        <p:spPr>
          <a:xfrm>
            <a:off x="5896564" y="1953267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EA0CA23-163D-9648-A56E-A79888CB6664}"/>
              </a:ext>
            </a:extLst>
          </p:cNvPr>
          <p:cNvSpPr txBox="1"/>
          <p:nvPr/>
        </p:nvSpPr>
        <p:spPr>
          <a:xfrm>
            <a:off x="6093511" y="196264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1087610-6966-6042-A538-A927F1E06547}"/>
              </a:ext>
            </a:extLst>
          </p:cNvPr>
          <p:cNvSpPr txBox="1"/>
          <p:nvPr/>
        </p:nvSpPr>
        <p:spPr>
          <a:xfrm>
            <a:off x="6242174" y="186017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328B06D-E0F5-9843-9E6D-A928481D10CD}"/>
              </a:ext>
            </a:extLst>
          </p:cNvPr>
          <p:cNvSpPr txBox="1"/>
          <p:nvPr/>
        </p:nvSpPr>
        <p:spPr>
          <a:xfrm>
            <a:off x="6343817" y="170395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394F223-1F64-5140-A9A7-92B349B114CB}"/>
              </a:ext>
            </a:extLst>
          </p:cNvPr>
          <p:cNvSpPr txBox="1"/>
          <p:nvPr/>
        </p:nvSpPr>
        <p:spPr>
          <a:xfrm>
            <a:off x="5433865" y="307369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D395F02-350F-F043-B345-C6D4ABB486C8}"/>
              </a:ext>
            </a:extLst>
          </p:cNvPr>
          <p:cNvSpPr txBox="1"/>
          <p:nvPr/>
        </p:nvSpPr>
        <p:spPr>
          <a:xfrm>
            <a:off x="5610199" y="297403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506569A-9076-B34F-BDF7-3E7EE5E37636}"/>
              </a:ext>
            </a:extLst>
          </p:cNvPr>
          <p:cNvSpPr txBox="1"/>
          <p:nvPr/>
        </p:nvSpPr>
        <p:spPr>
          <a:xfrm>
            <a:off x="5720714" y="282866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7860CBD-5393-354D-B6C1-47AB5C420952}"/>
              </a:ext>
            </a:extLst>
          </p:cNvPr>
          <p:cNvSpPr txBox="1"/>
          <p:nvPr/>
        </p:nvSpPr>
        <p:spPr>
          <a:xfrm>
            <a:off x="5727644" y="262896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BCEFC55-1E4C-264C-A050-C9786B51B7BB}"/>
              </a:ext>
            </a:extLst>
          </p:cNvPr>
          <p:cNvSpPr txBox="1"/>
          <p:nvPr/>
        </p:nvSpPr>
        <p:spPr>
          <a:xfrm>
            <a:off x="5638109" y="2432212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680441E-147F-6D4E-80BF-BE3F91846DAC}"/>
              </a:ext>
            </a:extLst>
          </p:cNvPr>
          <p:cNvSpPr txBox="1"/>
          <p:nvPr/>
        </p:nvSpPr>
        <p:spPr>
          <a:xfrm>
            <a:off x="6255510" y="392993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817375E-CD19-294C-81F1-562D7638502A}"/>
              </a:ext>
            </a:extLst>
          </p:cNvPr>
          <p:cNvSpPr txBox="1"/>
          <p:nvPr/>
        </p:nvSpPr>
        <p:spPr>
          <a:xfrm>
            <a:off x="6309939" y="3745776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C5E6604-B717-A845-B0CE-F266A5AC036A}"/>
              </a:ext>
            </a:extLst>
          </p:cNvPr>
          <p:cNvSpPr txBox="1"/>
          <p:nvPr/>
        </p:nvSpPr>
        <p:spPr>
          <a:xfrm>
            <a:off x="6227926" y="356729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2E37B9F-B6EE-D745-B8EC-EC06665CA5DC}"/>
              </a:ext>
            </a:extLst>
          </p:cNvPr>
          <p:cNvSpPr txBox="1"/>
          <p:nvPr/>
        </p:nvSpPr>
        <p:spPr>
          <a:xfrm>
            <a:off x="6049362" y="348925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42FACF8-3A1C-784F-A4EF-BE82E873E23E}"/>
              </a:ext>
            </a:extLst>
          </p:cNvPr>
          <p:cNvSpPr txBox="1"/>
          <p:nvPr/>
        </p:nvSpPr>
        <p:spPr>
          <a:xfrm>
            <a:off x="6989967" y="375292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DAD55F9-4822-B84C-A4BE-A0CBFCAC0032}"/>
              </a:ext>
            </a:extLst>
          </p:cNvPr>
          <p:cNvSpPr txBox="1"/>
          <p:nvPr/>
        </p:nvSpPr>
        <p:spPr>
          <a:xfrm>
            <a:off x="7662331" y="3602078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4C8219-AFDE-8B47-8E79-2DB7B6583967}"/>
              </a:ext>
            </a:extLst>
          </p:cNvPr>
          <p:cNvSpPr txBox="1"/>
          <p:nvPr/>
        </p:nvSpPr>
        <p:spPr>
          <a:xfrm>
            <a:off x="7478623" y="346591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4B21CAE-94D9-3641-BE69-2D0BAB667BAE}"/>
              </a:ext>
            </a:extLst>
          </p:cNvPr>
          <p:cNvSpPr txBox="1"/>
          <p:nvPr/>
        </p:nvSpPr>
        <p:spPr>
          <a:xfrm>
            <a:off x="7263407" y="348116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26CE614-8DA5-9548-AA39-F57CCF7639AA}"/>
              </a:ext>
            </a:extLst>
          </p:cNvPr>
          <p:cNvSpPr txBox="1"/>
          <p:nvPr/>
        </p:nvSpPr>
        <p:spPr>
          <a:xfrm>
            <a:off x="7084843" y="358942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C370DBA-7913-3648-85FB-4E79CBA7F6EB}"/>
              </a:ext>
            </a:extLst>
          </p:cNvPr>
          <p:cNvSpPr txBox="1"/>
          <p:nvPr/>
        </p:nvSpPr>
        <p:spPr>
          <a:xfrm>
            <a:off x="5837520" y="348790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AC7597E-2340-CC48-B12D-A6D2282C5585}"/>
              </a:ext>
            </a:extLst>
          </p:cNvPr>
          <p:cNvSpPr txBox="1"/>
          <p:nvPr/>
        </p:nvSpPr>
        <p:spPr>
          <a:xfrm>
            <a:off x="7948056" y="238998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0C8E3F5-3A26-3441-9F40-FF2EFD37AF8A}"/>
              </a:ext>
            </a:extLst>
          </p:cNvPr>
          <p:cNvSpPr txBox="1"/>
          <p:nvPr/>
        </p:nvSpPr>
        <p:spPr>
          <a:xfrm>
            <a:off x="7721147" y="2509444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09A8934-1947-C84C-B88A-27CDD2560CDC}"/>
              </a:ext>
            </a:extLst>
          </p:cNvPr>
          <p:cNvSpPr txBox="1"/>
          <p:nvPr/>
        </p:nvSpPr>
        <p:spPr>
          <a:xfrm>
            <a:off x="7600749" y="2660342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376AF10-00D0-8C45-BB17-6DF9B32AC7B9}"/>
              </a:ext>
            </a:extLst>
          </p:cNvPr>
          <p:cNvSpPr txBox="1"/>
          <p:nvPr/>
        </p:nvSpPr>
        <p:spPr>
          <a:xfrm>
            <a:off x="7620579" y="2860280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A1B1171-D9BE-2B43-8B93-0D68B29F3019}"/>
              </a:ext>
            </a:extLst>
          </p:cNvPr>
          <p:cNvSpPr txBox="1"/>
          <p:nvPr/>
        </p:nvSpPr>
        <p:spPr>
          <a:xfrm>
            <a:off x="7751236" y="302933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55D6FF3-6664-BA4D-A49B-A277EC9AA066}"/>
              </a:ext>
            </a:extLst>
          </p:cNvPr>
          <p:cNvSpPr txBox="1"/>
          <p:nvPr/>
        </p:nvSpPr>
        <p:spPr>
          <a:xfrm>
            <a:off x="7047887" y="1701035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DC51132-F8F4-294A-A86A-56B025C50184}"/>
              </a:ext>
            </a:extLst>
          </p:cNvPr>
          <p:cNvSpPr txBox="1"/>
          <p:nvPr/>
        </p:nvSpPr>
        <p:spPr>
          <a:xfrm>
            <a:off x="7132020" y="187452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38A1E44B-1099-DD48-9DEF-6CABA40F17C0}"/>
              </a:ext>
            </a:extLst>
          </p:cNvPr>
          <p:cNvSpPr txBox="1"/>
          <p:nvPr/>
        </p:nvSpPr>
        <p:spPr>
          <a:xfrm>
            <a:off x="7270687" y="1963343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8FED5831-D85C-8E4A-B5D4-04F9666BB585}"/>
              </a:ext>
            </a:extLst>
          </p:cNvPr>
          <p:cNvSpPr txBox="1"/>
          <p:nvPr/>
        </p:nvSpPr>
        <p:spPr>
          <a:xfrm>
            <a:off x="7474512" y="201077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03F1811-C86D-7045-AB4D-4CF49E482EE5}"/>
              </a:ext>
            </a:extLst>
          </p:cNvPr>
          <p:cNvSpPr txBox="1"/>
          <p:nvPr/>
        </p:nvSpPr>
        <p:spPr>
          <a:xfrm>
            <a:off x="7679308" y="1932141"/>
            <a:ext cx="219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887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4144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power of 2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State: Candidate/Captured/Elected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679EB11-1F64-7F4C-B362-CED8BEA300AD}"/>
              </a:ext>
            </a:extLst>
          </p:cNvPr>
          <p:cNvSpPr txBox="1"/>
          <p:nvPr/>
        </p:nvSpPr>
        <p:spPr>
          <a:xfrm>
            <a:off x="5608239" y="5814637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13380167-62B3-844E-80D0-42AB6B63AFBA}"/>
              </a:ext>
            </a:extLst>
          </p:cNvPr>
          <p:cNvGrpSpPr/>
          <p:nvPr/>
        </p:nvGrpSpPr>
        <p:grpSpPr>
          <a:xfrm>
            <a:off x="396883" y="1949741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xmlns="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xmlns="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xmlns="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xmlns="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xmlns="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xmlns="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xmlns="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xmlns="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xmlns="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xmlns="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xmlns="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xmlns="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xmlns="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xmlns="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xmlns="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xmlns="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xmlns="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xmlns="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xmlns="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xmlns="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xmlns="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xmlns="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xmlns="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xmlns="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xmlns="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xmlns="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xmlns="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xmlns="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xmlns="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xmlns="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xmlns="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xmlns="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xmlns="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xmlns="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xmlns="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xmlns="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xmlns="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xmlns="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1E6107-E004-074C-A2D2-3F060C5EC7B0}"/>
              </a:ext>
            </a:extLst>
          </p:cNvPr>
          <p:cNvSpPr txBox="1"/>
          <p:nvPr/>
        </p:nvSpPr>
        <p:spPr>
          <a:xfrm>
            <a:off x="2795732" y="2203067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48F43E83-2A4C-3749-A37F-AF6465F37BD6}"/>
              </a:ext>
            </a:extLst>
          </p:cNvPr>
          <p:cNvSpPr txBox="1"/>
          <p:nvPr/>
        </p:nvSpPr>
        <p:spPr>
          <a:xfrm>
            <a:off x="4316752" y="2848049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9723B758-4E8C-2B49-B2FD-0DD19A953DF6}"/>
              </a:ext>
            </a:extLst>
          </p:cNvPr>
          <p:cNvSpPr txBox="1"/>
          <p:nvPr/>
        </p:nvSpPr>
        <p:spPr>
          <a:xfrm>
            <a:off x="4792394" y="42723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C5D9E36E-E66B-A248-951A-CDE81DB5F8E0}"/>
              </a:ext>
            </a:extLst>
          </p:cNvPr>
          <p:cNvSpPr txBox="1"/>
          <p:nvPr/>
        </p:nvSpPr>
        <p:spPr>
          <a:xfrm>
            <a:off x="4179602" y="5678527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00F2A356-3435-D74F-B981-66CC4D9C47BC}"/>
              </a:ext>
            </a:extLst>
          </p:cNvPr>
          <p:cNvSpPr txBox="1"/>
          <p:nvPr/>
        </p:nvSpPr>
        <p:spPr>
          <a:xfrm>
            <a:off x="2697339" y="625723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DE7BF0F4-20FC-CA45-8BFA-2BEE9522EC9E}"/>
              </a:ext>
            </a:extLst>
          </p:cNvPr>
          <p:cNvSpPr txBox="1"/>
          <p:nvPr/>
        </p:nvSpPr>
        <p:spPr>
          <a:xfrm>
            <a:off x="1252240" y="5641259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513E1354-E865-3943-9655-52A22ADE6FC7}"/>
              </a:ext>
            </a:extLst>
          </p:cNvPr>
          <p:cNvSpPr txBox="1"/>
          <p:nvPr/>
        </p:nvSpPr>
        <p:spPr>
          <a:xfrm>
            <a:off x="646332" y="425551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D49D9AE5-F1AA-214B-A822-C161E953E3CF}"/>
              </a:ext>
            </a:extLst>
          </p:cNvPr>
          <p:cNvSpPr txBox="1"/>
          <p:nvPr/>
        </p:nvSpPr>
        <p:spPr>
          <a:xfrm>
            <a:off x="1147152" y="2850388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7456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4144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1: Separate into k rings (                          ), elect within rings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2: elect among k rings by step (2</a:t>
            </a:r>
            <a:r>
              <a:rPr lang="en-US" altLang="zh-CN" sz="20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l-1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processors per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step)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53B38CA-538C-5D4E-A683-4D36F9C9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380975"/>
            <a:ext cx="1414258" cy="278118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679EB11-1F64-7F4C-B362-CED8BEA300AD}"/>
              </a:ext>
            </a:extLst>
          </p:cNvPr>
          <p:cNvSpPr txBox="1"/>
          <p:nvPr/>
        </p:nvSpPr>
        <p:spPr>
          <a:xfrm>
            <a:off x="5608239" y="5814637"/>
            <a:ext cx="274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subrings</a:t>
            </a:r>
            <a:r>
              <a:rPr lang="zh-CN" altLang="en-US" sz="1200" dirty="0"/>
              <a:t> </a:t>
            </a:r>
            <a:r>
              <a:rPr lang="en-US" altLang="zh-CN" sz="1200" dirty="0"/>
              <a:t>for</a:t>
            </a:r>
            <a:r>
              <a:rPr lang="zh-CN" altLang="en-US" sz="1200" dirty="0"/>
              <a:t> </a:t>
            </a:r>
            <a:r>
              <a:rPr lang="en-US" altLang="zh-CN" sz="1200" dirty="0"/>
              <a:t>N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64</a:t>
            </a:r>
            <a:r>
              <a:rPr lang="zh-CN" altLang="en-US" sz="1200" dirty="0"/>
              <a:t> </a:t>
            </a:r>
            <a:r>
              <a:rPr lang="en-US" altLang="zh-CN" sz="1200" dirty="0"/>
              <a:t>(k</a:t>
            </a:r>
            <a:r>
              <a:rPr lang="zh-CN" altLang="en-US" sz="1200" dirty="0"/>
              <a:t> </a:t>
            </a:r>
            <a:r>
              <a:rPr lang="en-US" altLang="zh-CN" sz="1200" dirty="0"/>
              <a:t>=</a:t>
            </a:r>
            <a:r>
              <a:rPr lang="zh-CN" altLang="en-US" sz="1200" dirty="0"/>
              <a:t> </a:t>
            </a:r>
            <a:r>
              <a:rPr lang="en-US" altLang="zh-CN" sz="1200" dirty="0"/>
              <a:t>8)</a:t>
            </a:r>
            <a:endParaRPr lang="en-US" sz="12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13380167-62B3-844E-80D0-42AB6B63AFBA}"/>
              </a:ext>
            </a:extLst>
          </p:cNvPr>
          <p:cNvGrpSpPr/>
          <p:nvPr/>
        </p:nvGrpSpPr>
        <p:grpSpPr>
          <a:xfrm>
            <a:off x="396883" y="1949741"/>
            <a:ext cx="7724199" cy="4877646"/>
            <a:chOff x="396883" y="1761986"/>
            <a:chExt cx="7724199" cy="4877646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xmlns="" id="{DB27A316-9FDB-9743-AB33-3DCBBB0BA6DE}"/>
                </a:ext>
              </a:extLst>
            </p:cNvPr>
            <p:cNvSpPr/>
            <p:nvPr/>
          </p:nvSpPr>
          <p:spPr>
            <a:xfrm rot="7657883">
              <a:off x="1461836" y="1769385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xmlns="" id="{3088D7B6-AC30-9F4F-8A76-9798D2E91986}"/>
                </a:ext>
              </a:extLst>
            </p:cNvPr>
            <p:cNvSpPr/>
            <p:nvPr/>
          </p:nvSpPr>
          <p:spPr>
            <a:xfrm rot="1907028">
              <a:off x="538408" y="4185890"/>
              <a:ext cx="1348873" cy="1315773"/>
            </a:xfrm>
            <a:prstGeom prst="arc">
              <a:avLst>
                <a:gd name="adj1" fmla="val 14151334"/>
                <a:gd name="adj2" fmla="val 911006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xmlns="" id="{B9A3772A-CFA9-804F-9D9B-1D79BDB2FE8F}"/>
                </a:ext>
              </a:extLst>
            </p:cNvPr>
            <p:cNvSpPr/>
            <p:nvPr/>
          </p:nvSpPr>
          <p:spPr>
            <a:xfrm rot="4704122">
              <a:off x="433570" y="2747757"/>
              <a:ext cx="1416793" cy="1490167"/>
            </a:xfrm>
            <a:prstGeom prst="arc">
              <a:avLst>
                <a:gd name="adj1" fmla="val 14099944"/>
                <a:gd name="adj2" fmla="val 356792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xmlns="" id="{1B010B65-0D14-2B49-AB81-3F90ABA5B845}"/>
                </a:ext>
              </a:extLst>
            </p:cNvPr>
            <p:cNvSpPr/>
            <p:nvPr/>
          </p:nvSpPr>
          <p:spPr>
            <a:xfrm>
              <a:off x="5982190" y="2985145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xmlns="" id="{59C05821-D044-7543-8F7E-7B64403BE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3440303"/>
              <a:ext cx="342900" cy="3429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xmlns="" id="{9FE73090-E61F-7D45-A9EF-3ACD15344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xmlns="" id="{4BDACF08-B04D-1B45-8EE4-533DFA1F9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2885380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2D7F8F3E-A5B0-EE44-84B5-3DBD6A564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8420" y="4733056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DFA252A3-3A62-5A4C-AEF9-87F37AB9D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2988" y="4733056"/>
              <a:ext cx="342900" cy="342900"/>
            </a:xfrm>
            <a:prstGeom prst="ellipse">
              <a:avLst/>
            </a:prstGeom>
            <a:solidFill>
              <a:schemeClr val="bg2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BE847189-06E7-8842-AB7E-C33C2F3D6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969" y="4162840"/>
              <a:ext cx="342900" cy="3429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9185ED31-8F0B-B042-9DFE-494DDFAD1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3440303"/>
              <a:ext cx="342900" cy="3429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E5A3EB08-5CBE-DB4B-B817-95FDA1BF8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1254" y="4162840"/>
              <a:ext cx="342900" cy="3429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xmlns="" id="{71B3A32C-FC6A-7340-BE16-98F820B2D705}"/>
                </a:ext>
              </a:extLst>
            </p:cNvPr>
            <p:cNvGrpSpPr/>
            <p:nvPr/>
          </p:nvGrpSpPr>
          <p:grpSpPr>
            <a:xfrm>
              <a:off x="931048" y="2207973"/>
              <a:ext cx="3909756" cy="3897150"/>
              <a:chOff x="950666" y="2602091"/>
              <a:chExt cx="3909756" cy="389715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xmlns="" id="{65D1B87B-1FBD-EB4C-8176-59F49B601B9A}"/>
                  </a:ext>
                </a:extLst>
              </p:cNvPr>
              <p:cNvSpPr/>
              <p:nvPr/>
            </p:nvSpPr>
            <p:spPr>
              <a:xfrm>
                <a:off x="2822016" y="260209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xmlns="" id="{75AB7AA0-5DAE-5B4D-851A-EEF0C645264F}"/>
                  </a:ext>
                </a:extLst>
              </p:cNvPr>
              <p:cNvSpPr/>
              <p:nvPr/>
            </p:nvSpPr>
            <p:spPr>
              <a:xfrm>
                <a:off x="2797883" y="6296041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xmlns="" id="{C4E550EB-DE48-A847-9366-BEDD173ED8E3}"/>
                  </a:ext>
                </a:extLst>
              </p:cNvPr>
              <p:cNvSpPr/>
              <p:nvPr/>
            </p:nvSpPr>
            <p:spPr>
              <a:xfrm>
                <a:off x="4645025" y="4502439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xmlns="" id="{4960C3DD-3C89-E24A-AF8D-474F53678104}"/>
                  </a:ext>
                </a:extLst>
              </p:cNvPr>
              <p:cNvSpPr/>
              <p:nvPr/>
            </p:nvSpPr>
            <p:spPr>
              <a:xfrm>
                <a:off x="950666" y="4456432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xmlns="" id="{876AF4A8-2BEC-9541-9CBE-A3394DB7C479}"/>
                  </a:ext>
                </a:extLst>
              </p:cNvPr>
              <p:cNvSpPr/>
              <p:nvPr/>
            </p:nvSpPr>
            <p:spPr>
              <a:xfrm>
                <a:off x="1414641" y="3193456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xmlns="" id="{63DFBB20-9A9E-B048-8A46-08832A8E9BB3}"/>
                  </a:ext>
                </a:extLst>
              </p:cNvPr>
              <p:cNvSpPr/>
              <p:nvPr/>
            </p:nvSpPr>
            <p:spPr>
              <a:xfrm>
                <a:off x="4073882" y="57764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xmlns="" id="{971F83D7-48B7-3747-8668-3601CDA30D6C}"/>
                  </a:ext>
                </a:extLst>
              </p:cNvPr>
              <p:cNvSpPr/>
              <p:nvPr/>
            </p:nvSpPr>
            <p:spPr>
              <a:xfrm>
                <a:off x="4183241" y="3180148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xmlns="" id="{F0A8F889-E0AE-2944-ABF5-FC80AB4E7314}"/>
                  </a:ext>
                </a:extLst>
              </p:cNvPr>
              <p:cNvSpPr/>
              <p:nvPr/>
            </p:nvSpPr>
            <p:spPr>
              <a:xfrm>
                <a:off x="1478141" y="5712930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xmlns="" id="{111DA41F-4E41-6944-9682-F2FBBFD6B73C}"/>
                  </a:ext>
                </a:extLst>
              </p:cNvPr>
              <p:cNvSpPr/>
              <p:nvPr/>
            </p:nvSpPr>
            <p:spPr>
              <a:xfrm>
                <a:off x="2627508" y="260209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xmlns="" id="{7E05F9BE-ACDC-3C42-86D9-237BEFFCBB98}"/>
                  </a:ext>
                </a:extLst>
              </p:cNvPr>
              <p:cNvSpPr/>
              <p:nvPr/>
            </p:nvSpPr>
            <p:spPr>
              <a:xfrm>
                <a:off x="4046086" y="3055005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xmlns="" id="{5018A7F9-4C0C-9440-9E74-635BACAC2A43}"/>
                  </a:ext>
                </a:extLst>
              </p:cNvPr>
              <p:cNvSpPr/>
              <p:nvPr/>
            </p:nvSpPr>
            <p:spPr>
              <a:xfrm>
                <a:off x="4657222" y="432781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xmlns="" id="{261EC3F7-F9B4-3440-ABD0-7593193A0B8A}"/>
                  </a:ext>
                </a:extLst>
              </p:cNvPr>
              <p:cNvSpPr/>
              <p:nvPr/>
            </p:nvSpPr>
            <p:spPr>
              <a:xfrm>
                <a:off x="4199334" y="5649430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xmlns="" id="{8F1E0C0C-9004-2148-BE80-11BAC1767248}"/>
                  </a:ext>
                </a:extLst>
              </p:cNvPr>
              <p:cNvSpPr/>
              <p:nvPr/>
            </p:nvSpPr>
            <p:spPr>
              <a:xfrm>
                <a:off x="2987542" y="62806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xmlns="" id="{E8BC5C94-325E-F74E-953E-DF75CB273CA7}"/>
                  </a:ext>
                </a:extLst>
              </p:cNvPr>
              <p:cNvSpPr/>
              <p:nvPr/>
            </p:nvSpPr>
            <p:spPr>
              <a:xfrm>
                <a:off x="1598288" y="5842112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xmlns="" id="{BCE61527-F6E3-1C49-A293-C09652CA5E99}"/>
                  </a:ext>
                </a:extLst>
              </p:cNvPr>
              <p:cNvSpPr/>
              <p:nvPr/>
            </p:nvSpPr>
            <p:spPr>
              <a:xfrm>
                <a:off x="952306" y="4652681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xmlns="" id="{A6DD30CE-A7F5-B741-8C8F-4A96CB32B4B5}"/>
                  </a:ext>
                </a:extLst>
              </p:cNvPr>
              <p:cNvSpPr/>
              <p:nvPr/>
            </p:nvSpPr>
            <p:spPr>
              <a:xfrm>
                <a:off x="1293651" y="3338873"/>
                <a:ext cx="203200" cy="203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xmlns="" id="{66F8DE1A-EEE0-F248-AB2E-92527D8EE2CD}"/>
                </a:ext>
              </a:extLst>
            </p:cNvPr>
            <p:cNvSpPr/>
            <p:nvPr/>
          </p:nvSpPr>
          <p:spPr>
            <a:xfrm>
              <a:off x="35782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8D3635BE-1055-B447-B546-69136841848D}"/>
                </a:ext>
              </a:extLst>
            </p:cNvPr>
            <p:cNvSpPr/>
            <p:nvPr/>
          </p:nvSpPr>
          <p:spPr>
            <a:xfrm>
              <a:off x="3500154" y="576115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9E105BD5-971A-7143-99DF-C31494040AC5}"/>
                </a:ext>
              </a:extLst>
            </p:cNvPr>
            <p:cNvSpPr/>
            <p:nvPr/>
          </p:nvSpPr>
          <p:spPr>
            <a:xfrm>
              <a:off x="2041522" y="23648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xmlns="" id="{AC95AD9B-7809-D042-9178-806B632A941C}"/>
                </a:ext>
              </a:extLst>
            </p:cNvPr>
            <p:cNvSpPr/>
            <p:nvPr/>
          </p:nvSpPr>
          <p:spPr>
            <a:xfrm>
              <a:off x="2041522" y="5743005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43CCF00E-1B62-0A4F-AFC8-B21AFB0A2E40}"/>
                </a:ext>
              </a:extLst>
            </p:cNvPr>
            <p:cNvSpPr/>
            <p:nvPr/>
          </p:nvSpPr>
          <p:spPr>
            <a:xfrm>
              <a:off x="1047050" y="34068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F690B751-B86A-0949-93B5-0B90A0D14C69}"/>
                </a:ext>
              </a:extLst>
            </p:cNvPr>
            <p:cNvSpPr/>
            <p:nvPr/>
          </p:nvSpPr>
          <p:spPr>
            <a:xfrm>
              <a:off x="4526850" y="34195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D4D96A57-9FEA-9E4D-A2A0-E0E2B153F7F6}"/>
                </a:ext>
              </a:extLst>
            </p:cNvPr>
            <p:cNvSpPr/>
            <p:nvPr/>
          </p:nvSpPr>
          <p:spPr>
            <a:xfrm>
              <a:off x="1072450" y="47911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B2DFFCD5-4881-ED42-B30E-4AE9A99C3425}"/>
                </a:ext>
              </a:extLst>
            </p:cNvPr>
            <p:cNvSpPr/>
            <p:nvPr/>
          </p:nvSpPr>
          <p:spPr>
            <a:xfrm>
              <a:off x="4476050" y="484194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xmlns="" id="{AC4DD2A2-B082-394E-A87D-DFA9ADCB7EEF}"/>
                </a:ext>
              </a:extLst>
            </p:cNvPr>
            <p:cNvGrpSpPr/>
            <p:nvPr/>
          </p:nvGrpSpPr>
          <p:grpSpPr>
            <a:xfrm>
              <a:off x="957060" y="2242574"/>
              <a:ext cx="3833237" cy="3796644"/>
              <a:chOff x="976678" y="2636692"/>
              <a:chExt cx="3833237" cy="3796644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xmlns="" id="{E84064BA-5BF9-3748-8842-23146C833D27}"/>
                  </a:ext>
                </a:extLst>
              </p:cNvPr>
              <p:cNvSpPr/>
              <p:nvPr/>
            </p:nvSpPr>
            <p:spPr>
              <a:xfrm rot="505526">
                <a:off x="3205273" y="263669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xmlns="" id="{7BF26F69-AF23-D847-8DCB-97B78451D79E}"/>
                  </a:ext>
                </a:extLst>
              </p:cNvPr>
              <p:cNvSpPr/>
              <p:nvPr/>
            </p:nvSpPr>
            <p:spPr>
              <a:xfrm rot="505526">
                <a:off x="2410517" y="6230136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xmlns="" id="{28D19B5B-0A4E-1B4D-859E-15B005DE4E2C}"/>
                  </a:ext>
                </a:extLst>
              </p:cNvPr>
              <p:cNvSpPr/>
              <p:nvPr/>
            </p:nvSpPr>
            <p:spPr>
              <a:xfrm rot="505526">
                <a:off x="4606715" y="4888342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D71DAA52-E0D5-7346-BB33-563AAD2D34E0}"/>
                  </a:ext>
                </a:extLst>
              </p:cNvPr>
              <p:cNvSpPr/>
              <p:nvPr/>
            </p:nvSpPr>
            <p:spPr>
              <a:xfrm rot="505526">
                <a:off x="976678" y="4118669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xmlns="" id="{B22774B6-8A17-0F4F-AD20-09C1BEB77305}"/>
                  </a:ext>
                </a:extLst>
              </p:cNvPr>
              <p:cNvSpPr/>
              <p:nvPr/>
            </p:nvSpPr>
            <p:spPr>
              <a:xfrm rot="505526">
                <a:off x="1720677" y="2917937"/>
                <a:ext cx="203200" cy="2032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xmlns="" id="{F3E23ACB-EBF1-AD44-A0EA-D38D3707AC4A}"/>
                  </a:ext>
                </a:extLst>
              </p:cNvPr>
              <p:cNvSpPr/>
              <p:nvPr/>
            </p:nvSpPr>
            <p:spPr>
              <a:xfrm rot="505526">
                <a:off x="3840880" y="5983633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xmlns="" id="{05076933-5A70-E245-909F-105F2E19FEDE}"/>
                  </a:ext>
                </a:extLst>
              </p:cNvPr>
              <p:cNvSpPr/>
              <p:nvPr/>
            </p:nvSpPr>
            <p:spPr>
              <a:xfrm rot="505526">
                <a:off x="4392978" y="3474991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xmlns="" id="{5737AA09-CC30-6E4E-A7DB-983CB388CAEF}"/>
                  </a:ext>
                </a:extLst>
              </p:cNvPr>
              <p:cNvSpPr/>
              <p:nvPr/>
            </p:nvSpPr>
            <p:spPr>
              <a:xfrm rot="505526">
                <a:off x="1261151" y="5465550"/>
                <a:ext cx="203200" cy="203200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2A06DB73-611A-1441-AFCA-F10CBEB2E1DA}"/>
                </a:ext>
              </a:extLst>
            </p:cNvPr>
            <p:cNvSpPr/>
            <p:nvPr/>
          </p:nvSpPr>
          <p:spPr>
            <a:xfrm>
              <a:off x="2398428" y="223511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xmlns="" id="{C8A4D8C0-15CC-5040-96D0-3F53AB29E82F}"/>
                </a:ext>
              </a:extLst>
            </p:cNvPr>
            <p:cNvSpPr/>
            <p:nvPr/>
          </p:nvSpPr>
          <p:spPr>
            <a:xfrm>
              <a:off x="3149183" y="5864520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1A62CA9C-D805-D348-B01F-38DDF0C0468C}"/>
                </a:ext>
              </a:extLst>
            </p:cNvPr>
            <p:cNvSpPr/>
            <p:nvPr/>
          </p:nvSpPr>
          <p:spPr>
            <a:xfrm>
              <a:off x="4621147" y="375723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xmlns="" id="{81F8CF86-2856-FA4E-9BF1-96567D9D474A}"/>
                </a:ext>
              </a:extLst>
            </p:cNvPr>
            <p:cNvSpPr/>
            <p:nvPr/>
          </p:nvSpPr>
          <p:spPr>
            <a:xfrm>
              <a:off x="988638" y="442910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7A65AC32-384E-064F-8636-76262583A76E}"/>
                </a:ext>
              </a:extLst>
            </p:cNvPr>
            <p:cNvSpPr/>
            <p:nvPr/>
          </p:nvSpPr>
          <p:spPr>
            <a:xfrm>
              <a:off x="1174585" y="309466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xmlns="" id="{A618A082-CE94-B940-822B-56F9BCEA5AD1}"/>
                </a:ext>
              </a:extLst>
            </p:cNvPr>
            <p:cNvSpPr/>
            <p:nvPr/>
          </p:nvSpPr>
          <p:spPr>
            <a:xfrm>
              <a:off x="3884431" y="255820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A60A7F6F-1F08-5943-8350-1C5EDFB0BF48}"/>
                </a:ext>
              </a:extLst>
            </p:cNvPr>
            <p:cNvSpPr/>
            <p:nvPr/>
          </p:nvSpPr>
          <p:spPr>
            <a:xfrm>
              <a:off x="4293223" y="5123431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59EEAA46-9BDF-1E45-8C3A-E84259212A29}"/>
                </a:ext>
              </a:extLst>
            </p:cNvPr>
            <p:cNvSpPr/>
            <p:nvPr/>
          </p:nvSpPr>
          <p:spPr>
            <a:xfrm>
              <a:off x="1714850" y="556218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649A7E31-F0C9-FC46-9AF8-D096A43293C3}"/>
                </a:ext>
              </a:extLst>
            </p:cNvPr>
            <p:cNvSpPr/>
            <p:nvPr/>
          </p:nvSpPr>
          <p:spPr>
            <a:xfrm rot="505526">
              <a:off x="1864259" y="243662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2721A771-52FA-204B-A938-E943FE574F92}"/>
                </a:ext>
              </a:extLst>
            </p:cNvPr>
            <p:cNvSpPr/>
            <p:nvPr/>
          </p:nvSpPr>
          <p:spPr>
            <a:xfrm rot="505526">
              <a:off x="3373612" y="2297276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2557F1D2-C071-0D4D-A080-37475885BB80}"/>
                </a:ext>
              </a:extLst>
            </p:cNvPr>
            <p:cNvSpPr/>
            <p:nvPr/>
          </p:nvSpPr>
          <p:spPr>
            <a:xfrm rot="505526">
              <a:off x="4449627" y="3237374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4B4F47D4-7CD1-9046-89DB-A3B49E84F2EC}"/>
                </a:ext>
              </a:extLst>
            </p:cNvPr>
            <p:cNvSpPr/>
            <p:nvPr/>
          </p:nvSpPr>
          <p:spPr>
            <a:xfrm rot="505526">
              <a:off x="4538119" y="4664539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B0A8D326-5D1E-D048-B8CA-C683D15F9018}"/>
                </a:ext>
              </a:extLst>
            </p:cNvPr>
            <p:cNvSpPr/>
            <p:nvPr/>
          </p:nvSpPr>
          <p:spPr>
            <a:xfrm rot="505526">
              <a:off x="3664338" y="5691128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942BC29E-3F5A-2841-9C00-41F1C9F7688D}"/>
                </a:ext>
              </a:extLst>
            </p:cNvPr>
            <p:cNvSpPr/>
            <p:nvPr/>
          </p:nvSpPr>
          <p:spPr>
            <a:xfrm rot="505526">
              <a:off x="2220845" y="5807027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943702C5-C0F3-3F40-A9C1-2BB9CE442609}"/>
                </a:ext>
              </a:extLst>
            </p:cNvPr>
            <p:cNvSpPr/>
            <p:nvPr/>
          </p:nvSpPr>
          <p:spPr>
            <a:xfrm rot="505526">
              <a:off x="990158" y="3551883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xmlns="" id="{E8DE7254-5749-2A4B-BF87-48F754A76E9E}"/>
                </a:ext>
              </a:extLst>
            </p:cNvPr>
            <p:cNvSpPr/>
            <p:nvPr/>
          </p:nvSpPr>
          <p:spPr>
            <a:xfrm rot="505526">
              <a:off x="1156669" y="4940152"/>
              <a:ext cx="203200" cy="2032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371726C5-E7E1-3148-AF9B-2B20A4DB378C}"/>
                </a:ext>
              </a:extLst>
            </p:cNvPr>
            <p:cNvSpPr/>
            <p:nvPr/>
          </p:nvSpPr>
          <p:spPr>
            <a:xfrm rot="505526">
              <a:off x="2995117" y="220389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2B916638-95DD-B641-B433-28B76BCD7401}"/>
                </a:ext>
              </a:extLst>
            </p:cNvPr>
            <p:cNvSpPr/>
            <p:nvPr/>
          </p:nvSpPr>
          <p:spPr>
            <a:xfrm rot="505526">
              <a:off x="4275925" y="292611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xmlns="" id="{41C7C54D-B883-B14E-9E04-3A789ED5A370}"/>
                </a:ext>
              </a:extLst>
            </p:cNvPr>
            <p:cNvSpPr/>
            <p:nvPr/>
          </p:nvSpPr>
          <p:spPr>
            <a:xfrm rot="505526">
              <a:off x="4621147" y="4304206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35087CA2-81EA-8648-82DE-F49884E38EDA}"/>
                </a:ext>
              </a:extLst>
            </p:cNvPr>
            <p:cNvSpPr/>
            <p:nvPr/>
          </p:nvSpPr>
          <p:spPr>
            <a:xfrm rot="505526">
              <a:off x="3956534" y="548860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340ED8F4-0183-A54A-92FE-BF515613ECD5}"/>
                </a:ext>
              </a:extLst>
            </p:cNvPr>
            <p:cNvSpPr/>
            <p:nvPr/>
          </p:nvSpPr>
          <p:spPr>
            <a:xfrm rot="505526">
              <a:off x="2567176" y="5879680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7215D68C-9699-5246-86BB-40A1BBAB7C07}"/>
                </a:ext>
              </a:extLst>
            </p:cNvPr>
            <p:cNvSpPr/>
            <p:nvPr/>
          </p:nvSpPr>
          <p:spPr>
            <a:xfrm rot="505526">
              <a:off x="1356440" y="5214751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F365E22E-BB0E-A142-B5A8-847B2218DF06}"/>
                </a:ext>
              </a:extLst>
            </p:cNvPr>
            <p:cNvSpPr/>
            <p:nvPr/>
          </p:nvSpPr>
          <p:spPr>
            <a:xfrm rot="505526">
              <a:off x="916782" y="3884987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xmlns="" id="{5FB9B23B-5FA3-7C4B-ABEA-5A40E4ABAF2C}"/>
                </a:ext>
              </a:extLst>
            </p:cNvPr>
            <p:cNvSpPr/>
            <p:nvPr/>
          </p:nvSpPr>
          <p:spPr>
            <a:xfrm rot="505526">
              <a:off x="1547752" y="2651045"/>
              <a:ext cx="203200" cy="203200"/>
            </a:xfrm>
            <a:prstGeom prst="ellipse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xmlns="" id="{2302E0D3-4685-9D42-AC70-66D77B3A67A4}"/>
                </a:ext>
              </a:extLst>
            </p:cNvPr>
            <p:cNvSpPr/>
            <p:nvPr/>
          </p:nvSpPr>
          <p:spPr>
            <a:xfrm rot="505526">
              <a:off x="2211250" y="2278429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51EE98F5-CAFD-084A-B616-C29B4176A63E}"/>
                </a:ext>
              </a:extLst>
            </p:cNvPr>
            <p:cNvSpPr/>
            <p:nvPr/>
          </p:nvSpPr>
          <p:spPr>
            <a:xfrm rot="505526">
              <a:off x="3738338" y="2445642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2DB4123F-916F-664C-9DB1-9A62637677A4}"/>
                </a:ext>
              </a:extLst>
            </p:cNvPr>
            <p:cNvSpPr/>
            <p:nvPr/>
          </p:nvSpPr>
          <p:spPr>
            <a:xfrm rot="505526">
              <a:off x="4559825" y="359354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xmlns="" id="{1D62E723-8B3D-E641-8A1F-069349937715}"/>
                </a:ext>
              </a:extLst>
            </p:cNvPr>
            <p:cNvSpPr/>
            <p:nvPr/>
          </p:nvSpPr>
          <p:spPr>
            <a:xfrm rot="505526">
              <a:off x="4397705" y="4989267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xmlns="" id="{24EC8A34-269D-B744-8160-FAC38415123E}"/>
                </a:ext>
              </a:extLst>
            </p:cNvPr>
            <p:cNvSpPr/>
            <p:nvPr/>
          </p:nvSpPr>
          <p:spPr>
            <a:xfrm rot="505526">
              <a:off x="3327441" y="58327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xmlns="" id="{772FE20E-E462-B140-8F7A-61C0B831A94B}"/>
                </a:ext>
              </a:extLst>
            </p:cNvPr>
            <p:cNvSpPr/>
            <p:nvPr/>
          </p:nvSpPr>
          <p:spPr>
            <a:xfrm rot="505526">
              <a:off x="1881748" y="5654373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xmlns="" id="{790C3E79-AFD1-1E4B-AB1E-E532B7B65088}"/>
                </a:ext>
              </a:extLst>
            </p:cNvPr>
            <p:cNvSpPr/>
            <p:nvPr/>
          </p:nvSpPr>
          <p:spPr>
            <a:xfrm rot="505526">
              <a:off x="1022476" y="4616360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xmlns="" id="{2ECBA21A-7271-1B4C-B05D-6AA6DD036DED}"/>
                </a:ext>
              </a:extLst>
            </p:cNvPr>
            <p:cNvSpPr/>
            <p:nvPr/>
          </p:nvSpPr>
          <p:spPr>
            <a:xfrm rot="505526">
              <a:off x="1111495" y="3266615"/>
              <a:ext cx="203200" cy="203200"/>
            </a:xfrm>
            <a:prstGeom prst="ellipse">
              <a:avLst/>
            </a:prstGeom>
            <a:solidFill>
              <a:srgbClr val="FFFF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F5389AC4-16CD-5648-8E60-8D1CB686C275}"/>
                </a:ext>
              </a:extLst>
            </p:cNvPr>
            <p:cNvSpPr txBox="1"/>
            <p:nvPr/>
          </p:nvSpPr>
          <p:spPr>
            <a:xfrm>
              <a:off x="2150466" y="4042686"/>
              <a:ext cx="142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ring of 64 nodes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64715B30-83F5-5E49-A0A0-931A1E60B8B1}"/>
                </a:ext>
              </a:extLst>
            </p:cNvPr>
            <p:cNvGrpSpPr/>
            <p:nvPr/>
          </p:nvGrpSpPr>
          <p:grpSpPr>
            <a:xfrm>
              <a:off x="5848388" y="2862088"/>
              <a:ext cx="2272694" cy="2211326"/>
              <a:chOff x="5868006" y="-1087194"/>
              <a:chExt cx="2272694" cy="2211326"/>
            </a:xfrm>
          </p:grpSpPr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xmlns="" id="{8398734E-D32E-9248-BC3F-8263F08FF6C7}"/>
                  </a:ext>
                </a:extLst>
              </p:cNvPr>
              <p:cNvSpPr txBox="1"/>
              <p:nvPr/>
            </p:nvSpPr>
            <p:spPr>
              <a:xfrm>
                <a:off x="6432276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xmlns="" id="{902AF54F-7B11-544B-933D-1C16C09CEAE9}"/>
                  </a:ext>
                </a:extLst>
              </p:cNvPr>
              <p:cNvSpPr txBox="1"/>
              <p:nvPr/>
            </p:nvSpPr>
            <p:spPr>
              <a:xfrm>
                <a:off x="7181588" y="-1087194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xmlns="" id="{AE4C0AA1-F975-9D40-B776-CDF0046F7951}"/>
                  </a:ext>
                </a:extLst>
              </p:cNvPr>
              <p:cNvSpPr txBox="1"/>
              <p:nvPr/>
            </p:nvSpPr>
            <p:spPr>
              <a:xfrm>
                <a:off x="6416028" y="754800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xmlns="" id="{C26ED715-96F0-DF4A-8D89-DDC5BA08A9FF}"/>
                  </a:ext>
                </a:extLst>
              </p:cNvPr>
              <p:cNvSpPr txBox="1"/>
              <p:nvPr/>
            </p:nvSpPr>
            <p:spPr>
              <a:xfrm>
                <a:off x="7181588" y="753207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xmlns="" id="{74B53123-2B34-1C40-8917-58C0895CCDEC}"/>
                  </a:ext>
                </a:extLst>
              </p:cNvPr>
              <p:cNvSpPr txBox="1"/>
              <p:nvPr/>
            </p:nvSpPr>
            <p:spPr>
              <a:xfrm>
                <a:off x="5868006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6</a:t>
                </a:r>
                <a:endParaRPr lang="en-US" baseline="-25000" dirty="0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id="{8BE40C45-EFB8-C841-9360-DA16B92F8DF2}"/>
                  </a:ext>
                </a:extLst>
              </p:cNvPr>
              <p:cNvSpPr txBox="1"/>
              <p:nvPr/>
            </p:nvSpPr>
            <p:spPr>
              <a:xfrm>
                <a:off x="5868006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7</a:t>
                </a:r>
                <a:endParaRPr lang="en-US" baseline="-25000" dirty="0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xmlns="" id="{A3D080A3-7699-A546-A696-74E2319A53EA}"/>
                  </a:ext>
                </a:extLst>
              </p:cNvPr>
              <p:cNvSpPr txBox="1"/>
              <p:nvPr/>
            </p:nvSpPr>
            <p:spPr>
              <a:xfrm>
                <a:off x="7745444" y="-536866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xmlns="" id="{54A2D766-22BB-7443-8EE0-822D10C61280}"/>
                  </a:ext>
                </a:extLst>
              </p:cNvPr>
              <p:cNvSpPr txBox="1"/>
              <p:nvPr/>
            </p:nvSpPr>
            <p:spPr>
              <a:xfrm>
                <a:off x="7745444" y="192709"/>
                <a:ext cx="395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baseline="-25000" dirty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xmlns="" id="{40DDD895-5E88-F944-95A9-34F177D6902F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03" y="4033447"/>
              <a:ext cx="493389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xmlns="" id="{861012DC-BC37-8545-8550-F380D307DCB3}"/>
                </a:ext>
              </a:extLst>
            </p:cNvPr>
            <p:cNvSpPr/>
            <p:nvPr/>
          </p:nvSpPr>
          <p:spPr>
            <a:xfrm rot="10269114">
              <a:off x="2909706" y="1796377"/>
              <a:ext cx="1455798" cy="1441000"/>
            </a:xfrm>
            <a:prstGeom prst="arc">
              <a:avLst>
                <a:gd name="adj1" fmla="val 14099944"/>
                <a:gd name="adj2" fmla="val 72080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xmlns="" id="{4BF54025-FF75-944E-AB74-68F61E74E2B7}"/>
                </a:ext>
              </a:extLst>
            </p:cNvPr>
            <p:cNvSpPr/>
            <p:nvPr/>
          </p:nvSpPr>
          <p:spPr>
            <a:xfrm rot="20958049">
              <a:off x="1479167" y="5123279"/>
              <a:ext cx="1414779" cy="1466280"/>
            </a:xfrm>
            <a:prstGeom prst="arc">
              <a:avLst>
                <a:gd name="adj1" fmla="val 14099944"/>
                <a:gd name="adj2" fmla="val 494498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xmlns="" id="{392D018C-4553-6242-A5E7-D12A38391848}"/>
                </a:ext>
              </a:extLst>
            </p:cNvPr>
            <p:cNvSpPr/>
            <p:nvPr/>
          </p:nvSpPr>
          <p:spPr>
            <a:xfrm rot="18582349">
              <a:off x="2890389" y="5197724"/>
              <a:ext cx="1444819" cy="1438998"/>
            </a:xfrm>
            <a:prstGeom prst="arc">
              <a:avLst>
                <a:gd name="adj1" fmla="val 14099944"/>
                <a:gd name="adj2" fmla="val 21551337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xmlns="" id="{8368C249-0304-EE4D-BD7C-6B31AF118C9A}"/>
                </a:ext>
              </a:extLst>
            </p:cNvPr>
            <p:cNvSpPr/>
            <p:nvPr/>
          </p:nvSpPr>
          <p:spPr>
            <a:xfrm rot="10269114">
              <a:off x="3840949" y="2925986"/>
              <a:ext cx="1385749" cy="1250744"/>
            </a:xfrm>
            <a:prstGeom prst="arc">
              <a:avLst>
                <a:gd name="adj1" fmla="val 16547548"/>
                <a:gd name="adj2" fmla="val 4021364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xmlns="" id="{7DFA929B-2396-1541-B17E-75F3295C45D1}"/>
                </a:ext>
              </a:extLst>
            </p:cNvPr>
            <p:cNvSpPr/>
            <p:nvPr/>
          </p:nvSpPr>
          <p:spPr>
            <a:xfrm rot="12331528">
              <a:off x="3758762" y="4171907"/>
              <a:ext cx="1279126" cy="1266124"/>
            </a:xfrm>
            <a:prstGeom prst="arc">
              <a:avLst>
                <a:gd name="adj1" fmla="val 16589118"/>
                <a:gd name="adj2" fmla="val 4995660"/>
              </a:avLst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0BD5A005-6265-BB44-A898-FA4EEB9E0A4A}"/>
                </a:ext>
              </a:extLst>
            </p:cNvPr>
            <p:cNvSpPr txBox="1"/>
            <p:nvPr/>
          </p:nvSpPr>
          <p:spPr>
            <a:xfrm rot="1382580">
              <a:off x="2891451" y="2910951"/>
              <a:ext cx="914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Every 8 nodes is in a subring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1E6107-E004-074C-A2D2-3F060C5EC7B0}"/>
              </a:ext>
            </a:extLst>
          </p:cNvPr>
          <p:cNvSpPr txBox="1"/>
          <p:nvPr/>
        </p:nvSpPr>
        <p:spPr>
          <a:xfrm>
            <a:off x="2795732" y="2203067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48F43E83-2A4C-3749-A37F-AF6465F37BD6}"/>
              </a:ext>
            </a:extLst>
          </p:cNvPr>
          <p:cNvSpPr txBox="1"/>
          <p:nvPr/>
        </p:nvSpPr>
        <p:spPr>
          <a:xfrm>
            <a:off x="4316752" y="2848049"/>
            <a:ext cx="219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9723B758-4E8C-2B49-B2FD-0DD19A953DF6}"/>
              </a:ext>
            </a:extLst>
          </p:cNvPr>
          <p:cNvSpPr txBox="1"/>
          <p:nvPr/>
        </p:nvSpPr>
        <p:spPr>
          <a:xfrm>
            <a:off x="4792394" y="427236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C5D9E36E-E66B-A248-951A-CDE81DB5F8E0}"/>
              </a:ext>
            </a:extLst>
          </p:cNvPr>
          <p:cNvSpPr txBox="1"/>
          <p:nvPr/>
        </p:nvSpPr>
        <p:spPr>
          <a:xfrm>
            <a:off x="4179602" y="5678527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xmlns="" id="{00F2A356-3435-D74F-B981-66CC4D9C47BC}"/>
              </a:ext>
            </a:extLst>
          </p:cNvPr>
          <p:cNvSpPr txBox="1"/>
          <p:nvPr/>
        </p:nvSpPr>
        <p:spPr>
          <a:xfrm>
            <a:off x="2697339" y="625723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DE7BF0F4-20FC-CA45-8BFA-2BEE9522EC9E}"/>
              </a:ext>
            </a:extLst>
          </p:cNvPr>
          <p:cNvSpPr txBox="1"/>
          <p:nvPr/>
        </p:nvSpPr>
        <p:spPr>
          <a:xfrm>
            <a:off x="1252240" y="5641259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513E1354-E865-3943-9655-52A22ADE6FC7}"/>
              </a:ext>
            </a:extLst>
          </p:cNvPr>
          <p:cNvSpPr txBox="1"/>
          <p:nvPr/>
        </p:nvSpPr>
        <p:spPr>
          <a:xfrm>
            <a:off x="646332" y="4255514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D49D9AE5-F1AA-214B-A822-C161E953E3CF}"/>
              </a:ext>
            </a:extLst>
          </p:cNvPr>
          <p:cNvSpPr txBox="1"/>
          <p:nvPr/>
        </p:nvSpPr>
        <p:spPr>
          <a:xfrm>
            <a:off x="1147152" y="2850388"/>
            <a:ext cx="37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15940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74FE60D-4409-E045-B95C-FDED17824D71}"/>
              </a:ext>
            </a:extLst>
          </p:cNvPr>
          <p:cNvSpPr/>
          <p:nvPr/>
        </p:nvSpPr>
        <p:spPr>
          <a:xfrm>
            <a:off x="904080" y="1272300"/>
            <a:ext cx="74144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Inherit: if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has captured nodes in the set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captures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where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then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extends its set of captured nodes to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1..x + 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BCB71177-A680-5243-B138-B71CD9B477B5}"/>
              </a:ext>
            </a:extLst>
          </p:cNvPr>
          <p:cNvGrpSpPr/>
          <p:nvPr/>
        </p:nvGrpSpPr>
        <p:grpSpPr>
          <a:xfrm>
            <a:off x="1912997" y="-250502"/>
            <a:ext cx="4806457" cy="5102854"/>
            <a:chOff x="4094347" y="2973245"/>
            <a:chExt cx="3029766" cy="3216601"/>
          </a:xfrm>
        </p:grpSpPr>
        <p:sp>
          <p:nvSpPr>
            <p:cNvPr id="111" name="Arc 110">
              <a:extLst>
                <a:ext uri="{FF2B5EF4-FFF2-40B4-BE49-F238E27FC236}">
                  <a16:creationId xmlns:a16="http://schemas.microsoft.com/office/drawing/2014/main" xmlns="" id="{2B75A923-943C-2E48-9026-D88C4C09009E}"/>
                </a:ext>
              </a:extLst>
            </p:cNvPr>
            <p:cNvSpPr/>
            <p:nvPr/>
          </p:nvSpPr>
          <p:spPr>
            <a:xfrm rot="8058614">
              <a:off x="4658680" y="3597430"/>
              <a:ext cx="2191491" cy="2138987"/>
            </a:xfrm>
            <a:prstGeom prst="arc">
              <a:avLst>
                <a:gd name="adj1" fmla="val 16200000"/>
                <a:gd name="adj2" fmla="val 18950165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xmlns="" id="{C34F10EE-D896-9145-8F62-60331E883EBE}"/>
                </a:ext>
              </a:extLst>
            </p:cNvPr>
            <p:cNvSpPr/>
            <p:nvPr/>
          </p:nvSpPr>
          <p:spPr>
            <a:xfrm rot="10973611">
              <a:off x="4376877" y="3605815"/>
              <a:ext cx="2191491" cy="2138987"/>
            </a:xfrm>
            <a:prstGeom prst="arc">
              <a:avLst>
                <a:gd name="adj1" fmla="val 16200000"/>
                <a:gd name="adj2" fmla="val 18894082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xmlns="" id="{2DB0E478-F35C-7E4D-9842-BA8994161712}"/>
                </a:ext>
              </a:extLst>
            </p:cNvPr>
            <p:cNvSpPr/>
            <p:nvPr/>
          </p:nvSpPr>
          <p:spPr>
            <a:xfrm rot="8118679">
              <a:off x="4094347" y="2973245"/>
              <a:ext cx="3029766" cy="3003279"/>
            </a:xfrm>
            <a:prstGeom prst="arc">
              <a:avLst>
                <a:gd name="adj1" fmla="val 16200000"/>
                <a:gd name="adj2" fmla="val 110172"/>
              </a:avLst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xmlns="" id="{35A7E8FA-03DE-A14A-AA3B-BA31A2DC15D8}"/>
                </a:ext>
              </a:extLst>
            </p:cNvPr>
            <p:cNvSpPr/>
            <p:nvPr/>
          </p:nvSpPr>
          <p:spPr>
            <a:xfrm rot="7110327">
              <a:off x="4409699" y="3208757"/>
              <a:ext cx="2420248" cy="2396114"/>
            </a:xfrm>
            <a:prstGeom prst="arc">
              <a:avLst>
                <a:gd name="adj1" fmla="val 16200000"/>
                <a:gd name="adj2" fmla="val 2056307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0EB3F468-630C-8947-A43C-C6F929819CFD}"/>
                </a:ext>
              </a:extLst>
            </p:cNvPr>
            <p:cNvSpPr/>
            <p:nvPr/>
          </p:nvSpPr>
          <p:spPr>
            <a:xfrm>
              <a:off x="5499645" y="5547359"/>
              <a:ext cx="142150" cy="1421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F92B624F-4665-A345-AD64-74D68185B6BE}"/>
                </a:ext>
              </a:extLst>
            </p:cNvPr>
            <p:cNvSpPr/>
            <p:nvPr/>
          </p:nvSpPr>
          <p:spPr>
            <a:xfrm>
              <a:off x="4672332" y="5166775"/>
              <a:ext cx="142150" cy="14215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0D46D0F5-F0F5-4148-A99C-01888E38914D}"/>
                </a:ext>
              </a:extLst>
            </p:cNvPr>
            <p:cNvSpPr txBox="1"/>
            <p:nvPr/>
          </p:nvSpPr>
          <p:spPr>
            <a:xfrm>
              <a:off x="4751981" y="5010320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i</a:t>
              </a:r>
              <a:endParaRPr lang="en-US" sz="1600" b="1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04349F5-0473-3C4A-A3D8-B7810029DDA6}"/>
                </a:ext>
              </a:extLst>
            </p:cNvPr>
            <p:cNvSpPr txBox="1"/>
            <p:nvPr/>
          </p:nvSpPr>
          <p:spPr>
            <a:xfrm>
              <a:off x="5509704" y="5331648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j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18B21737-FD15-D540-B91F-31E503E6D721}"/>
                </a:ext>
              </a:extLst>
            </p:cNvPr>
            <p:cNvSpPr txBox="1"/>
            <p:nvPr/>
          </p:nvSpPr>
          <p:spPr>
            <a:xfrm>
              <a:off x="4865165" y="5575437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endParaRPr lang="en-US" sz="1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D47ED12D-010B-3643-970A-0E1EA20D529A}"/>
                </a:ext>
              </a:extLst>
            </p:cNvPr>
            <p:cNvSpPr txBox="1"/>
            <p:nvPr/>
          </p:nvSpPr>
          <p:spPr>
            <a:xfrm>
              <a:off x="6110495" y="5584194"/>
              <a:ext cx="194673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</a:t>
              </a:r>
              <a:endParaRPr lang="en-US" sz="16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537C1B32-7066-7B48-9D59-D0A3140388FE}"/>
                </a:ext>
              </a:extLst>
            </p:cNvPr>
            <p:cNvSpPr txBox="1"/>
            <p:nvPr/>
          </p:nvSpPr>
          <p:spPr>
            <a:xfrm>
              <a:off x="5392706" y="5976437"/>
              <a:ext cx="533867" cy="213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x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+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y</a:t>
              </a:r>
              <a:endParaRPr lang="en-US" sz="16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B0DA6EE1-1433-1142-8EA3-F05013D47AB8}"/>
              </a:ext>
            </a:extLst>
          </p:cNvPr>
          <p:cNvSpPr txBox="1"/>
          <p:nvPr/>
        </p:nvSpPr>
        <p:spPr>
          <a:xfrm>
            <a:off x="2648109" y="5116620"/>
            <a:ext cx="332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inherits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nodes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captured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5B7983AD-DE0F-6047-B5A4-B3100552D9E3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36855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8F2D90-1E32-A446-86AF-D424AB87827A}"/>
              </a:ext>
            </a:extLst>
          </p:cNvPr>
          <p:cNvSpPr/>
          <p:nvPr/>
        </p:nvSpPr>
        <p:spPr>
          <a:xfrm>
            <a:off x="904079" y="1549400"/>
            <a:ext cx="2400229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Local Variables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5CB5E1-515F-F74C-9064-DD3CD8F14767}"/>
              </a:ext>
            </a:extLst>
          </p:cNvPr>
          <p:cNvSpPr/>
          <p:nvPr/>
        </p:nvSpPr>
        <p:spPr>
          <a:xfrm>
            <a:off x="904080" y="3733513"/>
            <a:ext cx="74502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accept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(id):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send by phase 1 leader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ack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OWNER(id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owner of phase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ELECTED: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send by leader</a:t>
            </a:r>
          </a:p>
        </p:txBody>
      </p:sp>
    </p:spTree>
    <p:extLst>
      <p:ext uri="{BB962C8B-B14F-4D97-AF65-F5344CB8AC3E}">
        <p14:creationId xmlns:p14="http://schemas.microsoft.com/office/powerpoint/2010/main" val="21994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7772DF6-6591-E34C-ACF7-53ACA58F8B06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F61CC2-1934-B440-B2D7-A7B31E50483D}"/>
              </a:ext>
            </a:extLst>
          </p:cNvPr>
          <p:cNvSpPr/>
          <p:nvPr/>
        </p:nvSpPr>
        <p:spPr>
          <a:xfrm>
            <a:off x="904080" y="1549400"/>
            <a:ext cx="74144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Fixed errors in the pseudocode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Light" panose="020F0302020204030204" pitchFamily="34" charset="0"/>
                <a:ea typeface="ＭＳ Ｐゴシック" panose="020B0600070205080204" pitchFamily="34" charset="-128"/>
                <a:cs typeface="Calibri Light" panose="020F0302020204030204" pitchFamily="34" charset="0"/>
              </a:rPr>
              <a:t>Indent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Clarified ambiguous description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Implemented cases when n != power of 2</a:t>
            </a: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altLang="zh-CN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8835136C-A718-B346-BE8B-467B52AB49C8}"/>
              </a:ext>
            </a:extLst>
          </p:cNvPr>
          <p:cNvSpPr txBox="1">
            <a:spLocks noChangeArrowheads="1"/>
          </p:cNvSpPr>
          <p:nvPr/>
        </p:nvSpPr>
        <p:spPr>
          <a:xfrm>
            <a:off x="916782" y="550710"/>
            <a:ext cx="7223918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 != power of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4C46B20-582E-B44C-84D5-7491414B9AF0}"/>
              </a:ext>
            </a:extLst>
          </p:cNvPr>
          <p:cNvGrpSpPr/>
          <p:nvPr/>
        </p:nvGrpSpPr>
        <p:grpSpPr>
          <a:xfrm>
            <a:off x="3688246" y="3405522"/>
            <a:ext cx="1599761" cy="1890033"/>
            <a:chOff x="6001808" y="3175337"/>
            <a:chExt cx="1993073" cy="235471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8E2E936-93DE-A54F-941F-5AF574C672E2}"/>
                </a:ext>
              </a:extLst>
            </p:cNvPr>
            <p:cNvSpPr/>
            <p:nvPr/>
          </p:nvSpPr>
          <p:spPr>
            <a:xfrm>
              <a:off x="6001808" y="3379263"/>
              <a:ext cx="1993073" cy="199307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9FAA509A-10A5-7546-AE05-B073B9846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9118" y="3224835"/>
              <a:ext cx="439546" cy="43954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BA6D739B-504E-014C-81D8-0BA3F80DD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3559" y="5120476"/>
              <a:ext cx="409572" cy="40957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xmlns="" id="{98B1A993-C592-0C4F-9762-4A6E187D43D3}"/>
                </a:ext>
              </a:extLst>
            </p:cNvPr>
            <p:cNvGrpSpPr/>
            <p:nvPr/>
          </p:nvGrpSpPr>
          <p:grpSpPr>
            <a:xfrm>
              <a:off x="6750862" y="3175337"/>
              <a:ext cx="615594" cy="2339530"/>
              <a:chOff x="6665260" y="-3885740"/>
              <a:chExt cx="615594" cy="2339530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A8467D01-CAF4-C34D-9420-6548F31C9C98}"/>
                  </a:ext>
                </a:extLst>
              </p:cNvPr>
              <p:cNvSpPr txBox="1"/>
              <p:nvPr/>
            </p:nvSpPr>
            <p:spPr>
              <a:xfrm>
                <a:off x="6684689" y="-2006345"/>
                <a:ext cx="596165" cy="46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xmlns="" id="{9D02371B-FD34-224D-BF44-30A8AAD132DD}"/>
                  </a:ext>
                </a:extLst>
              </p:cNvPr>
              <p:cNvSpPr txBox="1"/>
              <p:nvPr/>
            </p:nvSpPr>
            <p:spPr>
              <a:xfrm>
                <a:off x="6665260" y="-3885740"/>
                <a:ext cx="596165" cy="46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24964727-01F1-744D-A1C8-C12174924966}"/>
              </a:ext>
            </a:extLst>
          </p:cNvPr>
          <p:cNvSpPr txBox="1"/>
          <p:nvPr/>
        </p:nvSpPr>
        <p:spPr>
          <a:xfrm>
            <a:off x="5182118" y="6970831"/>
            <a:ext cx="142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ring of 10 nodes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E1376A19-2852-4442-94D1-6BC9F923DB97}"/>
              </a:ext>
            </a:extLst>
          </p:cNvPr>
          <p:cNvGrpSpPr/>
          <p:nvPr/>
        </p:nvGrpSpPr>
        <p:grpSpPr>
          <a:xfrm>
            <a:off x="5381716" y="2056011"/>
            <a:ext cx="2138085" cy="2214407"/>
            <a:chOff x="956020" y="1568331"/>
            <a:chExt cx="2138085" cy="22144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23331C5-3025-384A-8300-3B053F6F0559}"/>
                </a:ext>
              </a:extLst>
            </p:cNvPr>
            <p:cNvSpPr txBox="1"/>
            <p:nvPr/>
          </p:nvSpPr>
          <p:spPr>
            <a:xfrm>
              <a:off x="1346682" y="17490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  <a:endParaRPr lang="en-US" sz="11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EAA696F2-9ECC-EB44-ADAB-283FF3078C45}"/>
                </a:ext>
              </a:extLst>
            </p:cNvPr>
            <p:cNvSpPr txBox="1"/>
            <p:nvPr/>
          </p:nvSpPr>
          <p:spPr>
            <a:xfrm>
              <a:off x="1912984" y="15683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US" sz="11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3EEAE169-B2C8-9546-BFDB-A46AD46D9015}"/>
                </a:ext>
              </a:extLst>
            </p:cNvPr>
            <p:cNvSpPr txBox="1"/>
            <p:nvPr/>
          </p:nvSpPr>
          <p:spPr>
            <a:xfrm>
              <a:off x="2431688" y="17407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US" sz="11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C45CB054-51A6-6842-84A9-3598E1DFE8B7}"/>
                </a:ext>
              </a:extLst>
            </p:cNvPr>
            <p:cNvSpPr txBox="1"/>
            <p:nvPr/>
          </p:nvSpPr>
          <p:spPr>
            <a:xfrm>
              <a:off x="2839107" y="224833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US" sz="11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04DCF8D7-3DF2-D04F-A5AC-D1405EC75937}"/>
                </a:ext>
              </a:extLst>
            </p:cNvPr>
            <p:cNvSpPr txBox="1"/>
            <p:nvPr/>
          </p:nvSpPr>
          <p:spPr>
            <a:xfrm>
              <a:off x="2843715" y="28396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US" sz="11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DC4A8846-FEA3-B644-9C7B-8CC169782FE9}"/>
                </a:ext>
              </a:extLst>
            </p:cNvPr>
            <p:cNvSpPr txBox="1"/>
            <p:nvPr/>
          </p:nvSpPr>
          <p:spPr>
            <a:xfrm>
              <a:off x="2539251" y="3318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US" sz="11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D8F2855C-B266-8F4B-B490-BF5695748BF5}"/>
                </a:ext>
              </a:extLst>
            </p:cNvPr>
            <p:cNvSpPr txBox="1"/>
            <p:nvPr/>
          </p:nvSpPr>
          <p:spPr>
            <a:xfrm>
              <a:off x="1901796" y="35365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  <a:endParaRPr lang="en-US" sz="11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D21781C5-2978-8345-B165-B44AE3A5127D}"/>
                </a:ext>
              </a:extLst>
            </p:cNvPr>
            <p:cNvSpPr txBox="1"/>
            <p:nvPr/>
          </p:nvSpPr>
          <p:spPr>
            <a:xfrm>
              <a:off x="1317072" y="33735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  <a:endParaRPr lang="en-US" sz="11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9CACE92D-62DB-4A4E-A14B-F104DC6ECB57}"/>
                </a:ext>
              </a:extLst>
            </p:cNvPr>
            <p:cNvSpPr txBox="1"/>
            <p:nvPr/>
          </p:nvSpPr>
          <p:spPr>
            <a:xfrm>
              <a:off x="956020" y="28272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  <a:endParaRPr lang="en-US" sz="11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A00820D4-A5AF-D841-8742-0E6CD37142F3}"/>
                </a:ext>
              </a:extLst>
            </p:cNvPr>
            <p:cNvSpPr txBox="1"/>
            <p:nvPr/>
          </p:nvSpPr>
          <p:spPr>
            <a:xfrm>
              <a:off x="985245" y="22248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  <a:endParaRPr lang="en-US" sz="11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BA5002CE-86BA-2B49-8204-CCE1C912353B}"/>
              </a:ext>
            </a:extLst>
          </p:cNvPr>
          <p:cNvGrpSpPr/>
          <p:nvPr/>
        </p:nvGrpSpPr>
        <p:grpSpPr>
          <a:xfrm rot="19401734">
            <a:off x="5574814" y="2260962"/>
            <a:ext cx="1749627" cy="1807817"/>
            <a:chOff x="1149118" y="1773282"/>
            <a:chExt cx="1749627" cy="180781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F5EBA431-8F73-E341-ABCA-0197619AB2C1}"/>
                </a:ext>
              </a:extLst>
            </p:cNvPr>
            <p:cNvGrpSpPr/>
            <p:nvPr/>
          </p:nvGrpSpPr>
          <p:grpSpPr>
            <a:xfrm flipV="1">
              <a:off x="1149118" y="1773282"/>
              <a:ext cx="1749627" cy="1807817"/>
              <a:chOff x="938458" y="2523665"/>
              <a:chExt cx="3922089" cy="405253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5983EA6C-6BDB-4A40-A423-720B5E3C310F}"/>
                  </a:ext>
                </a:extLst>
              </p:cNvPr>
              <p:cNvSpPr/>
              <p:nvPr/>
            </p:nvSpPr>
            <p:spPr>
              <a:xfrm>
                <a:off x="1050228" y="2677604"/>
                <a:ext cx="3712272" cy="3712272"/>
              </a:xfrm>
              <a:prstGeom prst="ellips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xmlns="" id="{5088EDE5-2487-1F45-B182-A3D3736053CA}"/>
                  </a:ext>
                </a:extLst>
              </p:cNvPr>
              <p:cNvSpPr/>
              <p:nvPr/>
            </p:nvSpPr>
            <p:spPr>
              <a:xfrm>
                <a:off x="2720041" y="2523665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xmlns="" id="{44955572-D460-D249-9704-389D4703FFC3}"/>
                  </a:ext>
                </a:extLst>
              </p:cNvPr>
              <p:cNvSpPr/>
              <p:nvPr/>
            </p:nvSpPr>
            <p:spPr>
              <a:xfrm>
                <a:off x="3885159" y="29068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xmlns="" id="{EBB7D1D0-E28D-D947-A2AD-BBDC17A25A60}"/>
                  </a:ext>
                </a:extLst>
              </p:cNvPr>
              <p:cNvSpPr/>
              <p:nvPr/>
            </p:nvSpPr>
            <p:spPr>
              <a:xfrm>
                <a:off x="2720041" y="62035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xmlns="" id="{EC386417-E06C-8C49-BF15-B03228259DC4}"/>
                  </a:ext>
                </a:extLst>
              </p:cNvPr>
              <p:cNvSpPr/>
              <p:nvPr/>
            </p:nvSpPr>
            <p:spPr>
              <a:xfrm>
                <a:off x="1572024" y="2881042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xmlns="" id="{3E67BDF9-491A-DE48-8055-4EFA850EB3F8}"/>
                  </a:ext>
                </a:extLst>
              </p:cNvPr>
              <p:cNvSpPr/>
              <p:nvPr/>
            </p:nvSpPr>
            <p:spPr>
              <a:xfrm>
                <a:off x="4487206" y="381312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xmlns="" id="{EA9735D3-213C-2644-BE5F-7FBAD1C29349}"/>
                  </a:ext>
                </a:extLst>
              </p:cNvPr>
              <p:cNvSpPr/>
              <p:nvPr/>
            </p:nvSpPr>
            <p:spPr>
              <a:xfrm>
                <a:off x="4487903" y="497393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xmlns="" id="{30A1ED30-9512-4B41-862D-1E8EAC010C15}"/>
                  </a:ext>
                </a:extLst>
              </p:cNvPr>
              <p:cNvSpPr/>
              <p:nvPr/>
            </p:nvSpPr>
            <p:spPr>
              <a:xfrm>
                <a:off x="938458" y="3873798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xmlns="" id="{5A799AEF-D9CD-954D-A5D5-12724AE0B80D}"/>
                  </a:ext>
                </a:extLst>
              </p:cNvPr>
              <p:cNvSpPr/>
              <p:nvPr/>
            </p:nvSpPr>
            <p:spPr>
              <a:xfrm>
                <a:off x="998712" y="4984077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xmlns="" id="{E88D8941-ED3E-E44C-8619-7EE53FF687A7}"/>
                  </a:ext>
                </a:extLst>
              </p:cNvPr>
              <p:cNvSpPr/>
              <p:nvPr/>
            </p:nvSpPr>
            <p:spPr>
              <a:xfrm>
                <a:off x="3782016" y="5858699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xmlns="" id="{6B00C8AE-F339-0442-A62F-95CF19FEFACE}"/>
                  </a:ext>
                </a:extLst>
              </p:cNvPr>
              <p:cNvSpPr/>
              <p:nvPr/>
            </p:nvSpPr>
            <p:spPr>
              <a:xfrm>
                <a:off x="1646977" y="585751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7B169121-11DB-2B40-8D71-5F4E1DEB36D7}"/>
                </a:ext>
              </a:extLst>
            </p:cNvPr>
            <p:cNvCxnSpPr>
              <a:cxnSpLocks/>
              <a:stCxn id="145" idx="7"/>
              <a:endCxn id="139" idx="3"/>
            </p:cNvCxnSpPr>
            <p:nvPr/>
          </p:nvCxnSpPr>
          <p:spPr>
            <a:xfrm>
              <a:off x="1607075" y="2069540"/>
              <a:ext cx="1149469" cy="79444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xmlns="" id="{AFE179B4-3739-E941-8463-0C43711BB3EA}"/>
                </a:ext>
              </a:extLst>
            </p:cNvPr>
            <p:cNvCxnSpPr>
              <a:cxnSpLocks/>
              <a:stCxn id="141" idx="6"/>
              <a:endCxn id="139" idx="2"/>
            </p:cNvCxnSpPr>
            <p:nvPr/>
          </p:nvCxnSpPr>
          <p:spPr>
            <a:xfrm>
              <a:off x="1315353" y="2895693"/>
              <a:ext cx="1416846" cy="27068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xmlns="" id="{334BDA66-D3A5-954E-A16D-354FAA31B81B}"/>
                </a:ext>
              </a:extLst>
            </p:cNvPr>
            <p:cNvCxnSpPr>
              <a:cxnSpLocks/>
              <a:stCxn id="145" idx="7"/>
              <a:endCxn id="135" idx="3"/>
            </p:cNvCxnSpPr>
            <p:nvPr/>
          </p:nvCxnSpPr>
          <p:spPr>
            <a:xfrm>
              <a:off x="1607075" y="2069540"/>
              <a:ext cx="361144" cy="136966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xmlns="" id="{E816DA2C-6DBF-5240-9AD9-0D80C944ED46}"/>
                </a:ext>
              </a:extLst>
            </p:cNvPr>
            <p:cNvCxnSpPr>
              <a:cxnSpLocks/>
              <a:stCxn id="135" idx="4"/>
              <a:endCxn id="144" idx="1"/>
            </p:cNvCxnSpPr>
            <p:nvPr/>
          </p:nvCxnSpPr>
          <p:spPr>
            <a:xfrm flipV="1">
              <a:off x="2026992" y="2069010"/>
              <a:ext cx="414970" cy="1345854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D90DA8B9-BF3B-994D-AEA6-1E654638CDC3}"/>
                </a:ext>
              </a:extLst>
            </p:cNvPr>
            <p:cNvSpPr txBox="1"/>
            <p:nvPr/>
          </p:nvSpPr>
          <p:spPr>
            <a:xfrm rot="2198266">
              <a:off x="2016072" y="2220002"/>
              <a:ext cx="2423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/>
                  </a:solidFill>
                </a:rPr>
                <a:t>1</a:t>
              </a:r>
              <a:endParaRPr lang="en-US" sz="1050" dirty="0">
                <a:solidFill>
                  <a:schemeClr val="accent6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E614700F-83E0-1048-8184-A23C582153CF}"/>
                </a:ext>
              </a:extLst>
            </p:cNvPr>
            <p:cNvSpPr txBox="1"/>
            <p:nvPr/>
          </p:nvSpPr>
          <p:spPr>
            <a:xfrm rot="2198266">
              <a:off x="1876419" y="2708191"/>
              <a:ext cx="2423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/>
                  </a:solidFill>
                </a:rPr>
                <a:t>2</a:t>
              </a:r>
              <a:endParaRPr lang="en-US" sz="1050" dirty="0">
                <a:solidFill>
                  <a:schemeClr val="accent6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ED702A35-B993-5543-9D83-DD7568AF9144}"/>
                </a:ext>
              </a:extLst>
            </p:cNvPr>
            <p:cNvSpPr txBox="1"/>
            <p:nvPr/>
          </p:nvSpPr>
          <p:spPr>
            <a:xfrm rot="2040694">
              <a:off x="1594044" y="2574191"/>
              <a:ext cx="2423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/>
                  </a:solidFill>
                </a:rPr>
                <a:t>3</a:t>
              </a:r>
              <a:endParaRPr lang="en-US" sz="1050" dirty="0">
                <a:solidFill>
                  <a:schemeClr val="accent6"/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6006B914-9B08-7840-9C88-1AA47B8F9164}"/>
                </a:ext>
              </a:extLst>
            </p:cNvPr>
            <p:cNvSpPr txBox="1"/>
            <p:nvPr/>
          </p:nvSpPr>
          <p:spPr>
            <a:xfrm rot="2198266">
              <a:off x="2073408" y="2557222"/>
              <a:ext cx="24237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/>
                  </a:solidFill>
                </a:rPr>
                <a:t>4</a:t>
              </a:r>
              <a:endParaRPr lang="en-US" sz="10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64D2F297-EABF-C144-900C-C9FF9C551D64}"/>
              </a:ext>
            </a:extLst>
          </p:cNvPr>
          <p:cNvGrpSpPr/>
          <p:nvPr/>
        </p:nvGrpSpPr>
        <p:grpSpPr>
          <a:xfrm>
            <a:off x="5398192" y="4377705"/>
            <a:ext cx="2138085" cy="2214407"/>
            <a:chOff x="956020" y="1568331"/>
            <a:chExt cx="2138085" cy="22144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xmlns="" id="{328768F6-4774-1744-8C7F-B85D4CD34B7E}"/>
                </a:ext>
              </a:extLst>
            </p:cNvPr>
            <p:cNvGrpSpPr/>
            <p:nvPr/>
          </p:nvGrpSpPr>
          <p:grpSpPr>
            <a:xfrm flipV="1">
              <a:off x="1149118" y="1773282"/>
              <a:ext cx="1749627" cy="1807817"/>
              <a:chOff x="938458" y="2523665"/>
              <a:chExt cx="3922089" cy="4052533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xmlns="" id="{B70758B9-28AC-604C-8CFB-AF6E8EB37246}"/>
                  </a:ext>
                </a:extLst>
              </p:cNvPr>
              <p:cNvSpPr/>
              <p:nvPr/>
            </p:nvSpPr>
            <p:spPr>
              <a:xfrm>
                <a:off x="1050228" y="2677604"/>
                <a:ext cx="3712272" cy="3712272"/>
              </a:xfrm>
              <a:prstGeom prst="ellips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xmlns="" id="{53B1A63B-25F0-F34B-A30E-7C7039D6BAE6}"/>
                  </a:ext>
                </a:extLst>
              </p:cNvPr>
              <p:cNvSpPr/>
              <p:nvPr/>
            </p:nvSpPr>
            <p:spPr>
              <a:xfrm>
                <a:off x="2720041" y="2523665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xmlns="" id="{BAA7458C-9110-6146-9AC7-54536EFF5F29}"/>
                  </a:ext>
                </a:extLst>
              </p:cNvPr>
              <p:cNvSpPr/>
              <p:nvPr/>
            </p:nvSpPr>
            <p:spPr>
              <a:xfrm>
                <a:off x="3885159" y="29068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xmlns="" id="{668C2BC8-981F-E34B-BEA3-D38684A755E6}"/>
                  </a:ext>
                </a:extLst>
              </p:cNvPr>
              <p:cNvSpPr/>
              <p:nvPr/>
            </p:nvSpPr>
            <p:spPr>
              <a:xfrm>
                <a:off x="2720041" y="620355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xmlns="" id="{B31F80E7-10EC-1E4D-954C-59AD8E1008C8}"/>
                  </a:ext>
                </a:extLst>
              </p:cNvPr>
              <p:cNvSpPr/>
              <p:nvPr/>
            </p:nvSpPr>
            <p:spPr>
              <a:xfrm>
                <a:off x="1572024" y="2881042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xmlns="" id="{07B1749B-6EA0-AD44-BBEA-0BE1C156B7FF}"/>
                  </a:ext>
                </a:extLst>
              </p:cNvPr>
              <p:cNvSpPr/>
              <p:nvPr/>
            </p:nvSpPr>
            <p:spPr>
              <a:xfrm>
                <a:off x="4487206" y="381312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xmlns="" id="{4834DF49-BA19-5648-8F97-3459360CDC9A}"/>
                  </a:ext>
                </a:extLst>
              </p:cNvPr>
              <p:cNvSpPr/>
              <p:nvPr/>
            </p:nvSpPr>
            <p:spPr>
              <a:xfrm>
                <a:off x="4487903" y="4973934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xmlns="" id="{A4B97B2D-8E73-E342-9979-726733A1173E}"/>
                  </a:ext>
                </a:extLst>
              </p:cNvPr>
              <p:cNvSpPr/>
              <p:nvPr/>
            </p:nvSpPr>
            <p:spPr>
              <a:xfrm>
                <a:off x="938458" y="3873798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xmlns="" id="{D23EF461-B291-E949-B777-3838CD3C1507}"/>
                  </a:ext>
                </a:extLst>
              </p:cNvPr>
              <p:cNvSpPr/>
              <p:nvPr/>
            </p:nvSpPr>
            <p:spPr>
              <a:xfrm>
                <a:off x="998712" y="4984077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xmlns="" id="{9FAE88A0-A77B-0C42-9B04-99128E9AB9E0}"/>
                  </a:ext>
                </a:extLst>
              </p:cNvPr>
              <p:cNvSpPr/>
              <p:nvPr/>
            </p:nvSpPr>
            <p:spPr>
              <a:xfrm>
                <a:off x="3782016" y="5858699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xmlns="" id="{B5409EDD-42E6-F84C-9C4F-B2EA9D987918}"/>
                  </a:ext>
                </a:extLst>
              </p:cNvPr>
              <p:cNvSpPr/>
              <p:nvPr/>
            </p:nvSpPr>
            <p:spPr>
              <a:xfrm>
                <a:off x="1646977" y="5857511"/>
                <a:ext cx="372644" cy="37264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230E184D-3D7C-E147-9491-B45795EF8A89}"/>
                </a:ext>
              </a:extLst>
            </p:cNvPr>
            <p:cNvSpPr txBox="1"/>
            <p:nvPr/>
          </p:nvSpPr>
          <p:spPr>
            <a:xfrm>
              <a:off x="1346682" y="17490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  <a:endParaRPr lang="en-US" sz="1100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xmlns="" id="{F55C3742-6C33-1248-8900-44C329258D76}"/>
                </a:ext>
              </a:extLst>
            </p:cNvPr>
            <p:cNvSpPr txBox="1"/>
            <p:nvPr/>
          </p:nvSpPr>
          <p:spPr>
            <a:xfrm>
              <a:off x="1912984" y="156833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endParaRPr lang="en-US" sz="11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2CD883BF-49B8-F74B-BDB6-05233A31BBBB}"/>
                </a:ext>
              </a:extLst>
            </p:cNvPr>
            <p:cNvSpPr txBox="1"/>
            <p:nvPr/>
          </p:nvSpPr>
          <p:spPr>
            <a:xfrm>
              <a:off x="2431688" y="174078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  <a:endParaRPr lang="en-US" sz="11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8397EDD8-20CC-E04F-8A86-F0AD4DBDBCF8}"/>
                </a:ext>
              </a:extLst>
            </p:cNvPr>
            <p:cNvSpPr txBox="1"/>
            <p:nvPr/>
          </p:nvSpPr>
          <p:spPr>
            <a:xfrm>
              <a:off x="2839107" y="224833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</a:t>
              </a:r>
              <a:endParaRPr lang="en-US" sz="11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5567FB1D-541F-9441-8D5F-2202A0571441}"/>
                </a:ext>
              </a:extLst>
            </p:cNvPr>
            <p:cNvSpPr txBox="1"/>
            <p:nvPr/>
          </p:nvSpPr>
          <p:spPr>
            <a:xfrm>
              <a:off x="2843715" y="283964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  <a:endParaRPr lang="en-US" sz="11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DF5161B9-8D89-6046-A714-751605B5634A}"/>
                </a:ext>
              </a:extLst>
            </p:cNvPr>
            <p:cNvSpPr txBox="1"/>
            <p:nvPr/>
          </p:nvSpPr>
          <p:spPr>
            <a:xfrm>
              <a:off x="2539251" y="3318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  <a:endParaRPr lang="en-US" sz="11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FDD343C9-B108-4345-957B-6278DFA56FDD}"/>
                </a:ext>
              </a:extLst>
            </p:cNvPr>
            <p:cNvSpPr txBox="1"/>
            <p:nvPr/>
          </p:nvSpPr>
          <p:spPr>
            <a:xfrm>
              <a:off x="1901796" y="353651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  <a:endParaRPr lang="en-US" sz="11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5F029BDE-437E-314B-8576-F7C8008D4D9A}"/>
                </a:ext>
              </a:extLst>
            </p:cNvPr>
            <p:cNvSpPr txBox="1"/>
            <p:nvPr/>
          </p:nvSpPr>
          <p:spPr>
            <a:xfrm>
              <a:off x="1317072" y="33735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  <a:endParaRPr lang="en-US" sz="11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ED7BFDD2-9387-E843-80EE-0D790C7DDCFE}"/>
                </a:ext>
              </a:extLst>
            </p:cNvPr>
            <p:cNvSpPr txBox="1"/>
            <p:nvPr/>
          </p:nvSpPr>
          <p:spPr>
            <a:xfrm>
              <a:off x="956020" y="282722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</a:t>
              </a:r>
              <a:endParaRPr lang="en-US" sz="11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xmlns="" id="{ABC048A5-927D-124F-820A-60774D9D1E9E}"/>
                </a:ext>
              </a:extLst>
            </p:cNvPr>
            <p:cNvSpPr txBox="1"/>
            <p:nvPr/>
          </p:nvSpPr>
          <p:spPr>
            <a:xfrm>
              <a:off x="985245" y="222488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</a:t>
              </a:r>
              <a:endParaRPr lang="en-US" sz="1100" dirty="0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xmlns="" id="{C2BF3566-44BF-5D4C-A00F-7458F62AC793}"/>
                </a:ext>
              </a:extLst>
            </p:cNvPr>
            <p:cNvCxnSpPr>
              <a:cxnSpLocks/>
              <a:stCxn id="230" idx="7"/>
              <a:endCxn id="225" idx="3"/>
            </p:cNvCxnSpPr>
            <p:nvPr/>
          </p:nvCxnSpPr>
          <p:spPr>
            <a:xfrm>
              <a:off x="1607075" y="2069540"/>
              <a:ext cx="1149469" cy="794449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xmlns="" id="{0776606D-2E47-9B4F-A7A7-108A1E6A187F}"/>
                </a:ext>
              </a:extLst>
            </p:cNvPr>
            <p:cNvCxnSpPr>
              <a:cxnSpLocks/>
              <a:stCxn id="227" idx="6"/>
              <a:endCxn id="225" idx="2"/>
            </p:cNvCxnSpPr>
            <p:nvPr/>
          </p:nvCxnSpPr>
          <p:spPr>
            <a:xfrm>
              <a:off x="1315353" y="2895693"/>
              <a:ext cx="1416846" cy="27068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xmlns="" id="{3AD16951-C756-3C4C-BA06-3DB169F6D95E}"/>
                </a:ext>
              </a:extLst>
            </p:cNvPr>
            <p:cNvCxnSpPr>
              <a:cxnSpLocks/>
              <a:stCxn id="230" idx="7"/>
              <a:endCxn id="221" idx="3"/>
            </p:cNvCxnSpPr>
            <p:nvPr/>
          </p:nvCxnSpPr>
          <p:spPr>
            <a:xfrm>
              <a:off x="1607075" y="2069540"/>
              <a:ext cx="361144" cy="1369669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xmlns="" id="{1138646C-D289-7548-8B1C-59DC4FC3D7CF}"/>
                </a:ext>
              </a:extLst>
            </p:cNvPr>
            <p:cNvCxnSpPr>
              <a:cxnSpLocks/>
              <a:stCxn id="221" idx="4"/>
              <a:endCxn id="229" idx="1"/>
            </p:cNvCxnSpPr>
            <p:nvPr/>
          </p:nvCxnSpPr>
          <p:spPr>
            <a:xfrm flipV="1">
              <a:off x="2026992" y="2069010"/>
              <a:ext cx="414970" cy="1345854"/>
            </a:xfrm>
            <a:prstGeom prst="straightConnector1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xmlns="" id="{E70C1D58-AF42-774B-99F3-E7329E873725}"/>
                </a:ext>
              </a:extLst>
            </p:cNvPr>
            <p:cNvSpPr txBox="1"/>
            <p:nvPr/>
          </p:nvSpPr>
          <p:spPr>
            <a:xfrm>
              <a:off x="2016072" y="222000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1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xmlns="" id="{B915C051-CDFF-1443-95F1-765FBDB08BA8}"/>
                </a:ext>
              </a:extLst>
            </p:cNvPr>
            <p:cNvSpPr txBox="1"/>
            <p:nvPr/>
          </p:nvSpPr>
          <p:spPr>
            <a:xfrm>
              <a:off x="1876419" y="270819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2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xmlns="" id="{DD372E6C-DFAC-1E45-8882-D854F9033268}"/>
                </a:ext>
              </a:extLst>
            </p:cNvPr>
            <p:cNvSpPr txBox="1"/>
            <p:nvPr/>
          </p:nvSpPr>
          <p:spPr>
            <a:xfrm>
              <a:off x="1594044" y="257419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3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xmlns="" id="{8272BAED-76F2-B44D-A6D9-0D842F95C197}"/>
                </a:ext>
              </a:extLst>
            </p:cNvPr>
            <p:cNvSpPr txBox="1"/>
            <p:nvPr/>
          </p:nvSpPr>
          <p:spPr>
            <a:xfrm>
              <a:off x="2073408" y="255722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</a:rPr>
                <a:t>4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xmlns="" id="{63F4E2D7-AADF-E847-89BC-690FAEA969B9}"/>
              </a:ext>
            </a:extLst>
          </p:cNvPr>
          <p:cNvSpPr/>
          <p:nvPr/>
        </p:nvSpPr>
        <p:spPr>
          <a:xfrm>
            <a:off x="904080" y="1549400"/>
            <a:ext cx="74144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E.g. n = 10  M = 16  (k = 4)</a:t>
            </a:r>
          </a:p>
          <a:p>
            <a:endParaRPr lang="en-US" altLang="zh-C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{0, 4, 8}, R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{4, 8, 2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}  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000" baseline="-25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= {0, 4, 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8, 6, 2},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000" baseline="-250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{4, 8, 2,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}  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US" altLang="zh-CN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zh-CN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0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681</Words>
  <Application>Microsoft Macintosh PowerPoint</Application>
  <PresentationFormat>On-screen Show (4:3)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Courier New</vt:lpstr>
      <vt:lpstr>Gill Sans</vt:lpstr>
      <vt:lpstr>ＭＳ Ｐゴシック</vt:lpstr>
      <vt:lpstr>Times New Roman</vt:lpstr>
      <vt:lpstr>等线</vt:lpstr>
      <vt:lpstr>等线 Light</vt:lpstr>
      <vt:lpstr>Arial</vt:lpstr>
      <vt:lpstr>Office Theme</vt:lpstr>
      <vt:lpstr>Implementation of Leader Election Algorithm Using Sense of 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&amp; 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Leader Election Algorithm Using Sense of Direction</dc:title>
  <dc:creator>Huang Yiran</dc:creator>
  <cp:lastModifiedBy>李 灌达</cp:lastModifiedBy>
  <cp:revision>192</cp:revision>
  <dcterms:created xsi:type="dcterms:W3CDTF">2019-04-29T03:46:57Z</dcterms:created>
  <dcterms:modified xsi:type="dcterms:W3CDTF">2019-04-30T04:02:20Z</dcterms:modified>
</cp:coreProperties>
</file>