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73" r:id="rId4"/>
    <p:sldId id="259" r:id="rId5"/>
    <p:sldId id="279" r:id="rId6"/>
    <p:sldId id="278" r:id="rId7"/>
    <p:sldId id="282" r:id="rId8"/>
    <p:sldId id="260" r:id="rId9"/>
    <p:sldId id="261" r:id="rId10"/>
    <p:sldId id="276" r:id="rId11"/>
    <p:sldId id="262" r:id="rId12"/>
    <p:sldId id="277" r:id="rId13"/>
    <p:sldId id="263" r:id="rId14"/>
    <p:sldId id="264" r:id="rId15"/>
    <p:sldId id="281" r:id="rId16"/>
    <p:sldId id="270" r:id="rId17"/>
    <p:sldId id="265" r:id="rId18"/>
    <p:sldId id="266" r:id="rId19"/>
    <p:sldId id="27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Yiran" initials="H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3" autoAdjust="0"/>
    <p:restoredTop sz="94662"/>
  </p:normalViewPr>
  <p:slideViewPr>
    <p:cSldViewPr snapToGrid="0" snapToObjects="1">
      <p:cViewPr varScale="1">
        <p:scale>
          <a:sx n="87" d="100"/>
          <a:sy n="87" d="100"/>
        </p:scale>
        <p:origin x="15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0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0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255D4C-AEED-2349-8B17-A65E06BA368A}"/>
              </a:ext>
            </a:extLst>
          </p:cNvPr>
          <p:cNvCxnSpPr>
            <a:cxnSpLocks/>
          </p:cNvCxnSpPr>
          <p:nvPr userDrawn="1"/>
        </p:nvCxnSpPr>
        <p:spPr>
          <a:xfrm>
            <a:off x="904080" y="1137220"/>
            <a:ext cx="7315200" cy="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8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8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5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1D78-4FC4-B844-AC00-996221A0C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208" y="2308622"/>
            <a:ext cx="7659584" cy="126007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2"/>
                </a:solidFill>
                <a:cs typeface="Calibri" panose="020F0502020204030204" pitchFamily="34" charset="0"/>
              </a:rPr>
              <a:t>Implementation of Leader Election Algorithm Using Sense of Direction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5DC60-CE2F-F24C-BDD0-CF719FDA6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94779"/>
            <a:ext cx="6858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GUANDA LI,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PEIXIN LIU,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YIRAN HUANG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6189D0-0D4E-A146-A231-9A8FBC33AE3E}"/>
              </a:ext>
            </a:extLst>
          </p:cNvPr>
          <p:cNvCxnSpPr>
            <a:cxnSpLocks/>
          </p:cNvCxnSpPr>
          <p:nvPr/>
        </p:nvCxnSpPr>
        <p:spPr>
          <a:xfrm>
            <a:off x="904080" y="3594100"/>
            <a:ext cx="7315200" cy="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6087FC1-0E56-C946-9D3B-1BCC8023C1F5}"/>
              </a:ext>
            </a:extLst>
          </p:cNvPr>
          <p:cNvSpPr/>
          <p:nvPr/>
        </p:nvSpPr>
        <p:spPr>
          <a:xfrm>
            <a:off x="904080" y="6529001"/>
            <a:ext cx="7315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Gurdip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Singh, Efficient leader election using sense of direction. Distributed Computing. 10 (1997) 159 − 165.</a:t>
            </a:r>
            <a:endParaRPr lang="en-US" sz="12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3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8835136C-A718-B346-BE8B-467B52AB49C8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 != power of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C46B20-582E-B44C-84D5-7491414B9AF0}"/>
              </a:ext>
            </a:extLst>
          </p:cNvPr>
          <p:cNvGrpSpPr/>
          <p:nvPr/>
        </p:nvGrpSpPr>
        <p:grpSpPr>
          <a:xfrm>
            <a:off x="5182118" y="2670420"/>
            <a:ext cx="1579348" cy="1166707"/>
            <a:chOff x="5835215" y="3379263"/>
            <a:chExt cx="1967643" cy="14535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E2E936-93DE-A54F-941F-5AF574C672E2}"/>
                </a:ext>
              </a:extLst>
            </p:cNvPr>
            <p:cNvSpPr/>
            <p:nvPr/>
          </p:nvSpPr>
          <p:spPr>
            <a:xfrm>
              <a:off x="6001808" y="3379263"/>
              <a:ext cx="1453550" cy="145354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AA509A-10A5-7546-AE05-B073B9846B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5215" y="3909964"/>
              <a:ext cx="439546" cy="43954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A6D739B-504E-014C-81D8-0BA3F80DD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2790" y="3920271"/>
              <a:ext cx="409572" cy="40957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8B1A993-C592-0C4F-9762-4A6E187D43D3}"/>
                </a:ext>
              </a:extLst>
            </p:cNvPr>
            <p:cNvGrpSpPr/>
            <p:nvPr/>
          </p:nvGrpSpPr>
          <p:grpSpPr>
            <a:xfrm>
              <a:off x="5839496" y="3858724"/>
              <a:ext cx="1963362" cy="477202"/>
              <a:chOff x="5753894" y="-3202353"/>
              <a:chExt cx="1963362" cy="477202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8467D01-CAF4-C34D-9420-6548F31C9C98}"/>
                  </a:ext>
                </a:extLst>
              </p:cNvPr>
              <p:cNvSpPr txBox="1"/>
              <p:nvPr/>
            </p:nvSpPr>
            <p:spPr>
              <a:xfrm>
                <a:off x="7121091" y="-3202353"/>
                <a:ext cx="596165" cy="460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D02371B-FD34-224D-BF44-30A8AAD132DD}"/>
                  </a:ext>
                </a:extLst>
              </p:cNvPr>
              <p:cNvSpPr txBox="1"/>
              <p:nvPr/>
            </p:nvSpPr>
            <p:spPr>
              <a:xfrm>
                <a:off x="5753894" y="-3185286"/>
                <a:ext cx="596164" cy="460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24964727-01F1-744D-A1C8-C12174924966}"/>
              </a:ext>
            </a:extLst>
          </p:cNvPr>
          <p:cNvSpPr txBox="1"/>
          <p:nvPr/>
        </p:nvSpPr>
        <p:spPr>
          <a:xfrm>
            <a:off x="5182118" y="6970831"/>
            <a:ext cx="142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ring of 10 nodes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CAAE96-6F25-BF49-9E1C-C6093C780FE6}"/>
              </a:ext>
            </a:extLst>
          </p:cNvPr>
          <p:cNvGrpSpPr/>
          <p:nvPr/>
        </p:nvGrpSpPr>
        <p:grpSpPr>
          <a:xfrm>
            <a:off x="3665467" y="4049185"/>
            <a:ext cx="2138085" cy="2214407"/>
            <a:chOff x="5381716" y="2056011"/>
            <a:chExt cx="2138085" cy="221440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1376A19-2852-4442-94D1-6BC9F923DB97}"/>
                </a:ext>
              </a:extLst>
            </p:cNvPr>
            <p:cNvGrpSpPr/>
            <p:nvPr/>
          </p:nvGrpSpPr>
          <p:grpSpPr>
            <a:xfrm>
              <a:off x="5381716" y="2056011"/>
              <a:ext cx="2138085" cy="2214407"/>
              <a:chOff x="956020" y="1568331"/>
              <a:chExt cx="2138085" cy="221440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3331C5-3025-384A-8300-3B053F6F0559}"/>
                  </a:ext>
                </a:extLst>
              </p:cNvPr>
              <p:cNvSpPr txBox="1"/>
              <p:nvPr/>
            </p:nvSpPr>
            <p:spPr>
              <a:xfrm>
                <a:off x="1346682" y="174904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0</a:t>
                </a:r>
                <a:endParaRPr lang="en-US" sz="1100" dirty="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AA696F2-9ECC-EB44-ADAB-283FF3078C45}"/>
                  </a:ext>
                </a:extLst>
              </p:cNvPr>
              <p:cNvSpPr txBox="1"/>
              <p:nvPr/>
            </p:nvSpPr>
            <p:spPr>
              <a:xfrm>
                <a:off x="1912984" y="156833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  <a:endParaRPr lang="en-US" sz="1100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EEAE169-B2C8-9546-BFDB-A46AD46D9015}"/>
                  </a:ext>
                </a:extLst>
              </p:cNvPr>
              <p:cNvSpPr txBox="1"/>
              <p:nvPr/>
            </p:nvSpPr>
            <p:spPr>
              <a:xfrm>
                <a:off x="2431688" y="174078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2</a:t>
                </a:r>
                <a:endParaRPr lang="en-US" sz="1100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45CB054-51A6-6842-84A9-3598E1DFE8B7}"/>
                  </a:ext>
                </a:extLst>
              </p:cNvPr>
              <p:cNvSpPr txBox="1"/>
              <p:nvPr/>
            </p:nvSpPr>
            <p:spPr>
              <a:xfrm>
                <a:off x="2839107" y="224833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  <a:endParaRPr lang="en-US" sz="1100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04DCF8D7-3DF2-D04F-A5AC-D1405EC75937}"/>
                  </a:ext>
                </a:extLst>
              </p:cNvPr>
              <p:cNvSpPr txBox="1"/>
              <p:nvPr/>
            </p:nvSpPr>
            <p:spPr>
              <a:xfrm>
                <a:off x="2843715" y="283964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  <a:endParaRPr lang="en-US" sz="1100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4A8846-FEA3-B644-9C7B-8CC169782FE9}"/>
                  </a:ext>
                </a:extLst>
              </p:cNvPr>
              <p:cNvSpPr txBox="1"/>
              <p:nvPr/>
            </p:nvSpPr>
            <p:spPr>
              <a:xfrm>
                <a:off x="2539251" y="331889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  <a:endParaRPr lang="en-US" sz="1100" dirty="0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D8F2855C-B266-8F4B-B490-BF5695748BF5}"/>
                  </a:ext>
                </a:extLst>
              </p:cNvPr>
              <p:cNvSpPr txBox="1"/>
              <p:nvPr/>
            </p:nvSpPr>
            <p:spPr>
              <a:xfrm>
                <a:off x="1901796" y="353651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  <a:endParaRPr lang="en-US" sz="1100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21781C5-2978-8345-B165-B44AE3A5127D}"/>
                  </a:ext>
                </a:extLst>
              </p:cNvPr>
              <p:cNvSpPr txBox="1"/>
              <p:nvPr/>
            </p:nvSpPr>
            <p:spPr>
              <a:xfrm>
                <a:off x="1317072" y="337356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  <a:endParaRPr lang="en-US" sz="1100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CACE92D-62DB-4A4E-A14B-F104DC6ECB57}"/>
                  </a:ext>
                </a:extLst>
              </p:cNvPr>
              <p:cNvSpPr txBox="1"/>
              <p:nvPr/>
            </p:nvSpPr>
            <p:spPr>
              <a:xfrm>
                <a:off x="956020" y="28272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8</a:t>
                </a:r>
                <a:endParaRPr lang="en-US" sz="1100" dirty="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A00820D4-A5AF-D841-8742-0E6CD37142F3}"/>
                  </a:ext>
                </a:extLst>
              </p:cNvPr>
              <p:cNvSpPr txBox="1"/>
              <p:nvPr/>
            </p:nvSpPr>
            <p:spPr>
              <a:xfrm>
                <a:off x="985245" y="222488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  <a:endParaRPr lang="en-US" sz="11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A5002CE-86BA-2B49-8204-CCE1C912353B}"/>
                </a:ext>
              </a:extLst>
            </p:cNvPr>
            <p:cNvGrpSpPr/>
            <p:nvPr/>
          </p:nvGrpSpPr>
          <p:grpSpPr>
            <a:xfrm rot="19401734">
              <a:off x="5574814" y="2260962"/>
              <a:ext cx="1749627" cy="1807817"/>
              <a:chOff x="1149118" y="1773282"/>
              <a:chExt cx="1749627" cy="180781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5EBA431-8F73-E341-ABCA-0197619AB2C1}"/>
                  </a:ext>
                </a:extLst>
              </p:cNvPr>
              <p:cNvGrpSpPr/>
              <p:nvPr/>
            </p:nvGrpSpPr>
            <p:grpSpPr>
              <a:xfrm flipV="1">
                <a:off x="1149118" y="1773282"/>
                <a:ext cx="1749627" cy="1807817"/>
                <a:chOff x="938458" y="2523665"/>
                <a:chExt cx="3922089" cy="4052533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983EA6C-6BDB-4A40-A423-720B5E3C310F}"/>
                    </a:ext>
                  </a:extLst>
                </p:cNvPr>
                <p:cNvSpPr/>
                <p:nvPr/>
              </p:nvSpPr>
              <p:spPr>
                <a:xfrm>
                  <a:off x="1050228" y="2677604"/>
                  <a:ext cx="3712272" cy="3712272"/>
                </a:xfrm>
                <a:prstGeom prst="ellips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5088EDE5-2487-1F45-B182-A3D3736053CA}"/>
                    </a:ext>
                  </a:extLst>
                </p:cNvPr>
                <p:cNvSpPr/>
                <p:nvPr/>
              </p:nvSpPr>
              <p:spPr>
                <a:xfrm>
                  <a:off x="2720041" y="2523665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44955572-D460-D249-9704-389D4703FFC3}"/>
                    </a:ext>
                  </a:extLst>
                </p:cNvPr>
                <p:cNvSpPr/>
                <p:nvPr/>
              </p:nvSpPr>
              <p:spPr>
                <a:xfrm>
                  <a:off x="3885159" y="2906854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BB7D1D0-E28D-D947-A2AD-BBDC17A25A60}"/>
                    </a:ext>
                  </a:extLst>
                </p:cNvPr>
                <p:cNvSpPr/>
                <p:nvPr/>
              </p:nvSpPr>
              <p:spPr>
                <a:xfrm>
                  <a:off x="2720041" y="6203554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C386417-E06C-8C49-BF15-B03228259DC4}"/>
                    </a:ext>
                  </a:extLst>
                </p:cNvPr>
                <p:cNvSpPr/>
                <p:nvPr/>
              </p:nvSpPr>
              <p:spPr>
                <a:xfrm>
                  <a:off x="1572024" y="2881042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3E67BDF9-491A-DE48-8055-4EFA850EB3F8}"/>
                    </a:ext>
                  </a:extLst>
                </p:cNvPr>
                <p:cNvSpPr/>
                <p:nvPr/>
              </p:nvSpPr>
              <p:spPr>
                <a:xfrm>
                  <a:off x="4487206" y="3813121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EA9735D3-213C-2644-BE5F-7FBAD1C29349}"/>
                    </a:ext>
                  </a:extLst>
                </p:cNvPr>
                <p:cNvSpPr/>
                <p:nvPr/>
              </p:nvSpPr>
              <p:spPr>
                <a:xfrm>
                  <a:off x="4487903" y="4973934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30A1ED30-9512-4B41-862D-1E8EAC010C15}"/>
                    </a:ext>
                  </a:extLst>
                </p:cNvPr>
                <p:cNvSpPr/>
                <p:nvPr/>
              </p:nvSpPr>
              <p:spPr>
                <a:xfrm>
                  <a:off x="938458" y="3873798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5A799AEF-D9CD-954D-A5D5-12724AE0B80D}"/>
                    </a:ext>
                  </a:extLst>
                </p:cNvPr>
                <p:cNvSpPr/>
                <p:nvPr/>
              </p:nvSpPr>
              <p:spPr>
                <a:xfrm>
                  <a:off x="998712" y="4984077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E88D8941-ED3E-E44C-8619-7EE53FF687A7}"/>
                    </a:ext>
                  </a:extLst>
                </p:cNvPr>
                <p:cNvSpPr/>
                <p:nvPr/>
              </p:nvSpPr>
              <p:spPr>
                <a:xfrm>
                  <a:off x="3782016" y="5858699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6B00C8AE-F339-0442-A62F-95CF19FEFACE}"/>
                    </a:ext>
                  </a:extLst>
                </p:cNvPr>
                <p:cNvSpPr/>
                <p:nvPr/>
              </p:nvSpPr>
              <p:spPr>
                <a:xfrm>
                  <a:off x="1646977" y="5857511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B169121-11DB-2B40-8D71-5F4E1DEB36D7}"/>
                  </a:ext>
                </a:extLst>
              </p:cNvPr>
              <p:cNvCxnSpPr>
                <a:cxnSpLocks/>
                <a:stCxn id="145" idx="7"/>
                <a:endCxn id="139" idx="3"/>
              </p:cNvCxnSpPr>
              <p:nvPr/>
            </p:nvCxnSpPr>
            <p:spPr>
              <a:xfrm>
                <a:off x="1607075" y="2069540"/>
                <a:ext cx="1149469" cy="794449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AFE179B4-3739-E941-8463-0C43711BB3EA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1315353" y="2895693"/>
                <a:ext cx="1416846" cy="27068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arrow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334BDA66-D3A5-954E-A16D-354FAA31B81B}"/>
                  </a:ext>
                </a:extLst>
              </p:cNvPr>
              <p:cNvCxnSpPr>
                <a:cxnSpLocks/>
                <a:stCxn id="145" idx="7"/>
                <a:endCxn id="135" idx="3"/>
              </p:cNvCxnSpPr>
              <p:nvPr/>
            </p:nvCxnSpPr>
            <p:spPr>
              <a:xfrm>
                <a:off x="1607075" y="2069540"/>
                <a:ext cx="361144" cy="1369669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E816DA2C-6DBF-5240-9AD9-0D80C944ED46}"/>
                  </a:ext>
                </a:extLst>
              </p:cNvPr>
              <p:cNvCxnSpPr>
                <a:cxnSpLocks/>
                <a:stCxn id="135" idx="4"/>
                <a:endCxn id="144" idx="1"/>
              </p:cNvCxnSpPr>
              <p:nvPr/>
            </p:nvCxnSpPr>
            <p:spPr>
              <a:xfrm flipV="1">
                <a:off x="2026992" y="2069010"/>
                <a:ext cx="414970" cy="1345854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90DA8B9-BF3B-994D-AEA6-1E654638CDC3}"/>
                  </a:ext>
                </a:extLst>
              </p:cNvPr>
              <p:cNvSpPr txBox="1"/>
              <p:nvPr/>
            </p:nvSpPr>
            <p:spPr>
              <a:xfrm rot="2198266">
                <a:off x="2016072" y="2220002"/>
                <a:ext cx="24237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2"/>
                    </a:solidFill>
                  </a:rPr>
                  <a:t>1</a:t>
                </a:r>
                <a:endParaRPr lang="en-US" sz="105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614700F-83E0-1048-8184-A23C582153CF}"/>
                  </a:ext>
                </a:extLst>
              </p:cNvPr>
              <p:cNvSpPr txBox="1"/>
              <p:nvPr/>
            </p:nvSpPr>
            <p:spPr>
              <a:xfrm rot="2198266">
                <a:off x="1876419" y="2708191"/>
                <a:ext cx="24237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2"/>
                    </a:solidFill>
                  </a:rPr>
                  <a:t>2</a:t>
                </a:r>
                <a:endParaRPr lang="en-US" sz="105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ED702A35-B993-5543-9D83-DD7568AF9144}"/>
                  </a:ext>
                </a:extLst>
              </p:cNvPr>
              <p:cNvSpPr txBox="1"/>
              <p:nvPr/>
            </p:nvSpPr>
            <p:spPr>
              <a:xfrm rot="2040694">
                <a:off x="1594044" y="2574191"/>
                <a:ext cx="24237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2"/>
                    </a:solidFill>
                  </a:rPr>
                  <a:t>3</a:t>
                </a:r>
                <a:endParaRPr lang="en-US" sz="105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06B914-9B08-7840-9C88-1AA47B8F9164}"/>
                  </a:ext>
                </a:extLst>
              </p:cNvPr>
              <p:cNvSpPr txBox="1"/>
              <p:nvPr/>
            </p:nvSpPr>
            <p:spPr>
              <a:xfrm rot="2198266">
                <a:off x="2073408" y="2557222"/>
                <a:ext cx="24237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2"/>
                    </a:solidFill>
                  </a:rPr>
                  <a:t>4</a:t>
                </a:r>
                <a:endParaRPr lang="en-US" sz="105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4D2F297-EABF-C144-900C-C9FF9C551D64}"/>
              </a:ext>
            </a:extLst>
          </p:cNvPr>
          <p:cNvGrpSpPr/>
          <p:nvPr/>
        </p:nvGrpSpPr>
        <p:grpSpPr>
          <a:xfrm>
            <a:off x="6176156" y="4049185"/>
            <a:ext cx="2138085" cy="2214407"/>
            <a:chOff x="956020" y="1568331"/>
            <a:chExt cx="2138085" cy="22144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28768F6-4774-1744-8C7F-B85D4CD34B7E}"/>
                </a:ext>
              </a:extLst>
            </p:cNvPr>
            <p:cNvGrpSpPr/>
            <p:nvPr/>
          </p:nvGrpSpPr>
          <p:grpSpPr>
            <a:xfrm flipV="1">
              <a:off x="1149118" y="1773282"/>
              <a:ext cx="1749627" cy="1807817"/>
              <a:chOff x="938458" y="2523665"/>
              <a:chExt cx="3922089" cy="4052533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70758B9-28AC-604C-8CFB-AF6E8EB37246}"/>
                  </a:ext>
                </a:extLst>
              </p:cNvPr>
              <p:cNvSpPr/>
              <p:nvPr/>
            </p:nvSpPr>
            <p:spPr>
              <a:xfrm>
                <a:off x="1050228" y="2677604"/>
                <a:ext cx="3712272" cy="3712272"/>
              </a:xfrm>
              <a:prstGeom prst="ellips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53B1A63B-25F0-F34B-A30E-7C7039D6BAE6}"/>
                  </a:ext>
                </a:extLst>
              </p:cNvPr>
              <p:cNvSpPr/>
              <p:nvPr/>
            </p:nvSpPr>
            <p:spPr>
              <a:xfrm>
                <a:off x="2720041" y="2523665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BAA7458C-9110-6146-9AC7-54536EFF5F29}"/>
                  </a:ext>
                </a:extLst>
              </p:cNvPr>
              <p:cNvSpPr/>
              <p:nvPr/>
            </p:nvSpPr>
            <p:spPr>
              <a:xfrm>
                <a:off x="3885159" y="2906854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668C2BC8-981F-E34B-BEA3-D38684A755E6}"/>
                  </a:ext>
                </a:extLst>
              </p:cNvPr>
              <p:cNvSpPr/>
              <p:nvPr/>
            </p:nvSpPr>
            <p:spPr>
              <a:xfrm>
                <a:off x="2720041" y="6203554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B31F80E7-10EC-1E4D-954C-59AD8E1008C8}"/>
                  </a:ext>
                </a:extLst>
              </p:cNvPr>
              <p:cNvSpPr/>
              <p:nvPr/>
            </p:nvSpPr>
            <p:spPr>
              <a:xfrm>
                <a:off x="1572024" y="2881042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7B1749B-6EA0-AD44-BBEA-0BE1C156B7FF}"/>
                  </a:ext>
                </a:extLst>
              </p:cNvPr>
              <p:cNvSpPr/>
              <p:nvPr/>
            </p:nvSpPr>
            <p:spPr>
              <a:xfrm>
                <a:off x="4487206" y="3813121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4834DF49-BA19-5648-8F97-3459360CDC9A}"/>
                  </a:ext>
                </a:extLst>
              </p:cNvPr>
              <p:cNvSpPr/>
              <p:nvPr/>
            </p:nvSpPr>
            <p:spPr>
              <a:xfrm>
                <a:off x="4487903" y="4973934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4B97B2D-8E73-E342-9979-726733A1173E}"/>
                  </a:ext>
                </a:extLst>
              </p:cNvPr>
              <p:cNvSpPr/>
              <p:nvPr/>
            </p:nvSpPr>
            <p:spPr>
              <a:xfrm>
                <a:off x="938458" y="3873798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23EF461-B291-E949-B777-3838CD3C1507}"/>
                  </a:ext>
                </a:extLst>
              </p:cNvPr>
              <p:cNvSpPr/>
              <p:nvPr/>
            </p:nvSpPr>
            <p:spPr>
              <a:xfrm>
                <a:off x="998712" y="4984077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9FAE88A0-A77B-0C42-9B04-99128E9AB9E0}"/>
                  </a:ext>
                </a:extLst>
              </p:cNvPr>
              <p:cNvSpPr/>
              <p:nvPr/>
            </p:nvSpPr>
            <p:spPr>
              <a:xfrm>
                <a:off x="3782016" y="5858699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B5409EDD-42E6-F84C-9C4F-B2EA9D987918}"/>
                  </a:ext>
                </a:extLst>
              </p:cNvPr>
              <p:cNvSpPr/>
              <p:nvPr/>
            </p:nvSpPr>
            <p:spPr>
              <a:xfrm>
                <a:off x="1646977" y="5857511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30E184D-3D7C-E147-9491-B45795EF8A89}"/>
                </a:ext>
              </a:extLst>
            </p:cNvPr>
            <p:cNvSpPr txBox="1"/>
            <p:nvPr/>
          </p:nvSpPr>
          <p:spPr>
            <a:xfrm>
              <a:off x="1346682" y="174904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  <a:endParaRPr lang="en-US" sz="1100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F55C3742-6C33-1248-8900-44C329258D76}"/>
                </a:ext>
              </a:extLst>
            </p:cNvPr>
            <p:cNvSpPr txBox="1"/>
            <p:nvPr/>
          </p:nvSpPr>
          <p:spPr>
            <a:xfrm>
              <a:off x="1912984" y="15683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US" sz="11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CD883BF-49B8-F74B-BDB6-05233A31BBBB}"/>
                </a:ext>
              </a:extLst>
            </p:cNvPr>
            <p:cNvSpPr txBox="1"/>
            <p:nvPr/>
          </p:nvSpPr>
          <p:spPr>
            <a:xfrm>
              <a:off x="2431688" y="174078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US" sz="11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397EDD8-20CC-E04F-8A86-F0AD4DBDBCF8}"/>
                </a:ext>
              </a:extLst>
            </p:cNvPr>
            <p:cNvSpPr txBox="1"/>
            <p:nvPr/>
          </p:nvSpPr>
          <p:spPr>
            <a:xfrm>
              <a:off x="2839107" y="224833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US" sz="110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567FB1D-541F-9441-8D5F-2202A0571441}"/>
                </a:ext>
              </a:extLst>
            </p:cNvPr>
            <p:cNvSpPr txBox="1"/>
            <p:nvPr/>
          </p:nvSpPr>
          <p:spPr>
            <a:xfrm>
              <a:off x="2843715" y="28396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US" sz="11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F5161B9-8D89-6046-A714-751605B5634A}"/>
                </a:ext>
              </a:extLst>
            </p:cNvPr>
            <p:cNvSpPr txBox="1"/>
            <p:nvPr/>
          </p:nvSpPr>
          <p:spPr>
            <a:xfrm>
              <a:off x="2539251" y="33188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US" sz="11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DD343C9-B108-4345-957B-6278DFA56FDD}"/>
                </a:ext>
              </a:extLst>
            </p:cNvPr>
            <p:cNvSpPr txBox="1"/>
            <p:nvPr/>
          </p:nvSpPr>
          <p:spPr>
            <a:xfrm>
              <a:off x="1901796" y="35365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  <a:endParaRPr lang="en-US" sz="11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F029BDE-437E-314B-8576-F7C8008D4D9A}"/>
                </a:ext>
              </a:extLst>
            </p:cNvPr>
            <p:cNvSpPr txBox="1"/>
            <p:nvPr/>
          </p:nvSpPr>
          <p:spPr>
            <a:xfrm>
              <a:off x="1317072" y="337356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  <a:endParaRPr lang="en-US" sz="11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D7BFDD2-9387-E843-80EE-0D790C7DDCFE}"/>
                </a:ext>
              </a:extLst>
            </p:cNvPr>
            <p:cNvSpPr txBox="1"/>
            <p:nvPr/>
          </p:nvSpPr>
          <p:spPr>
            <a:xfrm>
              <a:off x="956020" y="282722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  <a:endParaRPr lang="en-US" sz="11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BC048A5-927D-124F-820A-60774D9D1E9E}"/>
                </a:ext>
              </a:extLst>
            </p:cNvPr>
            <p:cNvSpPr txBox="1"/>
            <p:nvPr/>
          </p:nvSpPr>
          <p:spPr>
            <a:xfrm>
              <a:off x="985245" y="222488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  <a:endParaRPr lang="en-US" sz="1100" dirty="0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2BF3566-44BF-5D4C-A00F-7458F62AC793}"/>
                </a:ext>
              </a:extLst>
            </p:cNvPr>
            <p:cNvCxnSpPr>
              <a:cxnSpLocks/>
              <a:stCxn id="230" idx="7"/>
              <a:endCxn id="225" idx="3"/>
            </p:cNvCxnSpPr>
            <p:nvPr/>
          </p:nvCxnSpPr>
          <p:spPr>
            <a:xfrm>
              <a:off x="1607075" y="2069540"/>
              <a:ext cx="1149469" cy="794449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0776606D-2E47-9B4F-A7A7-108A1E6A187F}"/>
                </a:ext>
              </a:extLst>
            </p:cNvPr>
            <p:cNvCxnSpPr>
              <a:cxnSpLocks/>
              <a:stCxn id="227" idx="6"/>
              <a:endCxn id="225" idx="2"/>
            </p:cNvCxnSpPr>
            <p:nvPr/>
          </p:nvCxnSpPr>
          <p:spPr>
            <a:xfrm>
              <a:off x="1315353" y="2895693"/>
              <a:ext cx="1416846" cy="27068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3AD16951-C756-3C4C-BA06-3DB169F6D95E}"/>
                </a:ext>
              </a:extLst>
            </p:cNvPr>
            <p:cNvCxnSpPr>
              <a:cxnSpLocks/>
              <a:stCxn id="230" idx="7"/>
              <a:endCxn id="221" idx="3"/>
            </p:cNvCxnSpPr>
            <p:nvPr/>
          </p:nvCxnSpPr>
          <p:spPr>
            <a:xfrm>
              <a:off x="1607075" y="2069540"/>
              <a:ext cx="361144" cy="1369669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1138646C-D289-7548-8B1C-59DC4FC3D7CF}"/>
                </a:ext>
              </a:extLst>
            </p:cNvPr>
            <p:cNvCxnSpPr>
              <a:cxnSpLocks/>
              <a:stCxn id="221" idx="4"/>
              <a:endCxn id="229" idx="1"/>
            </p:cNvCxnSpPr>
            <p:nvPr/>
          </p:nvCxnSpPr>
          <p:spPr>
            <a:xfrm flipV="1">
              <a:off x="2026992" y="2069010"/>
              <a:ext cx="414970" cy="1345854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E70C1D58-AF42-774B-99F3-E7329E873725}"/>
                </a:ext>
              </a:extLst>
            </p:cNvPr>
            <p:cNvSpPr txBox="1"/>
            <p:nvPr/>
          </p:nvSpPr>
          <p:spPr>
            <a:xfrm>
              <a:off x="2016072" y="222000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</a:rPr>
                <a:t>1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915C051-CDFF-1443-95F1-765FBDB08BA8}"/>
                </a:ext>
              </a:extLst>
            </p:cNvPr>
            <p:cNvSpPr txBox="1"/>
            <p:nvPr/>
          </p:nvSpPr>
          <p:spPr>
            <a:xfrm>
              <a:off x="1876419" y="270819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</a:rPr>
                <a:t>2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D372E6C-DFAC-1E45-8882-D854F9033268}"/>
                </a:ext>
              </a:extLst>
            </p:cNvPr>
            <p:cNvSpPr txBox="1"/>
            <p:nvPr/>
          </p:nvSpPr>
          <p:spPr>
            <a:xfrm>
              <a:off x="1594044" y="257419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</a:rPr>
                <a:t>3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272BAED-76F2-B44D-A6D9-0D842F95C197}"/>
                </a:ext>
              </a:extLst>
            </p:cNvPr>
            <p:cNvSpPr txBox="1"/>
            <p:nvPr/>
          </p:nvSpPr>
          <p:spPr>
            <a:xfrm>
              <a:off x="2073408" y="255722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</a:rPr>
                <a:t>4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3F4E2D7-AADF-E847-89BC-690FAEA969B9}"/>
                  </a:ext>
                </a:extLst>
              </p:cNvPr>
              <p:cNvSpPr/>
              <p:nvPr/>
            </p:nvSpPr>
            <p:spPr>
              <a:xfrm>
                <a:off x="904334" y="1269400"/>
                <a:ext cx="6779431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en-US" altLang="zh-CN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When</a:t>
                </a:r>
                <a:r>
                  <a:rPr lang="zh-CN" alt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</a:t>
                </a:r>
                <a:r>
                  <a:rPr lang="zh-CN" alt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=</a:t>
                </a:r>
                <a:r>
                  <a:rPr lang="zh-CN" alt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power</a:t>
                </a:r>
                <a:r>
                  <a:rPr lang="zh-CN" alt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of</a:t>
                </a:r>
                <a:r>
                  <a:rPr lang="zh-CN" alt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2:</a:t>
                </a:r>
                <a:r>
                  <a:rPr lang="zh-CN" alt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if</a:t>
                </a:r>
                <a:r>
                  <a:rPr lang="zh-CN" alt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</a:t>
                </a:r>
                <a:r>
                  <a:rPr lang="zh-CN" alt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</a:t>
                </a:r>
                <a:r>
                  <a:rPr lang="en-US" altLang="zh-CN" sz="2000" i="1" baseline="-250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j</a:t>
                </a:r>
                <a:r>
                  <a:rPr lang="zh-CN" alt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zh-CN" alt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then</a:t>
                </a:r>
                <a:r>
                  <a:rPr lang="zh-CN" alt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j</a:t>
                </a:r>
                <a:r>
                  <a:rPr lang="zh-CN" alt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</a:t>
                </a:r>
                <a:r>
                  <a:rPr lang="en-US" altLang="zh-CN" sz="2000" i="1" baseline="-25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</a:t>
                </a:r>
                <a:endParaRPr lang="en-US" altLang="zh-CN" sz="2000" i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en-US" altLang="zh-CN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 = 10  k = 4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</a:t>
                </a:r>
                <a:r>
                  <a:rPr lang="en-US" sz="2000" baseline="-25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0</a:t>
                </a: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{0, 4, 8}, R</a:t>
                </a:r>
                <a:r>
                  <a:rPr lang="en-US" sz="2000" baseline="-25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4</a:t>
                </a: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{4, 8, 2}  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</a:t>
                </a:r>
                <a:r>
                  <a:rPr lang="en-US" sz="2000" baseline="-25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0</a:t>
                </a: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{0, 4, 8, 6, 2}, R</a:t>
                </a:r>
                <a:r>
                  <a:rPr lang="en-US" sz="2000" baseline="-25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4</a:t>
                </a:r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{4, 8, 2, 0, 6}  </a:t>
                </a:r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3F4E2D7-AADF-E847-89BC-690FAEA96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34" y="1269400"/>
                <a:ext cx="6779431" cy="1785104"/>
              </a:xfrm>
              <a:prstGeom prst="rect">
                <a:avLst/>
              </a:prstGeom>
              <a:blipFill>
                <a:blip r:embed="rId2"/>
                <a:stretch>
                  <a:fillRect l="-809" t="-1706" b="-5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A925E8-0E26-6D45-B274-FD91489F2997}"/>
              </a:ext>
            </a:extLst>
          </p:cNvPr>
          <p:cNvCxnSpPr>
            <a:cxnSpLocks/>
          </p:cNvCxnSpPr>
          <p:nvPr/>
        </p:nvCxnSpPr>
        <p:spPr>
          <a:xfrm flipV="1">
            <a:off x="4885649" y="3592130"/>
            <a:ext cx="347851" cy="529946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79E588-8B06-194B-ADC9-2A040CA3E363}"/>
              </a:ext>
            </a:extLst>
          </p:cNvPr>
          <p:cNvCxnSpPr>
            <a:cxnSpLocks/>
          </p:cNvCxnSpPr>
          <p:nvPr/>
        </p:nvCxnSpPr>
        <p:spPr>
          <a:xfrm flipH="1" flipV="1">
            <a:off x="6592233" y="3574257"/>
            <a:ext cx="400435" cy="502489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0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53768BC-0460-0942-A3D7-0F86936830A0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Experimentation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228EA-7ED3-FF4D-ADFC-1FED6B7DAD34}"/>
              </a:ext>
            </a:extLst>
          </p:cNvPr>
          <p:cNvSpPr/>
          <p:nvPr/>
        </p:nvSpPr>
        <p:spPr>
          <a:xfrm>
            <a:off x="953690" y="1293660"/>
            <a:ext cx="72366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2 &lt;= n &lt;= 100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Repeat: 10 times 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Run on PC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Print out running time and number of messages</a:t>
            </a:r>
            <a:endParaRPr lang="pt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5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5784F2-BE17-7242-8ED2-E3AA6B46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22" y="1411668"/>
            <a:ext cx="7667756" cy="390808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53768BC-0460-0942-A3D7-0F86936830A0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Message complexity</a:t>
            </a:r>
          </a:p>
          <a:p>
            <a:endParaRPr lang="en-US" altLang="en-US" sz="3600" dirty="0">
              <a:solidFill>
                <a:schemeClr val="accent2"/>
              </a:solidFill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228EA-7ED3-FF4D-ADFC-1FED6B7DAD34}"/>
              </a:ext>
            </a:extLst>
          </p:cNvPr>
          <p:cNvSpPr/>
          <p:nvPr/>
        </p:nvSpPr>
        <p:spPr>
          <a:xfrm>
            <a:off x="904080" y="1549400"/>
            <a:ext cx="4488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endParaRPr lang="pt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E14A8F-61A6-4351-9D03-FE53EE733A63}"/>
              </a:ext>
            </a:extLst>
          </p:cNvPr>
          <p:cNvSpPr/>
          <p:nvPr/>
        </p:nvSpPr>
        <p:spPr>
          <a:xfrm>
            <a:off x="916782" y="5489876"/>
            <a:ext cx="72366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alibri Light" charset="0"/>
                <a:ea typeface="Calibri Light" charset="0"/>
                <a:cs typeface="Calibri Light" charset="0"/>
              </a:rPr>
              <a:t>Message =  6.103 * n + 7.3</a:t>
            </a:r>
            <a:endParaRPr lang="en-US" altLang="zh-C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alibri Light" charset="0"/>
                <a:ea typeface="Calibri Light" charset="0"/>
                <a:cs typeface="Calibri Light" charset="0"/>
              </a:rPr>
              <a:t>Message Complexity: O(n)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charset="0"/>
                <a:ea typeface="Calibri Light" charset="0"/>
                <a:cs typeface="Calibri Light" charset="0"/>
              </a:rPr>
              <a:t>R-square = 0.9802</a:t>
            </a:r>
            <a:endParaRPr lang="en-US" altLang="zh-C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9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12C63F-BE59-9D44-8512-4F4951E0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1" y="1261001"/>
            <a:ext cx="7727183" cy="3926109"/>
          </a:xfrm>
          <a:prstGeom prst="rect">
            <a:avLst/>
          </a:prstGeom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4B3161D-8BEF-4340-A148-F4F82C23C0CE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1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A9ECCC-D7D0-3A47-AA53-D3D82383CF21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Time complexity</a:t>
            </a:r>
          </a:p>
          <a:p>
            <a:endParaRPr lang="en-US" altLang="en-US" sz="3600" dirty="0">
              <a:solidFill>
                <a:schemeClr val="accent2"/>
              </a:solidFill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74139E1-B79E-4784-BD9C-E417B9226B66}"/>
              </a:ext>
            </a:extLst>
          </p:cNvPr>
          <p:cNvSpPr/>
          <p:nvPr/>
        </p:nvSpPr>
        <p:spPr>
          <a:xfrm>
            <a:off x="773451" y="5165765"/>
            <a:ext cx="7236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Calibri Light" charset="0"/>
                <a:ea typeface="Calibri Light" charset="0"/>
                <a:cs typeface="Calibri Light" charset="0"/>
              </a:rPr>
              <a:t>Delay = 0.1s</a:t>
            </a:r>
            <a:endParaRPr lang="pt-BR" altLang="zh-CN" sz="16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pt-BR" altLang="zh-CN" sz="1600" dirty="0">
                <a:latin typeface="Calibri Light" charset="0"/>
                <a:ea typeface="Calibri Light" charset="0"/>
                <a:cs typeface="Calibri Light" charset="0"/>
              </a:rPr>
              <a:t>Time=  1.397 * log2(n) – 1.971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pt-BR" altLang="zh-CN" sz="1600" dirty="0">
                <a:latin typeface="Calibri Light" charset="0"/>
                <a:ea typeface="Calibri Light" charset="0"/>
                <a:cs typeface="Calibri Light" charset="0"/>
              </a:rPr>
              <a:t>Time Complexity: O(log(n))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600" dirty="0">
                <a:latin typeface="Calibri Light" charset="0"/>
                <a:ea typeface="Calibri Light" charset="0"/>
                <a:cs typeface="Calibri Light" charset="0"/>
              </a:rPr>
              <a:t>R-square = 0.8157</a:t>
            </a:r>
            <a:endParaRPr lang="en-US" altLang="zh-CN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ECD38-F974-BB41-A884-5F6ACBFC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4" y="1289739"/>
            <a:ext cx="7735882" cy="396411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55F4A4E-2004-5342-B8A8-DEE3CFF4F99E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Time complexity</a:t>
            </a:r>
          </a:p>
          <a:p>
            <a:endParaRPr lang="en-US" altLang="en-US" sz="3600" dirty="0">
              <a:solidFill>
                <a:schemeClr val="accent2"/>
              </a:solidFill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C046499-7296-44F5-B156-9392541051DA}"/>
              </a:ext>
            </a:extLst>
          </p:cNvPr>
          <p:cNvSpPr/>
          <p:nvPr/>
        </p:nvSpPr>
        <p:spPr>
          <a:xfrm>
            <a:off x="773451" y="5165765"/>
            <a:ext cx="7236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Calibri Light" charset="0"/>
                <a:ea typeface="Calibri Light" charset="0"/>
                <a:cs typeface="Calibri Light" charset="0"/>
              </a:rPr>
              <a:t>Delay = 0.1s</a:t>
            </a:r>
            <a:endParaRPr lang="pt-BR" altLang="zh-CN" sz="16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pt-BR" altLang="zh-CN" sz="1600" dirty="0">
                <a:latin typeface="Calibri Light" charset="0"/>
                <a:ea typeface="Calibri Light" charset="0"/>
                <a:cs typeface="Calibri Light" charset="0"/>
              </a:rPr>
              <a:t>Time=  1.133 * log2(n) + 0.01243 * n – 1.204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pt-BR" altLang="zh-CN" sz="1600" dirty="0">
                <a:latin typeface="Calibri Light" charset="0"/>
                <a:ea typeface="Calibri Light" charset="0"/>
                <a:cs typeface="Calibri Light" charset="0"/>
              </a:rPr>
              <a:t>Time Complexity: O(log(n))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600" dirty="0">
                <a:latin typeface="Calibri Light" charset="0"/>
                <a:ea typeface="Calibri Light" charset="0"/>
                <a:cs typeface="Calibri Light" charset="0"/>
              </a:rPr>
              <a:t>R-square = 0.8214</a:t>
            </a:r>
            <a:endParaRPr lang="en-US" altLang="zh-CN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5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53768BC-0460-0942-A3D7-0F86936830A0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Experimentation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228EA-7ED3-FF4D-ADFC-1FED6B7DAD34}"/>
              </a:ext>
            </a:extLst>
          </p:cNvPr>
          <p:cNvSpPr/>
          <p:nvPr/>
        </p:nvSpPr>
        <p:spPr>
          <a:xfrm>
            <a:off x="953690" y="1293660"/>
            <a:ext cx="72366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Uncertainty: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 variable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Unstable computer performance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Inadequate number of processors and repeats</a:t>
            </a:r>
          </a:p>
        </p:txBody>
      </p:sp>
    </p:spTree>
    <p:extLst>
      <p:ext uri="{BB962C8B-B14F-4D97-AF65-F5344CB8AC3E}">
        <p14:creationId xmlns:p14="http://schemas.microsoft.com/office/powerpoint/2010/main" val="386576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98E6B-92EC-224C-9360-54F5F2747F44}"/>
              </a:ext>
            </a:extLst>
          </p:cNvPr>
          <p:cNvSpPr/>
          <p:nvPr/>
        </p:nvSpPr>
        <p:spPr>
          <a:xfrm>
            <a:off x="916782" y="1279805"/>
            <a:ext cx="72366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DistAlgo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enables us to simulate multiple processors on a single machine and send messages between each other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However, it …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Does not allow us to access attributes or functions of nodes, nor compile global variables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Offers low-quality randomness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Lacks API to choose from asynchronous and synchronous message passing</a:t>
            </a:r>
            <a:endParaRPr lang="pt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9E33DB-B37B-D645-A736-F88378E04745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Assessment of </a:t>
            </a:r>
            <a:r>
              <a:rPr lang="en-US" altLang="en-US" sz="3600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DistAlgo</a:t>
            </a:r>
            <a:endParaRPr lang="en-US" altLang="en-US" sz="36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53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94932E3-6583-3E45-A35E-780724ED9AFB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29D6-CD15-7E4B-AFD3-F0592C664235}"/>
              </a:ext>
            </a:extLst>
          </p:cNvPr>
          <p:cNvSpPr/>
          <p:nvPr/>
        </p:nvSpPr>
        <p:spPr>
          <a:xfrm>
            <a:off x="916781" y="1293660"/>
            <a:ext cx="75196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Gurdip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Singh’s algorithm solves leader election using a sense of direction on an asynchronous complete network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implemented the algorithm in 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DistAlgo</a:t>
            </a:r>
            <a:endParaRPr lang="en-US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verified the time complexity to be O(log(n)) and message complexity to be O(n)</a:t>
            </a:r>
          </a:p>
        </p:txBody>
      </p:sp>
    </p:spTree>
    <p:extLst>
      <p:ext uri="{BB962C8B-B14F-4D97-AF65-F5344CB8AC3E}">
        <p14:creationId xmlns:p14="http://schemas.microsoft.com/office/powerpoint/2010/main" val="395820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E964F8-8BA9-6642-B5BF-2730563065EE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Future</a:t>
            </a:r>
            <a:r>
              <a:rPr lang="zh-CN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Work</a:t>
            </a:r>
            <a:endParaRPr lang="en-US" altLang="en-US" sz="36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89AC2-744B-0F45-839C-DE539DF64270}"/>
              </a:ext>
            </a:extLst>
          </p:cNvPr>
          <p:cNvSpPr/>
          <p:nvPr/>
        </p:nvSpPr>
        <p:spPr>
          <a:xfrm>
            <a:off x="916782" y="1293660"/>
            <a:ext cx="722391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Simplify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our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code (too many IF statements now to get status information)</a:t>
            </a:r>
            <a:endParaRPr lang="en-US" altLang="en-US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Test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on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a bigger network with more processors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Test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with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arbitrary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message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delay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endParaRPr lang="en-US" altLang="en-US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51DC72-CB3B-B54C-9F0F-D02A9510F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208" y="2308622"/>
            <a:ext cx="7659584" cy="126007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2"/>
                </a:solidFill>
                <a:cs typeface="Gill Sans" panose="020B0502020104020203" pitchFamily="34" charset="-79"/>
              </a:rPr>
              <a:t>Than</a:t>
            </a:r>
            <a:r>
              <a:rPr lang="en-US" altLang="zh-CN" sz="3000" dirty="0">
                <a:solidFill>
                  <a:schemeClr val="accent2"/>
                </a:solidFill>
                <a:cs typeface="Gill Sans" panose="020B0502020104020203" pitchFamily="34" charset="-79"/>
              </a:rPr>
              <a:t>k</a:t>
            </a:r>
            <a:r>
              <a:rPr lang="zh-CN" altLang="en-US" sz="3000" dirty="0">
                <a:solidFill>
                  <a:schemeClr val="accent2"/>
                </a:solidFill>
                <a:cs typeface="Gill Sans" panose="020B0502020104020203" pitchFamily="34" charset="-79"/>
              </a:rPr>
              <a:t> </a:t>
            </a:r>
            <a:r>
              <a:rPr lang="en-US" altLang="zh-CN" sz="3000" dirty="0">
                <a:solidFill>
                  <a:schemeClr val="accent2"/>
                </a:solidFill>
                <a:cs typeface="Gill Sans" panose="020B0502020104020203" pitchFamily="34" charset="-79"/>
              </a:rPr>
              <a:t>you</a:t>
            </a:r>
            <a:endParaRPr lang="en-US" sz="3000" dirty="0">
              <a:solidFill>
                <a:schemeClr val="accent2"/>
              </a:solidFill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21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9A0F28-6AD0-2448-82BE-8FDBA6E53A59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6226969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Outline</a:t>
            </a:r>
            <a:endParaRPr lang="en-US" altLang="en-US" sz="36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8AE2DF-41A6-A548-A030-3D67B439D1DB}"/>
              </a:ext>
            </a:extLst>
          </p:cNvPr>
          <p:cNvSpPr/>
          <p:nvPr/>
        </p:nvSpPr>
        <p:spPr>
          <a:xfrm>
            <a:off x="904080" y="1549400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Implementation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Experiment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Assessment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Future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94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51DC72-CB3B-B54C-9F0F-D02A9510F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208" y="2308622"/>
            <a:ext cx="7659584" cy="126007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chemeClr val="accent2"/>
                </a:solidFill>
                <a:cs typeface="Gill Sans" panose="020B0502020104020203" pitchFamily="34" charset="-79"/>
              </a:rPr>
              <a:t>Questions?</a:t>
            </a:r>
            <a:endParaRPr lang="en-US" sz="3000" dirty="0">
              <a:solidFill>
                <a:schemeClr val="accent2"/>
              </a:solidFill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646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13FBF8-2A63-7848-8617-1758B339413D}"/>
              </a:ext>
            </a:extLst>
          </p:cNvPr>
          <p:cNvCxnSpPr>
            <a:cxnSpLocks/>
          </p:cNvCxnSpPr>
          <p:nvPr/>
        </p:nvCxnSpPr>
        <p:spPr>
          <a:xfrm>
            <a:off x="6075634" y="1731408"/>
            <a:ext cx="1452282" cy="2217839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403139-E420-CD4C-B6CA-0CCB27FB20B7}"/>
              </a:ext>
            </a:extLst>
          </p:cNvPr>
          <p:cNvCxnSpPr>
            <a:cxnSpLocks/>
          </p:cNvCxnSpPr>
          <p:nvPr/>
        </p:nvCxnSpPr>
        <p:spPr>
          <a:xfrm flipH="1">
            <a:off x="6075635" y="1725816"/>
            <a:ext cx="1452281" cy="224713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FD0FBA-F991-3043-BF5C-CBF57C8AD514}"/>
              </a:ext>
            </a:extLst>
          </p:cNvPr>
          <p:cNvCxnSpPr>
            <a:cxnSpLocks/>
          </p:cNvCxnSpPr>
          <p:nvPr/>
        </p:nvCxnSpPr>
        <p:spPr>
          <a:xfrm flipV="1">
            <a:off x="5494935" y="2840327"/>
            <a:ext cx="2608770" cy="35561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4A97C60-4FDD-474A-B70C-7337AC075CAB}"/>
              </a:ext>
            </a:extLst>
          </p:cNvPr>
          <p:cNvSpPr/>
          <p:nvPr/>
        </p:nvSpPr>
        <p:spPr>
          <a:xfrm>
            <a:off x="917103" y="1299851"/>
            <a:ext cx="430646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A group of processors must choose one among them to be the leader. [1]</a:t>
            </a:r>
            <a:endParaRPr lang="en-US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Asynchronous complete network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Bidirectional link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Sense of direction (Hamiltonian cycle)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Time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complexity: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O(log(n))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complexity: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O(n)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96EECB-46D9-7248-9D35-34698480850A}"/>
              </a:ext>
            </a:extLst>
          </p:cNvPr>
          <p:cNvSpPr txBox="1">
            <a:spLocks noChangeArrowheads="1"/>
          </p:cNvSpPr>
          <p:nvPr/>
        </p:nvSpPr>
        <p:spPr>
          <a:xfrm>
            <a:off x="916781" y="550710"/>
            <a:ext cx="7839291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Leader Election with Sense of Direction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B892BA-2F07-F443-9472-00030D34A6F7}"/>
              </a:ext>
            </a:extLst>
          </p:cNvPr>
          <p:cNvCxnSpPr>
            <a:cxnSpLocks/>
          </p:cNvCxnSpPr>
          <p:nvPr/>
        </p:nvCxnSpPr>
        <p:spPr>
          <a:xfrm>
            <a:off x="6075633" y="1725816"/>
            <a:ext cx="2028072" cy="1150072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236D32-AD42-7A4F-8B1C-9DEFBBB95408}"/>
              </a:ext>
            </a:extLst>
          </p:cNvPr>
          <p:cNvCxnSpPr>
            <a:cxnSpLocks/>
          </p:cNvCxnSpPr>
          <p:nvPr/>
        </p:nvCxnSpPr>
        <p:spPr>
          <a:xfrm>
            <a:off x="5508422" y="2858107"/>
            <a:ext cx="2019494" cy="111484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C282CC-FF72-2549-B700-168B11F38CA4}"/>
              </a:ext>
            </a:extLst>
          </p:cNvPr>
          <p:cNvCxnSpPr>
            <a:cxnSpLocks/>
          </p:cNvCxnSpPr>
          <p:nvPr/>
        </p:nvCxnSpPr>
        <p:spPr>
          <a:xfrm flipV="1">
            <a:off x="5508422" y="1760248"/>
            <a:ext cx="2019494" cy="1097859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4464BB-499B-D346-BB0D-EAD4F11BC040}"/>
              </a:ext>
            </a:extLst>
          </p:cNvPr>
          <p:cNvCxnSpPr>
            <a:cxnSpLocks/>
          </p:cNvCxnSpPr>
          <p:nvPr/>
        </p:nvCxnSpPr>
        <p:spPr>
          <a:xfrm flipV="1">
            <a:off x="6075633" y="2858107"/>
            <a:ext cx="2028072" cy="111998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061C1A-0FB9-8E46-A7D5-E9836CA64A09}"/>
              </a:ext>
            </a:extLst>
          </p:cNvPr>
          <p:cNvCxnSpPr>
            <a:cxnSpLocks/>
          </p:cNvCxnSpPr>
          <p:nvPr/>
        </p:nvCxnSpPr>
        <p:spPr>
          <a:xfrm flipV="1">
            <a:off x="7527916" y="1760248"/>
            <a:ext cx="0" cy="223562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D7EF63-7B87-E940-A7D3-35B0F2FEC35A}"/>
              </a:ext>
            </a:extLst>
          </p:cNvPr>
          <p:cNvCxnSpPr>
            <a:cxnSpLocks/>
          </p:cNvCxnSpPr>
          <p:nvPr/>
        </p:nvCxnSpPr>
        <p:spPr>
          <a:xfrm flipV="1">
            <a:off x="6075634" y="1746801"/>
            <a:ext cx="0" cy="223562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DD95FF-E797-BD41-9B7B-3B698BD5381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274904" y="1743930"/>
            <a:ext cx="1053743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9AE677-098E-984F-9DF4-B45D5A3D07DD}"/>
              </a:ext>
            </a:extLst>
          </p:cNvPr>
          <p:cNvCxnSpPr>
            <a:cxnSpLocks/>
          </p:cNvCxnSpPr>
          <p:nvPr/>
        </p:nvCxnSpPr>
        <p:spPr>
          <a:xfrm>
            <a:off x="6274904" y="3956451"/>
            <a:ext cx="1053743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7504A1-1D0A-B642-919F-030A752E1AB1}"/>
              </a:ext>
            </a:extLst>
          </p:cNvPr>
          <p:cNvCxnSpPr>
            <a:cxnSpLocks/>
          </p:cNvCxnSpPr>
          <p:nvPr/>
        </p:nvCxnSpPr>
        <p:spPr>
          <a:xfrm flipV="1">
            <a:off x="5598515" y="1804510"/>
            <a:ext cx="454966" cy="87470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2A7257-F2CC-5F40-B68F-C8EAE51627E8}"/>
              </a:ext>
            </a:extLst>
          </p:cNvPr>
          <p:cNvCxnSpPr>
            <a:cxnSpLocks/>
          </p:cNvCxnSpPr>
          <p:nvPr/>
        </p:nvCxnSpPr>
        <p:spPr>
          <a:xfrm flipV="1">
            <a:off x="7572673" y="3033930"/>
            <a:ext cx="457201" cy="85710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26056C-78A1-9147-9A43-C6EFBBC4B7E7}"/>
              </a:ext>
            </a:extLst>
          </p:cNvPr>
          <p:cNvCxnSpPr>
            <a:cxnSpLocks/>
          </p:cNvCxnSpPr>
          <p:nvPr/>
        </p:nvCxnSpPr>
        <p:spPr>
          <a:xfrm flipH="1" flipV="1">
            <a:off x="7636776" y="1907218"/>
            <a:ext cx="531033" cy="102929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68F7A9-5CE7-4B42-B175-9CE66B44D65D}"/>
              </a:ext>
            </a:extLst>
          </p:cNvPr>
          <p:cNvCxnSpPr>
            <a:cxnSpLocks/>
          </p:cNvCxnSpPr>
          <p:nvPr/>
        </p:nvCxnSpPr>
        <p:spPr>
          <a:xfrm flipH="1" flipV="1">
            <a:off x="5436316" y="2778338"/>
            <a:ext cx="531033" cy="102929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DED36EF-4511-7D4D-A11A-12A961F3739F}"/>
              </a:ext>
            </a:extLst>
          </p:cNvPr>
          <p:cNvSpPr/>
          <p:nvPr/>
        </p:nvSpPr>
        <p:spPr>
          <a:xfrm>
            <a:off x="5876365" y="3749978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93F0F9-A0DB-3942-B571-E7A9C23EE4B6}"/>
              </a:ext>
            </a:extLst>
          </p:cNvPr>
          <p:cNvSpPr/>
          <p:nvPr/>
        </p:nvSpPr>
        <p:spPr>
          <a:xfrm>
            <a:off x="7328647" y="1544660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7F588E-1483-724D-A631-E9DA801BFE76}"/>
              </a:ext>
            </a:extLst>
          </p:cNvPr>
          <p:cNvSpPr/>
          <p:nvPr/>
        </p:nvSpPr>
        <p:spPr>
          <a:xfrm>
            <a:off x="7328647" y="3749978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375C32-43DE-0842-B63F-2201C6C121C4}"/>
              </a:ext>
            </a:extLst>
          </p:cNvPr>
          <p:cNvSpPr/>
          <p:nvPr/>
        </p:nvSpPr>
        <p:spPr>
          <a:xfrm>
            <a:off x="5876365" y="1544660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9D4659-ABCA-974E-8479-80D6E843A480}"/>
              </a:ext>
            </a:extLst>
          </p:cNvPr>
          <p:cNvSpPr/>
          <p:nvPr/>
        </p:nvSpPr>
        <p:spPr>
          <a:xfrm>
            <a:off x="5309153" y="2652911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597A1C-EA29-1F4D-A219-5D817EAD707B}"/>
              </a:ext>
            </a:extLst>
          </p:cNvPr>
          <p:cNvSpPr/>
          <p:nvPr/>
        </p:nvSpPr>
        <p:spPr>
          <a:xfrm>
            <a:off x="7904436" y="2652911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72DC99-9374-384F-9B82-A2645EE45F94}"/>
              </a:ext>
            </a:extLst>
          </p:cNvPr>
          <p:cNvSpPr txBox="1"/>
          <p:nvPr/>
        </p:nvSpPr>
        <p:spPr>
          <a:xfrm>
            <a:off x="5720714" y="189141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0D107A-55A1-B84B-BFDE-443B6D97A014}"/>
              </a:ext>
            </a:extLst>
          </p:cNvPr>
          <p:cNvSpPr txBox="1"/>
          <p:nvPr/>
        </p:nvSpPr>
        <p:spPr>
          <a:xfrm>
            <a:off x="5896564" y="1953267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A0CA23-163D-9648-A56E-A79888CB6664}"/>
              </a:ext>
            </a:extLst>
          </p:cNvPr>
          <p:cNvSpPr txBox="1"/>
          <p:nvPr/>
        </p:nvSpPr>
        <p:spPr>
          <a:xfrm>
            <a:off x="6093511" y="196264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087610-6966-6042-A538-A927F1E06547}"/>
              </a:ext>
            </a:extLst>
          </p:cNvPr>
          <p:cNvSpPr txBox="1"/>
          <p:nvPr/>
        </p:nvSpPr>
        <p:spPr>
          <a:xfrm>
            <a:off x="6242174" y="1860174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28B06D-E0F5-9843-9E6D-A928481D10CD}"/>
              </a:ext>
            </a:extLst>
          </p:cNvPr>
          <p:cNvSpPr txBox="1"/>
          <p:nvPr/>
        </p:nvSpPr>
        <p:spPr>
          <a:xfrm>
            <a:off x="6343817" y="1703953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94F223-1F64-5140-A9A7-92B349B114CB}"/>
              </a:ext>
            </a:extLst>
          </p:cNvPr>
          <p:cNvSpPr txBox="1"/>
          <p:nvPr/>
        </p:nvSpPr>
        <p:spPr>
          <a:xfrm>
            <a:off x="5433865" y="307369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395F02-350F-F043-B345-C6D4ABB486C8}"/>
              </a:ext>
            </a:extLst>
          </p:cNvPr>
          <p:cNvSpPr txBox="1"/>
          <p:nvPr/>
        </p:nvSpPr>
        <p:spPr>
          <a:xfrm>
            <a:off x="5610199" y="297403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06569A-9076-B34F-BDF7-3E7EE5E37636}"/>
              </a:ext>
            </a:extLst>
          </p:cNvPr>
          <p:cNvSpPr txBox="1"/>
          <p:nvPr/>
        </p:nvSpPr>
        <p:spPr>
          <a:xfrm>
            <a:off x="5720714" y="2828668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860CBD-5393-354D-B6C1-47AB5C420952}"/>
              </a:ext>
            </a:extLst>
          </p:cNvPr>
          <p:cNvSpPr txBox="1"/>
          <p:nvPr/>
        </p:nvSpPr>
        <p:spPr>
          <a:xfrm>
            <a:off x="5727644" y="2628968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CEFC55-1E4C-264C-A050-C9786B51B7BB}"/>
              </a:ext>
            </a:extLst>
          </p:cNvPr>
          <p:cNvSpPr txBox="1"/>
          <p:nvPr/>
        </p:nvSpPr>
        <p:spPr>
          <a:xfrm>
            <a:off x="5638109" y="2432212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80441E-147F-6D4E-80BF-BE3F91846DAC}"/>
              </a:ext>
            </a:extLst>
          </p:cNvPr>
          <p:cNvSpPr txBox="1"/>
          <p:nvPr/>
        </p:nvSpPr>
        <p:spPr>
          <a:xfrm>
            <a:off x="6255510" y="3929930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17375E-CD19-294C-81F1-562D7638502A}"/>
              </a:ext>
            </a:extLst>
          </p:cNvPr>
          <p:cNvSpPr txBox="1"/>
          <p:nvPr/>
        </p:nvSpPr>
        <p:spPr>
          <a:xfrm>
            <a:off x="6309939" y="3745776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5E6604-B717-A845-B0CE-F266A5AC036A}"/>
              </a:ext>
            </a:extLst>
          </p:cNvPr>
          <p:cNvSpPr txBox="1"/>
          <p:nvPr/>
        </p:nvSpPr>
        <p:spPr>
          <a:xfrm>
            <a:off x="6227926" y="3567298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E37B9F-B6EE-D745-B8EC-EC06665CA5DC}"/>
              </a:ext>
            </a:extLst>
          </p:cNvPr>
          <p:cNvSpPr txBox="1"/>
          <p:nvPr/>
        </p:nvSpPr>
        <p:spPr>
          <a:xfrm>
            <a:off x="6049362" y="3489250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2FACF8-3A1C-784F-A4EF-BE82E873E23E}"/>
              </a:ext>
            </a:extLst>
          </p:cNvPr>
          <p:cNvSpPr txBox="1"/>
          <p:nvPr/>
        </p:nvSpPr>
        <p:spPr>
          <a:xfrm>
            <a:off x="6989967" y="3752920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AD55F9-4822-B84C-A4BE-A0CBFCAC0032}"/>
              </a:ext>
            </a:extLst>
          </p:cNvPr>
          <p:cNvSpPr txBox="1"/>
          <p:nvPr/>
        </p:nvSpPr>
        <p:spPr>
          <a:xfrm>
            <a:off x="7662331" y="3602078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4C8219-AFDE-8B47-8E79-2DB7B6583967}"/>
              </a:ext>
            </a:extLst>
          </p:cNvPr>
          <p:cNvSpPr txBox="1"/>
          <p:nvPr/>
        </p:nvSpPr>
        <p:spPr>
          <a:xfrm>
            <a:off x="7478623" y="3465911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B21CAE-94D9-3641-BE69-2D0BAB667BAE}"/>
              </a:ext>
            </a:extLst>
          </p:cNvPr>
          <p:cNvSpPr txBox="1"/>
          <p:nvPr/>
        </p:nvSpPr>
        <p:spPr>
          <a:xfrm>
            <a:off x="7263407" y="3481164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6CE614-8DA5-9548-AA39-F57CCF7639AA}"/>
              </a:ext>
            </a:extLst>
          </p:cNvPr>
          <p:cNvSpPr txBox="1"/>
          <p:nvPr/>
        </p:nvSpPr>
        <p:spPr>
          <a:xfrm>
            <a:off x="7084843" y="3589421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370DBA-7913-3648-85FB-4E79CBA7F6EB}"/>
              </a:ext>
            </a:extLst>
          </p:cNvPr>
          <p:cNvSpPr txBox="1"/>
          <p:nvPr/>
        </p:nvSpPr>
        <p:spPr>
          <a:xfrm>
            <a:off x="5837520" y="348790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C7597E-2340-CC48-B12D-A6D2282C5585}"/>
              </a:ext>
            </a:extLst>
          </p:cNvPr>
          <p:cNvSpPr txBox="1"/>
          <p:nvPr/>
        </p:nvSpPr>
        <p:spPr>
          <a:xfrm>
            <a:off x="7948056" y="238998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0C8E3F5-3A26-3441-9F40-FF2EFD37AF8A}"/>
              </a:ext>
            </a:extLst>
          </p:cNvPr>
          <p:cNvSpPr txBox="1"/>
          <p:nvPr/>
        </p:nvSpPr>
        <p:spPr>
          <a:xfrm>
            <a:off x="7721147" y="2509444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9A8934-1947-C84C-B88A-27CDD2560CDC}"/>
              </a:ext>
            </a:extLst>
          </p:cNvPr>
          <p:cNvSpPr txBox="1"/>
          <p:nvPr/>
        </p:nvSpPr>
        <p:spPr>
          <a:xfrm>
            <a:off x="7600749" y="2660342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376AF10-00D0-8C45-BB17-6DF9B32AC7B9}"/>
              </a:ext>
            </a:extLst>
          </p:cNvPr>
          <p:cNvSpPr txBox="1"/>
          <p:nvPr/>
        </p:nvSpPr>
        <p:spPr>
          <a:xfrm>
            <a:off x="7620579" y="2860280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A1B1171-D9BE-2B43-8B93-0D68B29F3019}"/>
              </a:ext>
            </a:extLst>
          </p:cNvPr>
          <p:cNvSpPr txBox="1"/>
          <p:nvPr/>
        </p:nvSpPr>
        <p:spPr>
          <a:xfrm>
            <a:off x="7751236" y="3029333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5D6FF3-6664-BA4D-A49B-A277EC9AA066}"/>
              </a:ext>
            </a:extLst>
          </p:cNvPr>
          <p:cNvSpPr txBox="1"/>
          <p:nvPr/>
        </p:nvSpPr>
        <p:spPr>
          <a:xfrm>
            <a:off x="7047887" y="170103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C51132-F8F4-294A-A86A-56B025C50184}"/>
              </a:ext>
            </a:extLst>
          </p:cNvPr>
          <p:cNvSpPr txBox="1"/>
          <p:nvPr/>
        </p:nvSpPr>
        <p:spPr>
          <a:xfrm>
            <a:off x="7132020" y="1874523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A1E44B-1099-DD48-9DEF-6CABA40F17C0}"/>
              </a:ext>
            </a:extLst>
          </p:cNvPr>
          <p:cNvSpPr txBox="1"/>
          <p:nvPr/>
        </p:nvSpPr>
        <p:spPr>
          <a:xfrm>
            <a:off x="7270687" y="1963343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ED5831-D85C-8E4A-B5D4-04F9666BB585}"/>
              </a:ext>
            </a:extLst>
          </p:cNvPr>
          <p:cNvSpPr txBox="1"/>
          <p:nvPr/>
        </p:nvSpPr>
        <p:spPr>
          <a:xfrm>
            <a:off x="7474512" y="2010771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3F1811-C86D-7045-AB4D-4CF49E482EE5}"/>
              </a:ext>
            </a:extLst>
          </p:cNvPr>
          <p:cNvSpPr txBox="1"/>
          <p:nvPr/>
        </p:nvSpPr>
        <p:spPr>
          <a:xfrm>
            <a:off x="7679308" y="1932141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D2630656-B7C1-4B76-8DA9-2D8870809804}"/>
              </a:ext>
            </a:extLst>
          </p:cNvPr>
          <p:cNvSpPr/>
          <p:nvPr/>
        </p:nvSpPr>
        <p:spPr>
          <a:xfrm>
            <a:off x="-78171" y="6379214"/>
            <a:ext cx="9302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[1]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Hagit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Attiya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, Jennifer Welch. 2004. Distributed Computing: Fundamentals, Simulations, </a:t>
            </a:r>
          </a:p>
          <a:p>
            <a:pPr algn="ct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and Advanced Topics (2nd. ed.). Wiley, Hoboken, New Jersey.</a:t>
            </a:r>
            <a:endParaRPr lang="en-US" sz="12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1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4FE60D-4409-E045-B95C-FDED17824D71}"/>
              </a:ext>
            </a:extLst>
          </p:cNvPr>
          <p:cNvSpPr/>
          <p:nvPr/>
        </p:nvSpPr>
        <p:spPr>
          <a:xfrm>
            <a:off x="904080" y="1272300"/>
            <a:ext cx="74144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power of 2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State: candidate/captured/elected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8835136C-A718-B346-BE8B-467B52AB49C8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679EB11-1F64-7F4C-B362-CED8BEA300AD}"/>
              </a:ext>
            </a:extLst>
          </p:cNvPr>
          <p:cNvSpPr txBox="1"/>
          <p:nvPr/>
        </p:nvSpPr>
        <p:spPr>
          <a:xfrm>
            <a:off x="5608239" y="5814637"/>
            <a:ext cx="2740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Arrangement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subrings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N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64</a:t>
            </a:r>
            <a:r>
              <a:rPr lang="zh-CN" altLang="en-US" sz="1200" dirty="0"/>
              <a:t> </a:t>
            </a:r>
            <a:r>
              <a:rPr lang="en-US" altLang="zh-CN" sz="1200" dirty="0"/>
              <a:t>(k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8)</a:t>
            </a:r>
            <a:endParaRPr lang="en-US" sz="12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3380167-62B3-844E-80D0-42AB6B63AFBA}"/>
              </a:ext>
            </a:extLst>
          </p:cNvPr>
          <p:cNvGrpSpPr/>
          <p:nvPr/>
        </p:nvGrpSpPr>
        <p:grpSpPr>
          <a:xfrm>
            <a:off x="396883" y="1949741"/>
            <a:ext cx="7724199" cy="4877646"/>
            <a:chOff x="396883" y="1761986"/>
            <a:chExt cx="7724199" cy="4877646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DB27A316-9FDB-9743-AB33-3DCBBB0BA6DE}"/>
                </a:ext>
              </a:extLst>
            </p:cNvPr>
            <p:cNvSpPr/>
            <p:nvPr/>
          </p:nvSpPr>
          <p:spPr>
            <a:xfrm rot="7657883">
              <a:off x="1461836" y="1769385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088D7B6-AC30-9F4F-8A76-9798D2E91986}"/>
                </a:ext>
              </a:extLst>
            </p:cNvPr>
            <p:cNvSpPr/>
            <p:nvPr/>
          </p:nvSpPr>
          <p:spPr>
            <a:xfrm rot="1907028">
              <a:off x="538408" y="4185890"/>
              <a:ext cx="1348873" cy="1315773"/>
            </a:xfrm>
            <a:prstGeom prst="arc">
              <a:avLst>
                <a:gd name="adj1" fmla="val 14151334"/>
                <a:gd name="adj2" fmla="val 911006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B9A3772A-CFA9-804F-9D9B-1D79BDB2FE8F}"/>
                </a:ext>
              </a:extLst>
            </p:cNvPr>
            <p:cNvSpPr/>
            <p:nvPr/>
          </p:nvSpPr>
          <p:spPr>
            <a:xfrm rot="4704122">
              <a:off x="433570" y="2747757"/>
              <a:ext cx="1416793" cy="1490167"/>
            </a:xfrm>
            <a:prstGeom prst="arc">
              <a:avLst>
                <a:gd name="adj1" fmla="val 14099944"/>
                <a:gd name="adj2" fmla="val 356792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B010B65-0D14-2B49-AB81-3F90ABA5B845}"/>
                </a:ext>
              </a:extLst>
            </p:cNvPr>
            <p:cNvSpPr/>
            <p:nvPr/>
          </p:nvSpPr>
          <p:spPr>
            <a:xfrm>
              <a:off x="5982190" y="2985145"/>
              <a:ext cx="1993073" cy="199307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9C05821-D044-7543-8F7E-7B64403BE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3440303"/>
              <a:ext cx="342900" cy="3429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E73090-E61F-7D45-A9EF-3ACD15344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BDACF08-B04D-1B45-8EE4-533DFA1F9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D7F8F3E-A5B0-EE44-84B5-3DBD6A564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4733056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FA252A3-3A62-5A4C-AEF9-87F37AB9D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4733056"/>
              <a:ext cx="342900" cy="342900"/>
            </a:xfrm>
            <a:prstGeom prst="ellipse">
              <a:avLst/>
            </a:prstGeom>
            <a:solidFill>
              <a:schemeClr val="bg2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E847189-06E7-8842-AB7E-C33C2F3D6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4162840"/>
              <a:ext cx="342900" cy="3429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185ED31-8F0B-B042-9DFE-494DDFAD1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3440303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5A3EB08-5CBE-DB4B-B817-95FDA1BF8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4162840"/>
              <a:ext cx="342900" cy="342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1B3A32C-FC6A-7340-BE16-98F820B2D705}"/>
                </a:ext>
              </a:extLst>
            </p:cNvPr>
            <p:cNvGrpSpPr/>
            <p:nvPr/>
          </p:nvGrpSpPr>
          <p:grpSpPr>
            <a:xfrm>
              <a:off x="931048" y="2207973"/>
              <a:ext cx="3909756" cy="3897150"/>
              <a:chOff x="950666" y="2602091"/>
              <a:chExt cx="3909756" cy="3897150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5D1B87B-1FBD-EB4C-8176-59F49B601B9A}"/>
                  </a:ext>
                </a:extLst>
              </p:cNvPr>
              <p:cNvSpPr/>
              <p:nvPr/>
            </p:nvSpPr>
            <p:spPr>
              <a:xfrm>
                <a:off x="2822016" y="260209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75AB7AA0-5DAE-5B4D-851A-EEF0C645264F}"/>
                  </a:ext>
                </a:extLst>
              </p:cNvPr>
              <p:cNvSpPr/>
              <p:nvPr/>
            </p:nvSpPr>
            <p:spPr>
              <a:xfrm>
                <a:off x="2797883" y="629604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4E550EB-DE48-A847-9366-BEDD173ED8E3}"/>
                  </a:ext>
                </a:extLst>
              </p:cNvPr>
              <p:cNvSpPr/>
              <p:nvPr/>
            </p:nvSpPr>
            <p:spPr>
              <a:xfrm>
                <a:off x="4645025" y="4502439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4960C3DD-3C89-E24A-AF8D-474F53678104}"/>
                  </a:ext>
                </a:extLst>
              </p:cNvPr>
              <p:cNvSpPr/>
              <p:nvPr/>
            </p:nvSpPr>
            <p:spPr>
              <a:xfrm>
                <a:off x="950666" y="4456432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76AF4A8-2BEC-9541-9CBE-A3394DB7C479}"/>
                  </a:ext>
                </a:extLst>
              </p:cNvPr>
              <p:cNvSpPr/>
              <p:nvPr/>
            </p:nvSpPr>
            <p:spPr>
              <a:xfrm>
                <a:off x="1414641" y="3193456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63DFBB20-9A9E-B048-8A46-08832A8E9BB3}"/>
                  </a:ext>
                </a:extLst>
              </p:cNvPr>
              <p:cNvSpPr/>
              <p:nvPr/>
            </p:nvSpPr>
            <p:spPr>
              <a:xfrm>
                <a:off x="4073882" y="57764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971F83D7-48B7-3747-8668-3601CDA30D6C}"/>
                  </a:ext>
                </a:extLst>
              </p:cNvPr>
              <p:cNvSpPr/>
              <p:nvPr/>
            </p:nvSpPr>
            <p:spPr>
              <a:xfrm>
                <a:off x="4183241" y="3180148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0A8F889-E0AE-2944-ABF5-FC80AB4E7314}"/>
                  </a:ext>
                </a:extLst>
              </p:cNvPr>
              <p:cNvSpPr/>
              <p:nvPr/>
            </p:nvSpPr>
            <p:spPr>
              <a:xfrm>
                <a:off x="1478141" y="57129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111DA41F-4E41-6944-9682-F2FBBFD6B73C}"/>
                  </a:ext>
                </a:extLst>
              </p:cNvPr>
              <p:cNvSpPr/>
              <p:nvPr/>
            </p:nvSpPr>
            <p:spPr>
              <a:xfrm>
                <a:off x="2627508" y="260209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7E05F9BE-ACDC-3C42-86D9-237BEFFCBB98}"/>
                  </a:ext>
                </a:extLst>
              </p:cNvPr>
              <p:cNvSpPr/>
              <p:nvPr/>
            </p:nvSpPr>
            <p:spPr>
              <a:xfrm>
                <a:off x="4046086" y="3055005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5018A7F9-4C0C-9440-9E74-635BACAC2A43}"/>
                  </a:ext>
                </a:extLst>
              </p:cNvPr>
              <p:cNvSpPr/>
              <p:nvPr/>
            </p:nvSpPr>
            <p:spPr>
              <a:xfrm>
                <a:off x="4657222" y="432781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261EC3F7-F9B4-3440-ABD0-7593193A0B8A}"/>
                  </a:ext>
                </a:extLst>
              </p:cNvPr>
              <p:cNvSpPr/>
              <p:nvPr/>
            </p:nvSpPr>
            <p:spPr>
              <a:xfrm>
                <a:off x="4199334" y="5649430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8F1E0C0C-9004-2148-BE80-11BAC1767248}"/>
                  </a:ext>
                </a:extLst>
              </p:cNvPr>
              <p:cNvSpPr/>
              <p:nvPr/>
            </p:nvSpPr>
            <p:spPr>
              <a:xfrm>
                <a:off x="2987542" y="62806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E8BC5C94-325E-F74E-953E-DF75CB273CA7}"/>
                  </a:ext>
                </a:extLst>
              </p:cNvPr>
              <p:cNvSpPr/>
              <p:nvPr/>
            </p:nvSpPr>
            <p:spPr>
              <a:xfrm>
                <a:off x="1598288" y="58421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BCE61527-F6E3-1C49-A293-C09652CA5E99}"/>
                  </a:ext>
                </a:extLst>
              </p:cNvPr>
              <p:cNvSpPr/>
              <p:nvPr/>
            </p:nvSpPr>
            <p:spPr>
              <a:xfrm>
                <a:off x="952306" y="465268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6DD30CE-A7F5-B741-8C8F-4A96CB32B4B5}"/>
                  </a:ext>
                </a:extLst>
              </p:cNvPr>
              <p:cNvSpPr/>
              <p:nvPr/>
            </p:nvSpPr>
            <p:spPr>
              <a:xfrm>
                <a:off x="1293651" y="3338873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6F8DE1A-EEE0-F248-AB2E-92527D8EE2CD}"/>
                </a:ext>
              </a:extLst>
            </p:cNvPr>
            <p:cNvSpPr/>
            <p:nvPr/>
          </p:nvSpPr>
          <p:spPr>
            <a:xfrm>
              <a:off x="35782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D3635BE-1055-B447-B546-69136841848D}"/>
                </a:ext>
              </a:extLst>
            </p:cNvPr>
            <p:cNvSpPr/>
            <p:nvPr/>
          </p:nvSpPr>
          <p:spPr>
            <a:xfrm>
              <a:off x="3500154" y="576115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E105BD5-971A-7143-99DF-C31494040AC5}"/>
                </a:ext>
              </a:extLst>
            </p:cNvPr>
            <p:cNvSpPr/>
            <p:nvPr/>
          </p:nvSpPr>
          <p:spPr>
            <a:xfrm>
              <a:off x="20415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C95AD9B-7809-D042-9178-806B632A941C}"/>
                </a:ext>
              </a:extLst>
            </p:cNvPr>
            <p:cNvSpPr/>
            <p:nvPr/>
          </p:nvSpPr>
          <p:spPr>
            <a:xfrm>
              <a:off x="2041522" y="57430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3CCF00E-1B62-0A4F-AFC8-B21AFB0A2E40}"/>
                </a:ext>
              </a:extLst>
            </p:cNvPr>
            <p:cNvSpPr/>
            <p:nvPr/>
          </p:nvSpPr>
          <p:spPr>
            <a:xfrm>
              <a:off x="1047050" y="34068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690B751-B86A-0949-93B5-0B90A0D14C69}"/>
                </a:ext>
              </a:extLst>
            </p:cNvPr>
            <p:cNvSpPr/>
            <p:nvPr/>
          </p:nvSpPr>
          <p:spPr>
            <a:xfrm>
              <a:off x="4526850" y="34195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4D96A57-9FEA-9E4D-A2A0-E0E2B153F7F6}"/>
                </a:ext>
              </a:extLst>
            </p:cNvPr>
            <p:cNvSpPr/>
            <p:nvPr/>
          </p:nvSpPr>
          <p:spPr>
            <a:xfrm>
              <a:off x="1072450" y="47911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DFFCD5-4881-ED42-B30E-4AE9A99C3425}"/>
                </a:ext>
              </a:extLst>
            </p:cNvPr>
            <p:cNvSpPr/>
            <p:nvPr/>
          </p:nvSpPr>
          <p:spPr>
            <a:xfrm>
              <a:off x="4476050" y="48419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C4DD2A2-B082-394E-A87D-DFA9ADCB7EEF}"/>
                </a:ext>
              </a:extLst>
            </p:cNvPr>
            <p:cNvGrpSpPr/>
            <p:nvPr/>
          </p:nvGrpSpPr>
          <p:grpSpPr>
            <a:xfrm>
              <a:off x="957060" y="2242574"/>
              <a:ext cx="3833237" cy="3796644"/>
              <a:chOff x="976678" y="2636692"/>
              <a:chExt cx="3833237" cy="3796644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84064BA-5BF9-3748-8842-23146C833D27}"/>
                  </a:ext>
                </a:extLst>
              </p:cNvPr>
              <p:cNvSpPr/>
              <p:nvPr/>
            </p:nvSpPr>
            <p:spPr>
              <a:xfrm rot="505526">
                <a:off x="3205273" y="263669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BF26F69-AF23-D847-8DCB-97B78451D79E}"/>
                  </a:ext>
                </a:extLst>
              </p:cNvPr>
              <p:cNvSpPr/>
              <p:nvPr/>
            </p:nvSpPr>
            <p:spPr>
              <a:xfrm rot="505526">
                <a:off x="2410517" y="6230136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8D19B5B-0A4E-1B4D-859E-15B005DE4E2C}"/>
                  </a:ext>
                </a:extLst>
              </p:cNvPr>
              <p:cNvSpPr/>
              <p:nvPr/>
            </p:nvSpPr>
            <p:spPr>
              <a:xfrm rot="505526">
                <a:off x="4606715" y="488834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D71DAA52-E0D5-7346-BB33-563AAD2D34E0}"/>
                  </a:ext>
                </a:extLst>
              </p:cNvPr>
              <p:cNvSpPr/>
              <p:nvPr/>
            </p:nvSpPr>
            <p:spPr>
              <a:xfrm rot="505526">
                <a:off x="976678" y="4118669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B22774B6-8A17-0F4F-AD20-09C1BEB77305}"/>
                  </a:ext>
                </a:extLst>
              </p:cNvPr>
              <p:cNvSpPr/>
              <p:nvPr/>
            </p:nvSpPr>
            <p:spPr>
              <a:xfrm rot="505526">
                <a:off x="1720677" y="2917937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F3E23ACB-EBF1-AD44-A0EA-D38D3707AC4A}"/>
                  </a:ext>
                </a:extLst>
              </p:cNvPr>
              <p:cNvSpPr/>
              <p:nvPr/>
            </p:nvSpPr>
            <p:spPr>
              <a:xfrm rot="505526">
                <a:off x="3840880" y="5983633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05076933-5A70-E245-909F-105F2E19FEDE}"/>
                  </a:ext>
                </a:extLst>
              </p:cNvPr>
              <p:cNvSpPr/>
              <p:nvPr/>
            </p:nvSpPr>
            <p:spPr>
              <a:xfrm rot="505526">
                <a:off x="4392978" y="3474991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5737AA09-CC30-6E4E-A7DB-983CB388CAEF}"/>
                  </a:ext>
                </a:extLst>
              </p:cNvPr>
              <p:cNvSpPr/>
              <p:nvPr/>
            </p:nvSpPr>
            <p:spPr>
              <a:xfrm rot="505526">
                <a:off x="1261151" y="5465550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A06DB73-611A-1441-AFCA-F10CBEB2E1DA}"/>
                </a:ext>
              </a:extLst>
            </p:cNvPr>
            <p:cNvSpPr/>
            <p:nvPr/>
          </p:nvSpPr>
          <p:spPr>
            <a:xfrm>
              <a:off x="2398428" y="223511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8A4D8C0-15CC-5040-96D0-3F53AB29E82F}"/>
                </a:ext>
              </a:extLst>
            </p:cNvPr>
            <p:cNvSpPr/>
            <p:nvPr/>
          </p:nvSpPr>
          <p:spPr>
            <a:xfrm>
              <a:off x="3149183" y="586452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A62CA9C-D805-D348-B01F-38DDF0C0468C}"/>
                </a:ext>
              </a:extLst>
            </p:cNvPr>
            <p:cNvSpPr/>
            <p:nvPr/>
          </p:nvSpPr>
          <p:spPr>
            <a:xfrm>
              <a:off x="4621147" y="375723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1F8CF86-2856-FA4E-9BF1-96567D9D474A}"/>
                </a:ext>
              </a:extLst>
            </p:cNvPr>
            <p:cNvSpPr/>
            <p:nvPr/>
          </p:nvSpPr>
          <p:spPr>
            <a:xfrm>
              <a:off x="988638" y="442910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A65AC32-384E-064F-8636-76262583A76E}"/>
                </a:ext>
              </a:extLst>
            </p:cNvPr>
            <p:cNvSpPr/>
            <p:nvPr/>
          </p:nvSpPr>
          <p:spPr>
            <a:xfrm>
              <a:off x="1174585" y="309466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618A082-CE94-B940-822B-56F9BCEA5AD1}"/>
                </a:ext>
              </a:extLst>
            </p:cNvPr>
            <p:cNvSpPr/>
            <p:nvPr/>
          </p:nvSpPr>
          <p:spPr>
            <a:xfrm>
              <a:off x="3884431" y="255820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60A7F6F-1F08-5943-8350-1C5EDFB0BF48}"/>
                </a:ext>
              </a:extLst>
            </p:cNvPr>
            <p:cNvSpPr/>
            <p:nvPr/>
          </p:nvSpPr>
          <p:spPr>
            <a:xfrm>
              <a:off x="4293223" y="512343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9EEAA46-9BDF-1E45-8C3A-E84259212A29}"/>
                </a:ext>
              </a:extLst>
            </p:cNvPr>
            <p:cNvSpPr/>
            <p:nvPr/>
          </p:nvSpPr>
          <p:spPr>
            <a:xfrm>
              <a:off x="1714850" y="556218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49A7E31-F0C9-FC46-9AF8-D096A43293C3}"/>
                </a:ext>
              </a:extLst>
            </p:cNvPr>
            <p:cNvSpPr/>
            <p:nvPr/>
          </p:nvSpPr>
          <p:spPr>
            <a:xfrm rot="505526">
              <a:off x="1864259" y="243662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721A771-52FA-204B-A938-E943FE574F92}"/>
                </a:ext>
              </a:extLst>
            </p:cNvPr>
            <p:cNvSpPr/>
            <p:nvPr/>
          </p:nvSpPr>
          <p:spPr>
            <a:xfrm rot="505526">
              <a:off x="3373612" y="229727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557F1D2-C071-0D4D-A080-37475885BB80}"/>
                </a:ext>
              </a:extLst>
            </p:cNvPr>
            <p:cNvSpPr/>
            <p:nvPr/>
          </p:nvSpPr>
          <p:spPr>
            <a:xfrm rot="505526">
              <a:off x="4449627" y="323737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B4F47D4-7CD1-9046-89DB-A3B49E84F2EC}"/>
                </a:ext>
              </a:extLst>
            </p:cNvPr>
            <p:cNvSpPr/>
            <p:nvPr/>
          </p:nvSpPr>
          <p:spPr>
            <a:xfrm rot="505526">
              <a:off x="4538119" y="466453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0A8D326-5D1E-D048-B8CA-C683D15F9018}"/>
                </a:ext>
              </a:extLst>
            </p:cNvPr>
            <p:cNvSpPr/>
            <p:nvPr/>
          </p:nvSpPr>
          <p:spPr>
            <a:xfrm rot="505526">
              <a:off x="3664338" y="569112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42BC29E-3F5A-2841-9C00-41F1C9F7688D}"/>
                </a:ext>
              </a:extLst>
            </p:cNvPr>
            <p:cNvSpPr/>
            <p:nvPr/>
          </p:nvSpPr>
          <p:spPr>
            <a:xfrm rot="505526">
              <a:off x="2220845" y="580702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43702C5-C0F3-3F40-A9C1-2BB9CE442609}"/>
                </a:ext>
              </a:extLst>
            </p:cNvPr>
            <p:cNvSpPr/>
            <p:nvPr/>
          </p:nvSpPr>
          <p:spPr>
            <a:xfrm rot="505526">
              <a:off x="990158" y="3551883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8DE7254-5749-2A4B-BF87-48F754A76E9E}"/>
                </a:ext>
              </a:extLst>
            </p:cNvPr>
            <p:cNvSpPr/>
            <p:nvPr/>
          </p:nvSpPr>
          <p:spPr>
            <a:xfrm rot="505526">
              <a:off x="1156669" y="494015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71726C5-E7E1-3148-AF9B-2B20A4DB378C}"/>
                </a:ext>
              </a:extLst>
            </p:cNvPr>
            <p:cNvSpPr/>
            <p:nvPr/>
          </p:nvSpPr>
          <p:spPr>
            <a:xfrm rot="505526">
              <a:off x="2995117" y="220389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B916638-95DD-B641-B433-28B76BCD7401}"/>
                </a:ext>
              </a:extLst>
            </p:cNvPr>
            <p:cNvSpPr/>
            <p:nvPr/>
          </p:nvSpPr>
          <p:spPr>
            <a:xfrm rot="505526">
              <a:off x="4275925" y="292611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1C7C54D-B883-B14E-9E04-3A789ED5A370}"/>
                </a:ext>
              </a:extLst>
            </p:cNvPr>
            <p:cNvSpPr/>
            <p:nvPr/>
          </p:nvSpPr>
          <p:spPr>
            <a:xfrm rot="505526">
              <a:off x="4621147" y="4304206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5087CA2-81EA-8648-82DE-F49884E38EDA}"/>
                </a:ext>
              </a:extLst>
            </p:cNvPr>
            <p:cNvSpPr/>
            <p:nvPr/>
          </p:nvSpPr>
          <p:spPr>
            <a:xfrm rot="505526">
              <a:off x="3956534" y="548860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40ED8F4-0183-A54A-92FE-BF515613ECD5}"/>
                </a:ext>
              </a:extLst>
            </p:cNvPr>
            <p:cNvSpPr/>
            <p:nvPr/>
          </p:nvSpPr>
          <p:spPr>
            <a:xfrm rot="505526">
              <a:off x="2567176" y="587968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215D68C-9699-5246-86BB-40A1BBAB7C07}"/>
                </a:ext>
              </a:extLst>
            </p:cNvPr>
            <p:cNvSpPr/>
            <p:nvPr/>
          </p:nvSpPr>
          <p:spPr>
            <a:xfrm rot="505526">
              <a:off x="1356440" y="521475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365E22E-BB0E-A142-B5A8-847B2218DF06}"/>
                </a:ext>
              </a:extLst>
            </p:cNvPr>
            <p:cNvSpPr/>
            <p:nvPr/>
          </p:nvSpPr>
          <p:spPr>
            <a:xfrm rot="505526">
              <a:off x="916782" y="3884987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FB9B23B-5FA3-7C4B-ABEA-5A40E4ABAF2C}"/>
                </a:ext>
              </a:extLst>
            </p:cNvPr>
            <p:cNvSpPr/>
            <p:nvPr/>
          </p:nvSpPr>
          <p:spPr>
            <a:xfrm rot="505526">
              <a:off x="1547752" y="265104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302E0D3-4685-9D42-AC70-66D77B3A67A4}"/>
                </a:ext>
              </a:extLst>
            </p:cNvPr>
            <p:cNvSpPr/>
            <p:nvPr/>
          </p:nvSpPr>
          <p:spPr>
            <a:xfrm rot="505526">
              <a:off x="2211250" y="2278429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1EE98F5-CAFD-084A-B616-C29B4176A63E}"/>
                </a:ext>
              </a:extLst>
            </p:cNvPr>
            <p:cNvSpPr/>
            <p:nvPr/>
          </p:nvSpPr>
          <p:spPr>
            <a:xfrm rot="505526">
              <a:off x="3738338" y="2445642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B4123F-916F-664C-9DB1-9A62637677A4}"/>
                </a:ext>
              </a:extLst>
            </p:cNvPr>
            <p:cNvSpPr/>
            <p:nvPr/>
          </p:nvSpPr>
          <p:spPr>
            <a:xfrm rot="505526">
              <a:off x="4559825" y="359354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D62E723-8B3D-E641-8A1F-069349937715}"/>
                </a:ext>
              </a:extLst>
            </p:cNvPr>
            <p:cNvSpPr/>
            <p:nvPr/>
          </p:nvSpPr>
          <p:spPr>
            <a:xfrm rot="505526">
              <a:off x="4397705" y="4989267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4EC8A34-269D-B744-8160-FAC38415123E}"/>
                </a:ext>
              </a:extLst>
            </p:cNvPr>
            <p:cNvSpPr/>
            <p:nvPr/>
          </p:nvSpPr>
          <p:spPr>
            <a:xfrm rot="505526">
              <a:off x="3327441" y="58327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72FE20E-E462-B140-8F7A-61C0B831A94B}"/>
                </a:ext>
              </a:extLst>
            </p:cNvPr>
            <p:cNvSpPr/>
            <p:nvPr/>
          </p:nvSpPr>
          <p:spPr>
            <a:xfrm rot="505526">
              <a:off x="1881748" y="565437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90C3E79-AFD1-1E4B-AB1E-E532B7B65088}"/>
                </a:ext>
              </a:extLst>
            </p:cNvPr>
            <p:cNvSpPr/>
            <p:nvPr/>
          </p:nvSpPr>
          <p:spPr>
            <a:xfrm rot="505526">
              <a:off x="1022476" y="4616360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CBA21A-7271-1B4C-B05D-6AA6DD036DED}"/>
                </a:ext>
              </a:extLst>
            </p:cNvPr>
            <p:cNvSpPr/>
            <p:nvPr/>
          </p:nvSpPr>
          <p:spPr>
            <a:xfrm rot="505526">
              <a:off x="1111495" y="32666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5389AC4-16CD-5648-8E60-8D1CB686C275}"/>
                </a:ext>
              </a:extLst>
            </p:cNvPr>
            <p:cNvSpPr txBox="1"/>
            <p:nvPr/>
          </p:nvSpPr>
          <p:spPr>
            <a:xfrm>
              <a:off x="2150466" y="4042686"/>
              <a:ext cx="142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 ring of 64 nodes</a:t>
              </a: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4715B30-83F5-5E49-A0A0-931A1E60B8B1}"/>
                </a:ext>
              </a:extLst>
            </p:cNvPr>
            <p:cNvGrpSpPr/>
            <p:nvPr/>
          </p:nvGrpSpPr>
          <p:grpSpPr>
            <a:xfrm>
              <a:off x="5848388" y="2862088"/>
              <a:ext cx="2272694" cy="2211326"/>
              <a:chOff x="5868006" y="-1087194"/>
              <a:chExt cx="2272694" cy="2211326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398734E-D32E-9248-BC3F-8263F08FF6C7}"/>
                  </a:ext>
                </a:extLst>
              </p:cNvPr>
              <p:cNvSpPr txBox="1"/>
              <p:nvPr/>
            </p:nvSpPr>
            <p:spPr>
              <a:xfrm>
                <a:off x="6432276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5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902AF54F-7B11-544B-933D-1C16C09CEAE9}"/>
                  </a:ext>
                </a:extLst>
              </p:cNvPr>
              <p:cNvSpPr txBox="1"/>
              <p:nvPr/>
            </p:nvSpPr>
            <p:spPr>
              <a:xfrm>
                <a:off x="7181588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4</a:t>
                </a:r>
                <a:endParaRPr lang="en-US" baseline="-25000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E4C0AA1-F975-9D40-B776-CDF0046F7951}"/>
                  </a:ext>
                </a:extLst>
              </p:cNvPr>
              <p:cNvSpPr txBox="1"/>
              <p:nvPr/>
            </p:nvSpPr>
            <p:spPr>
              <a:xfrm>
                <a:off x="6416028" y="754800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26ED715-96F0-DF4A-8D89-DDC5BA08A9FF}"/>
                  </a:ext>
                </a:extLst>
              </p:cNvPr>
              <p:cNvSpPr txBox="1"/>
              <p:nvPr/>
            </p:nvSpPr>
            <p:spPr>
              <a:xfrm>
                <a:off x="7181588" y="753207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74B53123-2B34-1C40-8917-58C0895CCDEC}"/>
                  </a:ext>
                </a:extLst>
              </p:cNvPr>
              <p:cNvSpPr txBox="1"/>
              <p:nvPr/>
            </p:nvSpPr>
            <p:spPr>
              <a:xfrm>
                <a:off x="5868006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6</a:t>
                </a:r>
                <a:endParaRPr lang="en-US" baseline="-25000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8BE40C45-EFB8-C841-9360-DA16B92F8DF2}"/>
                  </a:ext>
                </a:extLst>
              </p:cNvPr>
              <p:cNvSpPr txBox="1"/>
              <p:nvPr/>
            </p:nvSpPr>
            <p:spPr>
              <a:xfrm>
                <a:off x="5868006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7</a:t>
                </a:r>
                <a:endParaRPr lang="en-US" baseline="-25000" dirty="0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3D080A3-7699-A546-A696-74E2319A53EA}"/>
                  </a:ext>
                </a:extLst>
              </p:cNvPr>
              <p:cNvSpPr txBox="1"/>
              <p:nvPr/>
            </p:nvSpPr>
            <p:spPr>
              <a:xfrm>
                <a:off x="7745444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3</a:t>
                </a:r>
                <a:endParaRPr lang="en-US" baseline="-25000" dirty="0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4A2D766-22BB-7443-8EE0-822D10C61280}"/>
                  </a:ext>
                </a:extLst>
              </p:cNvPr>
              <p:cNvSpPr txBox="1"/>
              <p:nvPr/>
            </p:nvSpPr>
            <p:spPr>
              <a:xfrm>
                <a:off x="7745444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2</a:t>
                </a:r>
                <a:endParaRPr lang="en-US" baseline="-25000" dirty="0"/>
              </a:p>
            </p:txBody>
          </p:sp>
        </p:grp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40DDD895-5E88-F944-95A9-34F177D6902F}"/>
                </a:ext>
              </a:extLst>
            </p:cNvPr>
            <p:cNvCxnSpPr>
              <a:cxnSpLocks/>
            </p:cNvCxnSpPr>
            <p:nvPr/>
          </p:nvCxnSpPr>
          <p:spPr>
            <a:xfrm>
              <a:off x="5081703" y="4033447"/>
              <a:ext cx="493389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861012DC-BC37-8545-8550-F380D307DCB3}"/>
                </a:ext>
              </a:extLst>
            </p:cNvPr>
            <p:cNvSpPr/>
            <p:nvPr/>
          </p:nvSpPr>
          <p:spPr>
            <a:xfrm rot="10269114">
              <a:off x="2909706" y="1796377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4BF54025-FF75-944E-AB74-68F61E74E2B7}"/>
                </a:ext>
              </a:extLst>
            </p:cNvPr>
            <p:cNvSpPr/>
            <p:nvPr/>
          </p:nvSpPr>
          <p:spPr>
            <a:xfrm rot="20958049">
              <a:off x="1479167" y="5123279"/>
              <a:ext cx="1414779" cy="1466280"/>
            </a:xfrm>
            <a:prstGeom prst="arc">
              <a:avLst>
                <a:gd name="adj1" fmla="val 14099944"/>
                <a:gd name="adj2" fmla="val 494498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392D018C-4553-6242-A5E7-D12A38391848}"/>
                </a:ext>
              </a:extLst>
            </p:cNvPr>
            <p:cNvSpPr/>
            <p:nvPr/>
          </p:nvSpPr>
          <p:spPr>
            <a:xfrm rot="18582349">
              <a:off x="2890389" y="5197724"/>
              <a:ext cx="1444819" cy="1438998"/>
            </a:xfrm>
            <a:prstGeom prst="arc">
              <a:avLst>
                <a:gd name="adj1" fmla="val 14099944"/>
                <a:gd name="adj2" fmla="val 2155133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8368C249-0304-EE4D-BD7C-6B31AF118C9A}"/>
                </a:ext>
              </a:extLst>
            </p:cNvPr>
            <p:cNvSpPr/>
            <p:nvPr/>
          </p:nvSpPr>
          <p:spPr>
            <a:xfrm rot="10269114">
              <a:off x="3840949" y="2925986"/>
              <a:ext cx="1385749" cy="1250744"/>
            </a:xfrm>
            <a:prstGeom prst="arc">
              <a:avLst>
                <a:gd name="adj1" fmla="val 16547548"/>
                <a:gd name="adj2" fmla="val 4021364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7DFA929B-2396-1541-B17E-75F3295C45D1}"/>
                </a:ext>
              </a:extLst>
            </p:cNvPr>
            <p:cNvSpPr/>
            <p:nvPr/>
          </p:nvSpPr>
          <p:spPr>
            <a:xfrm rot="12331528">
              <a:off x="3758762" y="4171907"/>
              <a:ext cx="1279126" cy="1266124"/>
            </a:xfrm>
            <a:prstGeom prst="arc">
              <a:avLst>
                <a:gd name="adj1" fmla="val 16589118"/>
                <a:gd name="adj2" fmla="val 4995660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BD5A005-6265-BB44-A898-FA4EEB9E0A4A}"/>
                </a:ext>
              </a:extLst>
            </p:cNvPr>
            <p:cNvSpPr txBox="1"/>
            <p:nvPr/>
          </p:nvSpPr>
          <p:spPr>
            <a:xfrm rot="1382580">
              <a:off x="2891451" y="2910951"/>
              <a:ext cx="914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Every 8 nodes is in a subring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51E6107-E004-074C-A2D2-3F060C5EC7B0}"/>
              </a:ext>
            </a:extLst>
          </p:cNvPr>
          <p:cNvSpPr txBox="1"/>
          <p:nvPr/>
        </p:nvSpPr>
        <p:spPr>
          <a:xfrm>
            <a:off x="2795732" y="2203067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8F43E83-2A4C-3749-A37F-AF6465F37BD6}"/>
              </a:ext>
            </a:extLst>
          </p:cNvPr>
          <p:cNvSpPr txBox="1"/>
          <p:nvPr/>
        </p:nvSpPr>
        <p:spPr>
          <a:xfrm>
            <a:off x="4316752" y="2848049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723B758-4E8C-2B49-B2FD-0DD19A953DF6}"/>
              </a:ext>
            </a:extLst>
          </p:cNvPr>
          <p:cNvSpPr txBox="1"/>
          <p:nvPr/>
        </p:nvSpPr>
        <p:spPr>
          <a:xfrm>
            <a:off x="4792394" y="427236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5D9E36E-E66B-A248-951A-CDE81DB5F8E0}"/>
              </a:ext>
            </a:extLst>
          </p:cNvPr>
          <p:cNvSpPr txBox="1"/>
          <p:nvPr/>
        </p:nvSpPr>
        <p:spPr>
          <a:xfrm>
            <a:off x="4179602" y="5678527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0F2A356-3435-D74F-B981-66CC4D9C47BC}"/>
              </a:ext>
            </a:extLst>
          </p:cNvPr>
          <p:cNvSpPr txBox="1"/>
          <p:nvPr/>
        </p:nvSpPr>
        <p:spPr>
          <a:xfrm>
            <a:off x="2697339" y="625723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E7BF0F4-20FC-CA45-8BFA-2BEE9522EC9E}"/>
              </a:ext>
            </a:extLst>
          </p:cNvPr>
          <p:cNvSpPr txBox="1"/>
          <p:nvPr/>
        </p:nvSpPr>
        <p:spPr>
          <a:xfrm>
            <a:off x="1252240" y="5641259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40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13E1354-E865-3943-9655-52A22ADE6FC7}"/>
              </a:ext>
            </a:extLst>
          </p:cNvPr>
          <p:cNvSpPr txBox="1"/>
          <p:nvPr/>
        </p:nvSpPr>
        <p:spPr>
          <a:xfrm>
            <a:off x="646332" y="425551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48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49D9AE5-F1AA-214B-A822-C161E953E3CF}"/>
              </a:ext>
            </a:extLst>
          </p:cNvPr>
          <p:cNvSpPr txBox="1"/>
          <p:nvPr/>
        </p:nvSpPr>
        <p:spPr>
          <a:xfrm>
            <a:off x="1147152" y="2850388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74566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4FE60D-4409-E045-B95C-FDED17824D71}"/>
              </a:ext>
            </a:extLst>
          </p:cNvPr>
          <p:cNvSpPr/>
          <p:nvPr/>
        </p:nvSpPr>
        <p:spPr>
          <a:xfrm>
            <a:off x="904081" y="1238929"/>
            <a:ext cx="72366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Phase 1: Separate into k interleafed subrings (                          ), elect within subrings 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Phase 2: Elect among k subrings by step (2</a:t>
            </a:r>
            <a:r>
              <a:rPr lang="en-US" altLang="zh-CN" sz="20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l-1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processors per step)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8835136C-A718-B346-BE8B-467B52AB49C8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3B38CA-538C-5D4E-A683-4D36F9C9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830" y="1320546"/>
            <a:ext cx="1414258" cy="278118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E679EB11-1F64-7F4C-B362-CED8BEA300AD}"/>
              </a:ext>
            </a:extLst>
          </p:cNvPr>
          <p:cNvSpPr txBox="1"/>
          <p:nvPr/>
        </p:nvSpPr>
        <p:spPr>
          <a:xfrm>
            <a:off x="5608239" y="6065013"/>
            <a:ext cx="2740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Arrangement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subrings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N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64</a:t>
            </a:r>
            <a:r>
              <a:rPr lang="zh-CN" altLang="en-US" sz="1200" dirty="0"/>
              <a:t> </a:t>
            </a:r>
            <a:r>
              <a:rPr lang="en-US" altLang="zh-CN" sz="1200" dirty="0"/>
              <a:t>(k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8)</a:t>
            </a:r>
            <a:endParaRPr lang="en-US" sz="12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3380167-62B3-844E-80D0-42AB6B63AFBA}"/>
              </a:ext>
            </a:extLst>
          </p:cNvPr>
          <p:cNvGrpSpPr/>
          <p:nvPr/>
        </p:nvGrpSpPr>
        <p:grpSpPr>
          <a:xfrm>
            <a:off x="396883" y="2200117"/>
            <a:ext cx="7724199" cy="4877646"/>
            <a:chOff x="396883" y="1761986"/>
            <a:chExt cx="7724199" cy="4877646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DB27A316-9FDB-9743-AB33-3DCBBB0BA6DE}"/>
                </a:ext>
              </a:extLst>
            </p:cNvPr>
            <p:cNvSpPr/>
            <p:nvPr/>
          </p:nvSpPr>
          <p:spPr>
            <a:xfrm rot="7657883">
              <a:off x="1461836" y="1769385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088D7B6-AC30-9F4F-8A76-9798D2E91986}"/>
                </a:ext>
              </a:extLst>
            </p:cNvPr>
            <p:cNvSpPr/>
            <p:nvPr/>
          </p:nvSpPr>
          <p:spPr>
            <a:xfrm rot="1907028">
              <a:off x="538408" y="4185890"/>
              <a:ext cx="1348873" cy="1315773"/>
            </a:xfrm>
            <a:prstGeom prst="arc">
              <a:avLst>
                <a:gd name="adj1" fmla="val 14151334"/>
                <a:gd name="adj2" fmla="val 911006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B9A3772A-CFA9-804F-9D9B-1D79BDB2FE8F}"/>
                </a:ext>
              </a:extLst>
            </p:cNvPr>
            <p:cNvSpPr/>
            <p:nvPr/>
          </p:nvSpPr>
          <p:spPr>
            <a:xfrm rot="4704122">
              <a:off x="433570" y="2747757"/>
              <a:ext cx="1416793" cy="1490167"/>
            </a:xfrm>
            <a:prstGeom prst="arc">
              <a:avLst>
                <a:gd name="adj1" fmla="val 14099944"/>
                <a:gd name="adj2" fmla="val 356792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B010B65-0D14-2B49-AB81-3F90ABA5B845}"/>
                </a:ext>
              </a:extLst>
            </p:cNvPr>
            <p:cNvSpPr/>
            <p:nvPr/>
          </p:nvSpPr>
          <p:spPr>
            <a:xfrm>
              <a:off x="5982190" y="2985145"/>
              <a:ext cx="1993073" cy="199307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9C05821-D044-7543-8F7E-7B64403BE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3440303"/>
              <a:ext cx="342900" cy="3429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E73090-E61F-7D45-A9EF-3ACD15344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BDACF08-B04D-1B45-8EE4-533DFA1F9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D7F8F3E-A5B0-EE44-84B5-3DBD6A564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4733056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FA252A3-3A62-5A4C-AEF9-87F37AB9D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4733056"/>
              <a:ext cx="342900" cy="342900"/>
            </a:xfrm>
            <a:prstGeom prst="ellipse">
              <a:avLst/>
            </a:prstGeom>
            <a:solidFill>
              <a:schemeClr val="bg2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E847189-06E7-8842-AB7E-C33C2F3D6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4162840"/>
              <a:ext cx="342900" cy="3429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185ED31-8F0B-B042-9DFE-494DDFAD1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3440303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5A3EB08-5CBE-DB4B-B817-95FDA1BF8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4162840"/>
              <a:ext cx="342900" cy="342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1B3A32C-FC6A-7340-BE16-98F820B2D705}"/>
                </a:ext>
              </a:extLst>
            </p:cNvPr>
            <p:cNvGrpSpPr/>
            <p:nvPr/>
          </p:nvGrpSpPr>
          <p:grpSpPr>
            <a:xfrm>
              <a:off x="931048" y="2207973"/>
              <a:ext cx="3909756" cy="3897150"/>
              <a:chOff x="950666" y="2602091"/>
              <a:chExt cx="3909756" cy="3897150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5D1B87B-1FBD-EB4C-8176-59F49B601B9A}"/>
                  </a:ext>
                </a:extLst>
              </p:cNvPr>
              <p:cNvSpPr/>
              <p:nvPr/>
            </p:nvSpPr>
            <p:spPr>
              <a:xfrm>
                <a:off x="2822016" y="260209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75AB7AA0-5DAE-5B4D-851A-EEF0C645264F}"/>
                  </a:ext>
                </a:extLst>
              </p:cNvPr>
              <p:cNvSpPr/>
              <p:nvPr/>
            </p:nvSpPr>
            <p:spPr>
              <a:xfrm>
                <a:off x="2797883" y="629604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4E550EB-DE48-A847-9366-BEDD173ED8E3}"/>
                  </a:ext>
                </a:extLst>
              </p:cNvPr>
              <p:cNvSpPr/>
              <p:nvPr/>
            </p:nvSpPr>
            <p:spPr>
              <a:xfrm>
                <a:off x="4645025" y="4502439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4960C3DD-3C89-E24A-AF8D-474F53678104}"/>
                  </a:ext>
                </a:extLst>
              </p:cNvPr>
              <p:cNvSpPr/>
              <p:nvPr/>
            </p:nvSpPr>
            <p:spPr>
              <a:xfrm>
                <a:off x="950666" y="4456432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76AF4A8-2BEC-9541-9CBE-A3394DB7C479}"/>
                  </a:ext>
                </a:extLst>
              </p:cNvPr>
              <p:cNvSpPr/>
              <p:nvPr/>
            </p:nvSpPr>
            <p:spPr>
              <a:xfrm>
                <a:off x="1414641" y="3193456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63DFBB20-9A9E-B048-8A46-08832A8E9BB3}"/>
                  </a:ext>
                </a:extLst>
              </p:cNvPr>
              <p:cNvSpPr/>
              <p:nvPr/>
            </p:nvSpPr>
            <p:spPr>
              <a:xfrm>
                <a:off x="4073882" y="57764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971F83D7-48B7-3747-8668-3601CDA30D6C}"/>
                  </a:ext>
                </a:extLst>
              </p:cNvPr>
              <p:cNvSpPr/>
              <p:nvPr/>
            </p:nvSpPr>
            <p:spPr>
              <a:xfrm>
                <a:off x="4183241" y="3180148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0A8F889-E0AE-2944-ABF5-FC80AB4E7314}"/>
                  </a:ext>
                </a:extLst>
              </p:cNvPr>
              <p:cNvSpPr/>
              <p:nvPr/>
            </p:nvSpPr>
            <p:spPr>
              <a:xfrm>
                <a:off x="1478141" y="57129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111DA41F-4E41-6944-9682-F2FBBFD6B73C}"/>
                  </a:ext>
                </a:extLst>
              </p:cNvPr>
              <p:cNvSpPr/>
              <p:nvPr/>
            </p:nvSpPr>
            <p:spPr>
              <a:xfrm>
                <a:off x="2627508" y="260209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7E05F9BE-ACDC-3C42-86D9-237BEFFCBB98}"/>
                  </a:ext>
                </a:extLst>
              </p:cNvPr>
              <p:cNvSpPr/>
              <p:nvPr/>
            </p:nvSpPr>
            <p:spPr>
              <a:xfrm>
                <a:off x="4046086" y="3055005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5018A7F9-4C0C-9440-9E74-635BACAC2A43}"/>
                  </a:ext>
                </a:extLst>
              </p:cNvPr>
              <p:cNvSpPr/>
              <p:nvPr/>
            </p:nvSpPr>
            <p:spPr>
              <a:xfrm>
                <a:off x="4657222" y="432781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261EC3F7-F9B4-3440-ABD0-7593193A0B8A}"/>
                  </a:ext>
                </a:extLst>
              </p:cNvPr>
              <p:cNvSpPr/>
              <p:nvPr/>
            </p:nvSpPr>
            <p:spPr>
              <a:xfrm>
                <a:off x="4199334" y="5649430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8F1E0C0C-9004-2148-BE80-11BAC1767248}"/>
                  </a:ext>
                </a:extLst>
              </p:cNvPr>
              <p:cNvSpPr/>
              <p:nvPr/>
            </p:nvSpPr>
            <p:spPr>
              <a:xfrm>
                <a:off x="2987542" y="62806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E8BC5C94-325E-F74E-953E-DF75CB273CA7}"/>
                  </a:ext>
                </a:extLst>
              </p:cNvPr>
              <p:cNvSpPr/>
              <p:nvPr/>
            </p:nvSpPr>
            <p:spPr>
              <a:xfrm>
                <a:off x="1598288" y="58421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BCE61527-F6E3-1C49-A293-C09652CA5E99}"/>
                  </a:ext>
                </a:extLst>
              </p:cNvPr>
              <p:cNvSpPr/>
              <p:nvPr/>
            </p:nvSpPr>
            <p:spPr>
              <a:xfrm>
                <a:off x="952306" y="465268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6DD30CE-A7F5-B741-8C8F-4A96CB32B4B5}"/>
                  </a:ext>
                </a:extLst>
              </p:cNvPr>
              <p:cNvSpPr/>
              <p:nvPr/>
            </p:nvSpPr>
            <p:spPr>
              <a:xfrm>
                <a:off x="1293651" y="3338873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6F8DE1A-EEE0-F248-AB2E-92527D8EE2CD}"/>
                </a:ext>
              </a:extLst>
            </p:cNvPr>
            <p:cNvSpPr/>
            <p:nvPr/>
          </p:nvSpPr>
          <p:spPr>
            <a:xfrm>
              <a:off x="35782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D3635BE-1055-B447-B546-69136841848D}"/>
                </a:ext>
              </a:extLst>
            </p:cNvPr>
            <p:cNvSpPr/>
            <p:nvPr/>
          </p:nvSpPr>
          <p:spPr>
            <a:xfrm>
              <a:off x="3500154" y="576115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E105BD5-971A-7143-99DF-C31494040AC5}"/>
                </a:ext>
              </a:extLst>
            </p:cNvPr>
            <p:cNvSpPr/>
            <p:nvPr/>
          </p:nvSpPr>
          <p:spPr>
            <a:xfrm>
              <a:off x="20415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C95AD9B-7809-D042-9178-806B632A941C}"/>
                </a:ext>
              </a:extLst>
            </p:cNvPr>
            <p:cNvSpPr/>
            <p:nvPr/>
          </p:nvSpPr>
          <p:spPr>
            <a:xfrm>
              <a:off x="2041522" y="57430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3CCF00E-1B62-0A4F-AFC8-B21AFB0A2E40}"/>
                </a:ext>
              </a:extLst>
            </p:cNvPr>
            <p:cNvSpPr/>
            <p:nvPr/>
          </p:nvSpPr>
          <p:spPr>
            <a:xfrm>
              <a:off x="1047050" y="34068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690B751-B86A-0949-93B5-0B90A0D14C69}"/>
                </a:ext>
              </a:extLst>
            </p:cNvPr>
            <p:cNvSpPr/>
            <p:nvPr/>
          </p:nvSpPr>
          <p:spPr>
            <a:xfrm>
              <a:off x="4526850" y="34195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4D96A57-9FEA-9E4D-A2A0-E0E2B153F7F6}"/>
                </a:ext>
              </a:extLst>
            </p:cNvPr>
            <p:cNvSpPr/>
            <p:nvPr/>
          </p:nvSpPr>
          <p:spPr>
            <a:xfrm>
              <a:off x="1072450" y="47911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DFFCD5-4881-ED42-B30E-4AE9A99C3425}"/>
                </a:ext>
              </a:extLst>
            </p:cNvPr>
            <p:cNvSpPr/>
            <p:nvPr/>
          </p:nvSpPr>
          <p:spPr>
            <a:xfrm>
              <a:off x="4476050" y="48419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C4DD2A2-B082-394E-A87D-DFA9ADCB7EEF}"/>
                </a:ext>
              </a:extLst>
            </p:cNvPr>
            <p:cNvGrpSpPr/>
            <p:nvPr/>
          </p:nvGrpSpPr>
          <p:grpSpPr>
            <a:xfrm>
              <a:off x="957060" y="2242574"/>
              <a:ext cx="3833237" cy="3796644"/>
              <a:chOff x="976678" y="2636692"/>
              <a:chExt cx="3833237" cy="3796644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84064BA-5BF9-3748-8842-23146C833D27}"/>
                  </a:ext>
                </a:extLst>
              </p:cNvPr>
              <p:cNvSpPr/>
              <p:nvPr/>
            </p:nvSpPr>
            <p:spPr>
              <a:xfrm rot="505526">
                <a:off x="3205273" y="263669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BF26F69-AF23-D847-8DCB-97B78451D79E}"/>
                  </a:ext>
                </a:extLst>
              </p:cNvPr>
              <p:cNvSpPr/>
              <p:nvPr/>
            </p:nvSpPr>
            <p:spPr>
              <a:xfrm rot="505526">
                <a:off x="2410517" y="6230136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8D19B5B-0A4E-1B4D-859E-15B005DE4E2C}"/>
                  </a:ext>
                </a:extLst>
              </p:cNvPr>
              <p:cNvSpPr/>
              <p:nvPr/>
            </p:nvSpPr>
            <p:spPr>
              <a:xfrm rot="505526">
                <a:off x="4606715" y="488834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D71DAA52-E0D5-7346-BB33-563AAD2D34E0}"/>
                  </a:ext>
                </a:extLst>
              </p:cNvPr>
              <p:cNvSpPr/>
              <p:nvPr/>
            </p:nvSpPr>
            <p:spPr>
              <a:xfrm rot="505526">
                <a:off x="976678" y="4118669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B22774B6-8A17-0F4F-AD20-09C1BEB77305}"/>
                  </a:ext>
                </a:extLst>
              </p:cNvPr>
              <p:cNvSpPr/>
              <p:nvPr/>
            </p:nvSpPr>
            <p:spPr>
              <a:xfrm rot="505526">
                <a:off x="1720677" y="2917937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F3E23ACB-EBF1-AD44-A0EA-D38D3707AC4A}"/>
                  </a:ext>
                </a:extLst>
              </p:cNvPr>
              <p:cNvSpPr/>
              <p:nvPr/>
            </p:nvSpPr>
            <p:spPr>
              <a:xfrm rot="505526">
                <a:off x="3840880" y="5983633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05076933-5A70-E245-909F-105F2E19FEDE}"/>
                  </a:ext>
                </a:extLst>
              </p:cNvPr>
              <p:cNvSpPr/>
              <p:nvPr/>
            </p:nvSpPr>
            <p:spPr>
              <a:xfrm rot="505526">
                <a:off x="4392978" y="3474991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5737AA09-CC30-6E4E-A7DB-983CB388CAEF}"/>
                  </a:ext>
                </a:extLst>
              </p:cNvPr>
              <p:cNvSpPr/>
              <p:nvPr/>
            </p:nvSpPr>
            <p:spPr>
              <a:xfrm rot="505526">
                <a:off x="1261151" y="5465550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A06DB73-611A-1441-AFCA-F10CBEB2E1DA}"/>
                </a:ext>
              </a:extLst>
            </p:cNvPr>
            <p:cNvSpPr/>
            <p:nvPr/>
          </p:nvSpPr>
          <p:spPr>
            <a:xfrm>
              <a:off x="2398428" y="223511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8A4D8C0-15CC-5040-96D0-3F53AB29E82F}"/>
                </a:ext>
              </a:extLst>
            </p:cNvPr>
            <p:cNvSpPr/>
            <p:nvPr/>
          </p:nvSpPr>
          <p:spPr>
            <a:xfrm>
              <a:off x="3149183" y="586452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A62CA9C-D805-D348-B01F-38DDF0C0468C}"/>
                </a:ext>
              </a:extLst>
            </p:cNvPr>
            <p:cNvSpPr/>
            <p:nvPr/>
          </p:nvSpPr>
          <p:spPr>
            <a:xfrm>
              <a:off x="4621147" y="375723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1F8CF86-2856-FA4E-9BF1-96567D9D474A}"/>
                </a:ext>
              </a:extLst>
            </p:cNvPr>
            <p:cNvSpPr/>
            <p:nvPr/>
          </p:nvSpPr>
          <p:spPr>
            <a:xfrm>
              <a:off x="988638" y="442910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A65AC32-384E-064F-8636-76262583A76E}"/>
                </a:ext>
              </a:extLst>
            </p:cNvPr>
            <p:cNvSpPr/>
            <p:nvPr/>
          </p:nvSpPr>
          <p:spPr>
            <a:xfrm>
              <a:off x="1174585" y="309466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618A082-CE94-B940-822B-56F9BCEA5AD1}"/>
                </a:ext>
              </a:extLst>
            </p:cNvPr>
            <p:cNvSpPr/>
            <p:nvPr/>
          </p:nvSpPr>
          <p:spPr>
            <a:xfrm>
              <a:off x="3884431" y="255820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60A7F6F-1F08-5943-8350-1C5EDFB0BF48}"/>
                </a:ext>
              </a:extLst>
            </p:cNvPr>
            <p:cNvSpPr/>
            <p:nvPr/>
          </p:nvSpPr>
          <p:spPr>
            <a:xfrm>
              <a:off x="4293223" y="512343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9EEAA46-9BDF-1E45-8C3A-E84259212A29}"/>
                </a:ext>
              </a:extLst>
            </p:cNvPr>
            <p:cNvSpPr/>
            <p:nvPr/>
          </p:nvSpPr>
          <p:spPr>
            <a:xfrm>
              <a:off x="1714850" y="556218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49A7E31-F0C9-FC46-9AF8-D096A43293C3}"/>
                </a:ext>
              </a:extLst>
            </p:cNvPr>
            <p:cNvSpPr/>
            <p:nvPr/>
          </p:nvSpPr>
          <p:spPr>
            <a:xfrm rot="505526">
              <a:off x="1864259" y="243662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721A771-52FA-204B-A938-E943FE574F92}"/>
                </a:ext>
              </a:extLst>
            </p:cNvPr>
            <p:cNvSpPr/>
            <p:nvPr/>
          </p:nvSpPr>
          <p:spPr>
            <a:xfrm rot="505526">
              <a:off x="3373612" y="229727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557F1D2-C071-0D4D-A080-37475885BB80}"/>
                </a:ext>
              </a:extLst>
            </p:cNvPr>
            <p:cNvSpPr/>
            <p:nvPr/>
          </p:nvSpPr>
          <p:spPr>
            <a:xfrm rot="505526">
              <a:off x="4449627" y="323737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B4F47D4-7CD1-9046-89DB-A3B49E84F2EC}"/>
                </a:ext>
              </a:extLst>
            </p:cNvPr>
            <p:cNvSpPr/>
            <p:nvPr/>
          </p:nvSpPr>
          <p:spPr>
            <a:xfrm rot="505526">
              <a:off x="4538119" y="466453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0A8D326-5D1E-D048-B8CA-C683D15F9018}"/>
                </a:ext>
              </a:extLst>
            </p:cNvPr>
            <p:cNvSpPr/>
            <p:nvPr/>
          </p:nvSpPr>
          <p:spPr>
            <a:xfrm rot="505526">
              <a:off x="3664338" y="569112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42BC29E-3F5A-2841-9C00-41F1C9F7688D}"/>
                </a:ext>
              </a:extLst>
            </p:cNvPr>
            <p:cNvSpPr/>
            <p:nvPr/>
          </p:nvSpPr>
          <p:spPr>
            <a:xfrm rot="505526">
              <a:off x="2220845" y="580702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43702C5-C0F3-3F40-A9C1-2BB9CE442609}"/>
                </a:ext>
              </a:extLst>
            </p:cNvPr>
            <p:cNvSpPr/>
            <p:nvPr/>
          </p:nvSpPr>
          <p:spPr>
            <a:xfrm rot="505526">
              <a:off x="990158" y="3551883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8DE7254-5749-2A4B-BF87-48F754A76E9E}"/>
                </a:ext>
              </a:extLst>
            </p:cNvPr>
            <p:cNvSpPr/>
            <p:nvPr/>
          </p:nvSpPr>
          <p:spPr>
            <a:xfrm rot="505526">
              <a:off x="1156669" y="494015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71726C5-E7E1-3148-AF9B-2B20A4DB378C}"/>
                </a:ext>
              </a:extLst>
            </p:cNvPr>
            <p:cNvSpPr/>
            <p:nvPr/>
          </p:nvSpPr>
          <p:spPr>
            <a:xfrm rot="505526">
              <a:off x="2995117" y="220389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B916638-95DD-B641-B433-28B76BCD7401}"/>
                </a:ext>
              </a:extLst>
            </p:cNvPr>
            <p:cNvSpPr/>
            <p:nvPr/>
          </p:nvSpPr>
          <p:spPr>
            <a:xfrm rot="505526">
              <a:off x="4275925" y="292611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1C7C54D-B883-B14E-9E04-3A789ED5A370}"/>
                </a:ext>
              </a:extLst>
            </p:cNvPr>
            <p:cNvSpPr/>
            <p:nvPr/>
          </p:nvSpPr>
          <p:spPr>
            <a:xfrm rot="505526">
              <a:off x="4621147" y="4304206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5087CA2-81EA-8648-82DE-F49884E38EDA}"/>
                </a:ext>
              </a:extLst>
            </p:cNvPr>
            <p:cNvSpPr/>
            <p:nvPr/>
          </p:nvSpPr>
          <p:spPr>
            <a:xfrm rot="505526">
              <a:off x="3956534" y="548860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40ED8F4-0183-A54A-92FE-BF515613ECD5}"/>
                </a:ext>
              </a:extLst>
            </p:cNvPr>
            <p:cNvSpPr/>
            <p:nvPr/>
          </p:nvSpPr>
          <p:spPr>
            <a:xfrm rot="505526">
              <a:off x="2567176" y="587968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215D68C-9699-5246-86BB-40A1BBAB7C07}"/>
                </a:ext>
              </a:extLst>
            </p:cNvPr>
            <p:cNvSpPr/>
            <p:nvPr/>
          </p:nvSpPr>
          <p:spPr>
            <a:xfrm rot="505526">
              <a:off x="1356440" y="521475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365E22E-BB0E-A142-B5A8-847B2218DF06}"/>
                </a:ext>
              </a:extLst>
            </p:cNvPr>
            <p:cNvSpPr/>
            <p:nvPr/>
          </p:nvSpPr>
          <p:spPr>
            <a:xfrm rot="505526">
              <a:off x="916782" y="3884987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FB9B23B-5FA3-7C4B-ABEA-5A40E4ABAF2C}"/>
                </a:ext>
              </a:extLst>
            </p:cNvPr>
            <p:cNvSpPr/>
            <p:nvPr/>
          </p:nvSpPr>
          <p:spPr>
            <a:xfrm rot="505526">
              <a:off x="1547752" y="265104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302E0D3-4685-9D42-AC70-66D77B3A67A4}"/>
                </a:ext>
              </a:extLst>
            </p:cNvPr>
            <p:cNvSpPr/>
            <p:nvPr/>
          </p:nvSpPr>
          <p:spPr>
            <a:xfrm rot="505526">
              <a:off x="2211250" y="2278429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1EE98F5-CAFD-084A-B616-C29B4176A63E}"/>
                </a:ext>
              </a:extLst>
            </p:cNvPr>
            <p:cNvSpPr/>
            <p:nvPr/>
          </p:nvSpPr>
          <p:spPr>
            <a:xfrm rot="505526">
              <a:off x="3738338" y="2445642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B4123F-916F-664C-9DB1-9A62637677A4}"/>
                </a:ext>
              </a:extLst>
            </p:cNvPr>
            <p:cNvSpPr/>
            <p:nvPr/>
          </p:nvSpPr>
          <p:spPr>
            <a:xfrm rot="505526">
              <a:off x="4559825" y="359354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D62E723-8B3D-E641-8A1F-069349937715}"/>
                </a:ext>
              </a:extLst>
            </p:cNvPr>
            <p:cNvSpPr/>
            <p:nvPr/>
          </p:nvSpPr>
          <p:spPr>
            <a:xfrm rot="505526">
              <a:off x="4397705" y="4989267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4EC8A34-269D-B744-8160-FAC38415123E}"/>
                </a:ext>
              </a:extLst>
            </p:cNvPr>
            <p:cNvSpPr/>
            <p:nvPr/>
          </p:nvSpPr>
          <p:spPr>
            <a:xfrm rot="505526">
              <a:off x="3327441" y="58327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72FE20E-E462-B140-8F7A-61C0B831A94B}"/>
                </a:ext>
              </a:extLst>
            </p:cNvPr>
            <p:cNvSpPr/>
            <p:nvPr/>
          </p:nvSpPr>
          <p:spPr>
            <a:xfrm rot="505526">
              <a:off x="1881748" y="565437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90C3E79-AFD1-1E4B-AB1E-E532B7B65088}"/>
                </a:ext>
              </a:extLst>
            </p:cNvPr>
            <p:cNvSpPr/>
            <p:nvPr/>
          </p:nvSpPr>
          <p:spPr>
            <a:xfrm rot="505526">
              <a:off x="1022476" y="4616360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CBA21A-7271-1B4C-B05D-6AA6DD036DED}"/>
                </a:ext>
              </a:extLst>
            </p:cNvPr>
            <p:cNvSpPr/>
            <p:nvPr/>
          </p:nvSpPr>
          <p:spPr>
            <a:xfrm rot="505526">
              <a:off x="1111495" y="32666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5389AC4-16CD-5648-8E60-8D1CB686C275}"/>
                </a:ext>
              </a:extLst>
            </p:cNvPr>
            <p:cNvSpPr txBox="1"/>
            <p:nvPr/>
          </p:nvSpPr>
          <p:spPr>
            <a:xfrm>
              <a:off x="2150466" y="4042686"/>
              <a:ext cx="142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 ring of 64 nodes</a:t>
              </a: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4715B30-83F5-5E49-A0A0-931A1E60B8B1}"/>
                </a:ext>
              </a:extLst>
            </p:cNvPr>
            <p:cNvGrpSpPr/>
            <p:nvPr/>
          </p:nvGrpSpPr>
          <p:grpSpPr>
            <a:xfrm>
              <a:off x="5848388" y="2862088"/>
              <a:ext cx="2272694" cy="2211326"/>
              <a:chOff x="5868006" y="-1087194"/>
              <a:chExt cx="2272694" cy="2211326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398734E-D32E-9248-BC3F-8263F08FF6C7}"/>
                  </a:ext>
                </a:extLst>
              </p:cNvPr>
              <p:cNvSpPr txBox="1"/>
              <p:nvPr/>
            </p:nvSpPr>
            <p:spPr>
              <a:xfrm>
                <a:off x="6432276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5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902AF54F-7B11-544B-933D-1C16C09CEAE9}"/>
                  </a:ext>
                </a:extLst>
              </p:cNvPr>
              <p:cNvSpPr txBox="1"/>
              <p:nvPr/>
            </p:nvSpPr>
            <p:spPr>
              <a:xfrm>
                <a:off x="7181588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4</a:t>
                </a:r>
                <a:endParaRPr lang="en-US" baseline="-25000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E4C0AA1-F975-9D40-B776-CDF0046F7951}"/>
                  </a:ext>
                </a:extLst>
              </p:cNvPr>
              <p:cNvSpPr txBox="1"/>
              <p:nvPr/>
            </p:nvSpPr>
            <p:spPr>
              <a:xfrm>
                <a:off x="6416028" y="754800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26ED715-96F0-DF4A-8D89-DDC5BA08A9FF}"/>
                  </a:ext>
                </a:extLst>
              </p:cNvPr>
              <p:cNvSpPr txBox="1"/>
              <p:nvPr/>
            </p:nvSpPr>
            <p:spPr>
              <a:xfrm>
                <a:off x="7181588" y="753207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74B53123-2B34-1C40-8917-58C0895CCDEC}"/>
                  </a:ext>
                </a:extLst>
              </p:cNvPr>
              <p:cNvSpPr txBox="1"/>
              <p:nvPr/>
            </p:nvSpPr>
            <p:spPr>
              <a:xfrm>
                <a:off x="5868006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6</a:t>
                </a:r>
                <a:endParaRPr lang="en-US" baseline="-25000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8BE40C45-EFB8-C841-9360-DA16B92F8DF2}"/>
                  </a:ext>
                </a:extLst>
              </p:cNvPr>
              <p:cNvSpPr txBox="1"/>
              <p:nvPr/>
            </p:nvSpPr>
            <p:spPr>
              <a:xfrm>
                <a:off x="5868006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7</a:t>
                </a:r>
                <a:endParaRPr lang="en-US" baseline="-25000" dirty="0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3D080A3-7699-A546-A696-74E2319A53EA}"/>
                  </a:ext>
                </a:extLst>
              </p:cNvPr>
              <p:cNvSpPr txBox="1"/>
              <p:nvPr/>
            </p:nvSpPr>
            <p:spPr>
              <a:xfrm>
                <a:off x="7745444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3</a:t>
                </a:r>
                <a:endParaRPr lang="en-US" baseline="-25000" dirty="0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4A2D766-22BB-7443-8EE0-822D10C61280}"/>
                  </a:ext>
                </a:extLst>
              </p:cNvPr>
              <p:cNvSpPr txBox="1"/>
              <p:nvPr/>
            </p:nvSpPr>
            <p:spPr>
              <a:xfrm>
                <a:off x="7745444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2</a:t>
                </a:r>
                <a:endParaRPr lang="en-US" baseline="-25000" dirty="0"/>
              </a:p>
            </p:txBody>
          </p:sp>
        </p:grp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40DDD895-5E88-F944-95A9-34F177D6902F}"/>
                </a:ext>
              </a:extLst>
            </p:cNvPr>
            <p:cNvCxnSpPr>
              <a:cxnSpLocks/>
            </p:cNvCxnSpPr>
            <p:nvPr/>
          </p:nvCxnSpPr>
          <p:spPr>
            <a:xfrm>
              <a:off x="5081703" y="4033447"/>
              <a:ext cx="493389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861012DC-BC37-8545-8550-F380D307DCB3}"/>
                </a:ext>
              </a:extLst>
            </p:cNvPr>
            <p:cNvSpPr/>
            <p:nvPr/>
          </p:nvSpPr>
          <p:spPr>
            <a:xfrm rot="10269114">
              <a:off x="2909706" y="1796377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4BF54025-FF75-944E-AB74-68F61E74E2B7}"/>
                </a:ext>
              </a:extLst>
            </p:cNvPr>
            <p:cNvSpPr/>
            <p:nvPr/>
          </p:nvSpPr>
          <p:spPr>
            <a:xfrm rot="20958049">
              <a:off x="1479167" y="5123279"/>
              <a:ext cx="1414779" cy="1466280"/>
            </a:xfrm>
            <a:prstGeom prst="arc">
              <a:avLst>
                <a:gd name="adj1" fmla="val 14099944"/>
                <a:gd name="adj2" fmla="val 494498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392D018C-4553-6242-A5E7-D12A38391848}"/>
                </a:ext>
              </a:extLst>
            </p:cNvPr>
            <p:cNvSpPr/>
            <p:nvPr/>
          </p:nvSpPr>
          <p:spPr>
            <a:xfrm rot="18582349">
              <a:off x="2890389" y="5197724"/>
              <a:ext cx="1444819" cy="1438998"/>
            </a:xfrm>
            <a:prstGeom prst="arc">
              <a:avLst>
                <a:gd name="adj1" fmla="val 14099944"/>
                <a:gd name="adj2" fmla="val 2155133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8368C249-0304-EE4D-BD7C-6B31AF118C9A}"/>
                </a:ext>
              </a:extLst>
            </p:cNvPr>
            <p:cNvSpPr/>
            <p:nvPr/>
          </p:nvSpPr>
          <p:spPr>
            <a:xfrm rot="10269114">
              <a:off x="3840949" y="2925986"/>
              <a:ext cx="1385749" cy="1250744"/>
            </a:xfrm>
            <a:prstGeom prst="arc">
              <a:avLst>
                <a:gd name="adj1" fmla="val 16547548"/>
                <a:gd name="adj2" fmla="val 4021364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7DFA929B-2396-1541-B17E-75F3295C45D1}"/>
                </a:ext>
              </a:extLst>
            </p:cNvPr>
            <p:cNvSpPr/>
            <p:nvPr/>
          </p:nvSpPr>
          <p:spPr>
            <a:xfrm rot="12331528">
              <a:off x="3758762" y="4171907"/>
              <a:ext cx="1279126" cy="1266124"/>
            </a:xfrm>
            <a:prstGeom prst="arc">
              <a:avLst>
                <a:gd name="adj1" fmla="val 16589118"/>
                <a:gd name="adj2" fmla="val 4995660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BD5A005-6265-BB44-A898-FA4EEB9E0A4A}"/>
                </a:ext>
              </a:extLst>
            </p:cNvPr>
            <p:cNvSpPr txBox="1"/>
            <p:nvPr/>
          </p:nvSpPr>
          <p:spPr>
            <a:xfrm rot="1382580">
              <a:off x="2891451" y="2910951"/>
              <a:ext cx="914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Every 8 nodes is in a subring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51E6107-E004-074C-A2D2-3F060C5EC7B0}"/>
              </a:ext>
            </a:extLst>
          </p:cNvPr>
          <p:cNvSpPr txBox="1"/>
          <p:nvPr/>
        </p:nvSpPr>
        <p:spPr>
          <a:xfrm>
            <a:off x="2795732" y="2453443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8F43E83-2A4C-3749-A37F-AF6465F37BD6}"/>
              </a:ext>
            </a:extLst>
          </p:cNvPr>
          <p:cNvSpPr txBox="1"/>
          <p:nvPr/>
        </p:nvSpPr>
        <p:spPr>
          <a:xfrm>
            <a:off x="4316752" y="3043993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723B758-4E8C-2B49-B2FD-0DD19A953DF6}"/>
              </a:ext>
            </a:extLst>
          </p:cNvPr>
          <p:cNvSpPr txBox="1"/>
          <p:nvPr/>
        </p:nvSpPr>
        <p:spPr>
          <a:xfrm>
            <a:off x="4792394" y="4522740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5D9E36E-E66B-A248-951A-CDE81DB5F8E0}"/>
              </a:ext>
            </a:extLst>
          </p:cNvPr>
          <p:cNvSpPr txBox="1"/>
          <p:nvPr/>
        </p:nvSpPr>
        <p:spPr>
          <a:xfrm>
            <a:off x="4179602" y="5928903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0F2A356-3435-D74F-B981-66CC4D9C47BC}"/>
              </a:ext>
            </a:extLst>
          </p:cNvPr>
          <p:cNvSpPr txBox="1"/>
          <p:nvPr/>
        </p:nvSpPr>
        <p:spPr>
          <a:xfrm>
            <a:off x="2697339" y="6507610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E7BF0F4-20FC-CA45-8BFA-2BEE9522EC9E}"/>
              </a:ext>
            </a:extLst>
          </p:cNvPr>
          <p:cNvSpPr txBox="1"/>
          <p:nvPr/>
        </p:nvSpPr>
        <p:spPr>
          <a:xfrm>
            <a:off x="1252240" y="5891635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40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13E1354-E865-3943-9655-52A22ADE6FC7}"/>
              </a:ext>
            </a:extLst>
          </p:cNvPr>
          <p:cNvSpPr txBox="1"/>
          <p:nvPr/>
        </p:nvSpPr>
        <p:spPr>
          <a:xfrm>
            <a:off x="646332" y="4505890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48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49D9AE5-F1AA-214B-A822-C161E953E3CF}"/>
              </a:ext>
            </a:extLst>
          </p:cNvPr>
          <p:cNvSpPr txBox="1"/>
          <p:nvPr/>
        </p:nvSpPr>
        <p:spPr>
          <a:xfrm>
            <a:off x="1147152" y="310076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15940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4FE60D-4409-E045-B95C-FDED17824D71}"/>
              </a:ext>
            </a:extLst>
          </p:cNvPr>
          <p:cNvSpPr/>
          <p:nvPr/>
        </p:nvSpPr>
        <p:spPr>
          <a:xfrm>
            <a:off x="904080" y="1272300"/>
            <a:ext cx="74144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Inherit: 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has captured nodes in the set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captures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where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then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extends its set of captured nodes to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1..x + 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altLang="zh-C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8835136C-A718-B346-BE8B-467B52AB49C8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CB71177-A680-5243-B138-B71CD9B477B5}"/>
              </a:ext>
            </a:extLst>
          </p:cNvPr>
          <p:cNvGrpSpPr/>
          <p:nvPr/>
        </p:nvGrpSpPr>
        <p:grpSpPr>
          <a:xfrm>
            <a:off x="1912997" y="-250502"/>
            <a:ext cx="4806457" cy="5102854"/>
            <a:chOff x="4094347" y="2973245"/>
            <a:chExt cx="3029766" cy="3216601"/>
          </a:xfrm>
        </p:grpSpPr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2B75A923-943C-2E48-9026-D88C4C09009E}"/>
                </a:ext>
              </a:extLst>
            </p:cNvPr>
            <p:cNvSpPr/>
            <p:nvPr/>
          </p:nvSpPr>
          <p:spPr>
            <a:xfrm rot="8058614">
              <a:off x="4658680" y="3597430"/>
              <a:ext cx="2191491" cy="2138987"/>
            </a:xfrm>
            <a:prstGeom prst="arc">
              <a:avLst>
                <a:gd name="adj1" fmla="val 16200000"/>
                <a:gd name="adj2" fmla="val 18950165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C34F10EE-D896-9145-8F62-60331E883EBE}"/>
                </a:ext>
              </a:extLst>
            </p:cNvPr>
            <p:cNvSpPr/>
            <p:nvPr/>
          </p:nvSpPr>
          <p:spPr>
            <a:xfrm rot="10973611">
              <a:off x="4376877" y="3605815"/>
              <a:ext cx="2191491" cy="2138987"/>
            </a:xfrm>
            <a:prstGeom prst="arc">
              <a:avLst>
                <a:gd name="adj1" fmla="val 16200000"/>
                <a:gd name="adj2" fmla="val 18894082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2DB0E478-F35C-7E4D-9842-BA8994161712}"/>
                </a:ext>
              </a:extLst>
            </p:cNvPr>
            <p:cNvSpPr/>
            <p:nvPr/>
          </p:nvSpPr>
          <p:spPr>
            <a:xfrm rot="8118679">
              <a:off x="4094347" y="2973245"/>
              <a:ext cx="3029766" cy="3003279"/>
            </a:xfrm>
            <a:prstGeom prst="arc">
              <a:avLst>
                <a:gd name="adj1" fmla="val 16200000"/>
                <a:gd name="adj2" fmla="val 110172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35A7E8FA-03DE-A14A-AA3B-BA31A2DC15D8}"/>
                </a:ext>
              </a:extLst>
            </p:cNvPr>
            <p:cNvSpPr/>
            <p:nvPr/>
          </p:nvSpPr>
          <p:spPr>
            <a:xfrm rot="7110327">
              <a:off x="4409699" y="3208757"/>
              <a:ext cx="2420248" cy="2396114"/>
            </a:xfrm>
            <a:prstGeom prst="arc">
              <a:avLst>
                <a:gd name="adj1" fmla="val 16200000"/>
                <a:gd name="adj2" fmla="val 2056307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B3F468-630C-8947-A43C-C6F929819CFD}"/>
                </a:ext>
              </a:extLst>
            </p:cNvPr>
            <p:cNvSpPr/>
            <p:nvPr/>
          </p:nvSpPr>
          <p:spPr>
            <a:xfrm>
              <a:off x="5499645" y="5547359"/>
              <a:ext cx="142150" cy="14215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92B624F-4665-A345-AD64-74D68185B6BE}"/>
                </a:ext>
              </a:extLst>
            </p:cNvPr>
            <p:cNvSpPr/>
            <p:nvPr/>
          </p:nvSpPr>
          <p:spPr>
            <a:xfrm>
              <a:off x="4672332" y="5166775"/>
              <a:ext cx="142150" cy="14215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D46D0F5-F0F5-4148-A99C-01888E38914D}"/>
                </a:ext>
              </a:extLst>
            </p:cNvPr>
            <p:cNvSpPr txBox="1"/>
            <p:nvPr/>
          </p:nvSpPr>
          <p:spPr>
            <a:xfrm>
              <a:off x="4751981" y="5010320"/>
              <a:ext cx="194673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i</a:t>
              </a:r>
              <a:endParaRPr lang="en-US" sz="1600" b="1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04349F5-0473-3C4A-A3D8-B7810029DDA6}"/>
                </a:ext>
              </a:extLst>
            </p:cNvPr>
            <p:cNvSpPr txBox="1"/>
            <p:nvPr/>
          </p:nvSpPr>
          <p:spPr>
            <a:xfrm>
              <a:off x="5509704" y="5331648"/>
              <a:ext cx="194673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j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8B21737-FD15-D540-B91F-31E503E6D721}"/>
                </a:ext>
              </a:extLst>
            </p:cNvPr>
            <p:cNvSpPr txBox="1"/>
            <p:nvPr/>
          </p:nvSpPr>
          <p:spPr>
            <a:xfrm>
              <a:off x="4865165" y="5575437"/>
              <a:ext cx="194673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</a:t>
              </a:r>
              <a:endParaRPr lang="en-US" sz="1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7ED12D-010B-3643-970A-0E1EA20D529A}"/>
                </a:ext>
              </a:extLst>
            </p:cNvPr>
            <p:cNvSpPr txBox="1"/>
            <p:nvPr/>
          </p:nvSpPr>
          <p:spPr>
            <a:xfrm>
              <a:off x="6110495" y="5584194"/>
              <a:ext cx="194673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y</a:t>
              </a:r>
              <a:endParaRPr lang="en-US" sz="16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37C1B32-7066-7B48-9D59-D0A3140388FE}"/>
                </a:ext>
              </a:extLst>
            </p:cNvPr>
            <p:cNvSpPr txBox="1"/>
            <p:nvPr/>
          </p:nvSpPr>
          <p:spPr>
            <a:xfrm>
              <a:off x="5392706" y="5976437"/>
              <a:ext cx="533867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+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y</a:t>
              </a:r>
              <a:endParaRPr lang="en-US" sz="1600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B0DA6EE1-1433-1142-8EA3-F05013D47AB8}"/>
              </a:ext>
            </a:extLst>
          </p:cNvPr>
          <p:cNvSpPr txBox="1"/>
          <p:nvPr/>
        </p:nvSpPr>
        <p:spPr>
          <a:xfrm>
            <a:off x="2648109" y="5116620"/>
            <a:ext cx="332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inherits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nodes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captured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3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4FE60D-4409-E045-B95C-FDED17824D71}"/>
              </a:ext>
            </a:extLst>
          </p:cNvPr>
          <p:cNvSpPr/>
          <p:nvPr/>
        </p:nvSpPr>
        <p:spPr>
          <a:xfrm>
            <a:off x="904080" y="1238929"/>
            <a:ext cx="78188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Phase 1: Separate into k interleafed subrings (                          ), elect within subrings 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Phase 2: Elect among k subrings by step (2</a:t>
            </a:r>
            <a:r>
              <a:rPr lang="en-US" altLang="zh-CN" sz="20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l-1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processors per step)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8835136C-A718-B346-BE8B-467B52AB49C8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3B38CA-538C-5D4E-A683-4D36F9C9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830" y="1320546"/>
            <a:ext cx="1414258" cy="278118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E679EB11-1F64-7F4C-B362-CED8BEA300AD}"/>
              </a:ext>
            </a:extLst>
          </p:cNvPr>
          <p:cNvSpPr txBox="1"/>
          <p:nvPr/>
        </p:nvSpPr>
        <p:spPr>
          <a:xfrm>
            <a:off x="5608239" y="6065013"/>
            <a:ext cx="2740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Arrangement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subrings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N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64</a:t>
            </a:r>
            <a:r>
              <a:rPr lang="zh-CN" altLang="en-US" sz="1200" dirty="0"/>
              <a:t> </a:t>
            </a:r>
            <a:r>
              <a:rPr lang="en-US" altLang="zh-CN" sz="1200" dirty="0"/>
              <a:t>(k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8)</a:t>
            </a:r>
            <a:endParaRPr lang="en-US" sz="12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3380167-62B3-844E-80D0-42AB6B63AFBA}"/>
              </a:ext>
            </a:extLst>
          </p:cNvPr>
          <p:cNvGrpSpPr/>
          <p:nvPr/>
        </p:nvGrpSpPr>
        <p:grpSpPr>
          <a:xfrm>
            <a:off x="396883" y="2200117"/>
            <a:ext cx="7724199" cy="4877646"/>
            <a:chOff x="396883" y="1761986"/>
            <a:chExt cx="7724199" cy="4877646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DB27A316-9FDB-9743-AB33-3DCBBB0BA6DE}"/>
                </a:ext>
              </a:extLst>
            </p:cNvPr>
            <p:cNvSpPr/>
            <p:nvPr/>
          </p:nvSpPr>
          <p:spPr>
            <a:xfrm rot="7657883">
              <a:off x="1461836" y="1769385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088D7B6-AC30-9F4F-8A76-9798D2E91986}"/>
                </a:ext>
              </a:extLst>
            </p:cNvPr>
            <p:cNvSpPr/>
            <p:nvPr/>
          </p:nvSpPr>
          <p:spPr>
            <a:xfrm rot="1907028">
              <a:off x="538408" y="4185890"/>
              <a:ext cx="1348873" cy="1315773"/>
            </a:xfrm>
            <a:prstGeom prst="arc">
              <a:avLst>
                <a:gd name="adj1" fmla="val 14151334"/>
                <a:gd name="adj2" fmla="val 911006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B9A3772A-CFA9-804F-9D9B-1D79BDB2FE8F}"/>
                </a:ext>
              </a:extLst>
            </p:cNvPr>
            <p:cNvSpPr/>
            <p:nvPr/>
          </p:nvSpPr>
          <p:spPr>
            <a:xfrm rot="4704122">
              <a:off x="433570" y="2747757"/>
              <a:ext cx="1416793" cy="1490167"/>
            </a:xfrm>
            <a:prstGeom prst="arc">
              <a:avLst>
                <a:gd name="adj1" fmla="val 14099944"/>
                <a:gd name="adj2" fmla="val 356792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B010B65-0D14-2B49-AB81-3F90ABA5B845}"/>
                </a:ext>
              </a:extLst>
            </p:cNvPr>
            <p:cNvSpPr/>
            <p:nvPr/>
          </p:nvSpPr>
          <p:spPr>
            <a:xfrm>
              <a:off x="5982190" y="2985145"/>
              <a:ext cx="1993073" cy="199307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9C05821-D044-7543-8F7E-7B64403BE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3440303"/>
              <a:ext cx="342900" cy="3429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E73090-E61F-7D45-A9EF-3ACD15344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BDACF08-B04D-1B45-8EE4-533DFA1F9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D7F8F3E-A5B0-EE44-84B5-3DBD6A564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4733056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FA252A3-3A62-5A4C-AEF9-87F37AB9D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4733056"/>
              <a:ext cx="342900" cy="342900"/>
            </a:xfrm>
            <a:prstGeom prst="ellipse">
              <a:avLst/>
            </a:prstGeom>
            <a:solidFill>
              <a:schemeClr val="bg2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E847189-06E7-8842-AB7E-C33C2F3D6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4162840"/>
              <a:ext cx="342900" cy="3429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185ED31-8F0B-B042-9DFE-494DDFAD1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3440303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5A3EB08-5CBE-DB4B-B817-95FDA1BF8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4162840"/>
              <a:ext cx="342900" cy="342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1B3A32C-FC6A-7340-BE16-98F820B2D705}"/>
                </a:ext>
              </a:extLst>
            </p:cNvPr>
            <p:cNvGrpSpPr/>
            <p:nvPr/>
          </p:nvGrpSpPr>
          <p:grpSpPr>
            <a:xfrm>
              <a:off x="931048" y="2207973"/>
              <a:ext cx="3909756" cy="3897150"/>
              <a:chOff x="950666" y="2602091"/>
              <a:chExt cx="3909756" cy="3897150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5D1B87B-1FBD-EB4C-8176-59F49B601B9A}"/>
                  </a:ext>
                </a:extLst>
              </p:cNvPr>
              <p:cNvSpPr/>
              <p:nvPr/>
            </p:nvSpPr>
            <p:spPr>
              <a:xfrm>
                <a:off x="2822016" y="260209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75AB7AA0-5DAE-5B4D-851A-EEF0C645264F}"/>
                  </a:ext>
                </a:extLst>
              </p:cNvPr>
              <p:cNvSpPr/>
              <p:nvPr/>
            </p:nvSpPr>
            <p:spPr>
              <a:xfrm>
                <a:off x="2797883" y="629604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4E550EB-DE48-A847-9366-BEDD173ED8E3}"/>
                  </a:ext>
                </a:extLst>
              </p:cNvPr>
              <p:cNvSpPr/>
              <p:nvPr/>
            </p:nvSpPr>
            <p:spPr>
              <a:xfrm>
                <a:off x="4645025" y="4502439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4960C3DD-3C89-E24A-AF8D-474F53678104}"/>
                  </a:ext>
                </a:extLst>
              </p:cNvPr>
              <p:cNvSpPr/>
              <p:nvPr/>
            </p:nvSpPr>
            <p:spPr>
              <a:xfrm>
                <a:off x="950666" y="4456432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76AF4A8-2BEC-9541-9CBE-A3394DB7C479}"/>
                  </a:ext>
                </a:extLst>
              </p:cNvPr>
              <p:cNvSpPr/>
              <p:nvPr/>
            </p:nvSpPr>
            <p:spPr>
              <a:xfrm>
                <a:off x="1414641" y="3193456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63DFBB20-9A9E-B048-8A46-08832A8E9BB3}"/>
                  </a:ext>
                </a:extLst>
              </p:cNvPr>
              <p:cNvSpPr/>
              <p:nvPr/>
            </p:nvSpPr>
            <p:spPr>
              <a:xfrm>
                <a:off x="4073882" y="57764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971F83D7-48B7-3747-8668-3601CDA30D6C}"/>
                  </a:ext>
                </a:extLst>
              </p:cNvPr>
              <p:cNvSpPr/>
              <p:nvPr/>
            </p:nvSpPr>
            <p:spPr>
              <a:xfrm>
                <a:off x="4183241" y="3180148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0A8F889-E0AE-2944-ABF5-FC80AB4E7314}"/>
                  </a:ext>
                </a:extLst>
              </p:cNvPr>
              <p:cNvSpPr/>
              <p:nvPr/>
            </p:nvSpPr>
            <p:spPr>
              <a:xfrm>
                <a:off x="1478141" y="57129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111DA41F-4E41-6944-9682-F2FBBFD6B73C}"/>
                  </a:ext>
                </a:extLst>
              </p:cNvPr>
              <p:cNvSpPr/>
              <p:nvPr/>
            </p:nvSpPr>
            <p:spPr>
              <a:xfrm>
                <a:off x="2627508" y="260209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7E05F9BE-ACDC-3C42-86D9-237BEFFCBB98}"/>
                  </a:ext>
                </a:extLst>
              </p:cNvPr>
              <p:cNvSpPr/>
              <p:nvPr/>
            </p:nvSpPr>
            <p:spPr>
              <a:xfrm>
                <a:off x="4046086" y="3055005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5018A7F9-4C0C-9440-9E74-635BACAC2A43}"/>
                  </a:ext>
                </a:extLst>
              </p:cNvPr>
              <p:cNvSpPr/>
              <p:nvPr/>
            </p:nvSpPr>
            <p:spPr>
              <a:xfrm>
                <a:off x="4657222" y="432781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261EC3F7-F9B4-3440-ABD0-7593193A0B8A}"/>
                  </a:ext>
                </a:extLst>
              </p:cNvPr>
              <p:cNvSpPr/>
              <p:nvPr/>
            </p:nvSpPr>
            <p:spPr>
              <a:xfrm>
                <a:off x="4199334" y="5649430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8F1E0C0C-9004-2148-BE80-11BAC1767248}"/>
                  </a:ext>
                </a:extLst>
              </p:cNvPr>
              <p:cNvSpPr/>
              <p:nvPr/>
            </p:nvSpPr>
            <p:spPr>
              <a:xfrm>
                <a:off x="2987542" y="62806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E8BC5C94-325E-F74E-953E-DF75CB273CA7}"/>
                  </a:ext>
                </a:extLst>
              </p:cNvPr>
              <p:cNvSpPr/>
              <p:nvPr/>
            </p:nvSpPr>
            <p:spPr>
              <a:xfrm>
                <a:off x="1598288" y="58421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BCE61527-F6E3-1C49-A293-C09652CA5E99}"/>
                  </a:ext>
                </a:extLst>
              </p:cNvPr>
              <p:cNvSpPr/>
              <p:nvPr/>
            </p:nvSpPr>
            <p:spPr>
              <a:xfrm>
                <a:off x="952306" y="465268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6DD30CE-A7F5-B741-8C8F-4A96CB32B4B5}"/>
                  </a:ext>
                </a:extLst>
              </p:cNvPr>
              <p:cNvSpPr/>
              <p:nvPr/>
            </p:nvSpPr>
            <p:spPr>
              <a:xfrm>
                <a:off x="1293651" y="3338873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6F8DE1A-EEE0-F248-AB2E-92527D8EE2CD}"/>
                </a:ext>
              </a:extLst>
            </p:cNvPr>
            <p:cNvSpPr/>
            <p:nvPr/>
          </p:nvSpPr>
          <p:spPr>
            <a:xfrm>
              <a:off x="35782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D3635BE-1055-B447-B546-69136841848D}"/>
                </a:ext>
              </a:extLst>
            </p:cNvPr>
            <p:cNvSpPr/>
            <p:nvPr/>
          </p:nvSpPr>
          <p:spPr>
            <a:xfrm>
              <a:off x="3500154" y="576115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E105BD5-971A-7143-99DF-C31494040AC5}"/>
                </a:ext>
              </a:extLst>
            </p:cNvPr>
            <p:cNvSpPr/>
            <p:nvPr/>
          </p:nvSpPr>
          <p:spPr>
            <a:xfrm>
              <a:off x="20415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C95AD9B-7809-D042-9178-806B632A941C}"/>
                </a:ext>
              </a:extLst>
            </p:cNvPr>
            <p:cNvSpPr/>
            <p:nvPr/>
          </p:nvSpPr>
          <p:spPr>
            <a:xfrm>
              <a:off x="2041522" y="57430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3CCF00E-1B62-0A4F-AFC8-B21AFB0A2E40}"/>
                </a:ext>
              </a:extLst>
            </p:cNvPr>
            <p:cNvSpPr/>
            <p:nvPr/>
          </p:nvSpPr>
          <p:spPr>
            <a:xfrm>
              <a:off x="1047050" y="34068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690B751-B86A-0949-93B5-0B90A0D14C69}"/>
                </a:ext>
              </a:extLst>
            </p:cNvPr>
            <p:cNvSpPr/>
            <p:nvPr/>
          </p:nvSpPr>
          <p:spPr>
            <a:xfrm>
              <a:off x="4526850" y="34195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4D96A57-9FEA-9E4D-A2A0-E0E2B153F7F6}"/>
                </a:ext>
              </a:extLst>
            </p:cNvPr>
            <p:cNvSpPr/>
            <p:nvPr/>
          </p:nvSpPr>
          <p:spPr>
            <a:xfrm>
              <a:off x="1072450" y="47911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DFFCD5-4881-ED42-B30E-4AE9A99C3425}"/>
                </a:ext>
              </a:extLst>
            </p:cNvPr>
            <p:cNvSpPr/>
            <p:nvPr/>
          </p:nvSpPr>
          <p:spPr>
            <a:xfrm>
              <a:off x="4476050" y="48419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C4DD2A2-B082-394E-A87D-DFA9ADCB7EEF}"/>
                </a:ext>
              </a:extLst>
            </p:cNvPr>
            <p:cNvGrpSpPr/>
            <p:nvPr/>
          </p:nvGrpSpPr>
          <p:grpSpPr>
            <a:xfrm>
              <a:off x="957060" y="2242574"/>
              <a:ext cx="3833237" cy="3796644"/>
              <a:chOff x="976678" y="2636692"/>
              <a:chExt cx="3833237" cy="3796644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84064BA-5BF9-3748-8842-23146C833D27}"/>
                  </a:ext>
                </a:extLst>
              </p:cNvPr>
              <p:cNvSpPr/>
              <p:nvPr/>
            </p:nvSpPr>
            <p:spPr>
              <a:xfrm rot="505526">
                <a:off x="3205273" y="263669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BF26F69-AF23-D847-8DCB-97B78451D79E}"/>
                  </a:ext>
                </a:extLst>
              </p:cNvPr>
              <p:cNvSpPr/>
              <p:nvPr/>
            </p:nvSpPr>
            <p:spPr>
              <a:xfrm rot="505526">
                <a:off x="2410517" y="6230136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8D19B5B-0A4E-1B4D-859E-15B005DE4E2C}"/>
                  </a:ext>
                </a:extLst>
              </p:cNvPr>
              <p:cNvSpPr/>
              <p:nvPr/>
            </p:nvSpPr>
            <p:spPr>
              <a:xfrm rot="505526">
                <a:off x="4606715" y="488834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D71DAA52-E0D5-7346-BB33-563AAD2D34E0}"/>
                  </a:ext>
                </a:extLst>
              </p:cNvPr>
              <p:cNvSpPr/>
              <p:nvPr/>
            </p:nvSpPr>
            <p:spPr>
              <a:xfrm rot="505526">
                <a:off x="976678" y="4118669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B22774B6-8A17-0F4F-AD20-09C1BEB77305}"/>
                  </a:ext>
                </a:extLst>
              </p:cNvPr>
              <p:cNvSpPr/>
              <p:nvPr/>
            </p:nvSpPr>
            <p:spPr>
              <a:xfrm rot="505526">
                <a:off x="1720677" y="2917937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F3E23ACB-EBF1-AD44-A0EA-D38D3707AC4A}"/>
                  </a:ext>
                </a:extLst>
              </p:cNvPr>
              <p:cNvSpPr/>
              <p:nvPr/>
            </p:nvSpPr>
            <p:spPr>
              <a:xfrm rot="505526">
                <a:off x="3840880" y="5983633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05076933-5A70-E245-909F-105F2E19FEDE}"/>
                  </a:ext>
                </a:extLst>
              </p:cNvPr>
              <p:cNvSpPr/>
              <p:nvPr/>
            </p:nvSpPr>
            <p:spPr>
              <a:xfrm rot="505526">
                <a:off x="4392978" y="3474991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5737AA09-CC30-6E4E-A7DB-983CB388CAEF}"/>
                  </a:ext>
                </a:extLst>
              </p:cNvPr>
              <p:cNvSpPr/>
              <p:nvPr/>
            </p:nvSpPr>
            <p:spPr>
              <a:xfrm rot="505526">
                <a:off x="1261151" y="5465550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A06DB73-611A-1441-AFCA-F10CBEB2E1DA}"/>
                </a:ext>
              </a:extLst>
            </p:cNvPr>
            <p:cNvSpPr/>
            <p:nvPr/>
          </p:nvSpPr>
          <p:spPr>
            <a:xfrm>
              <a:off x="2398428" y="223511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8A4D8C0-15CC-5040-96D0-3F53AB29E82F}"/>
                </a:ext>
              </a:extLst>
            </p:cNvPr>
            <p:cNvSpPr/>
            <p:nvPr/>
          </p:nvSpPr>
          <p:spPr>
            <a:xfrm>
              <a:off x="3149183" y="586452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A62CA9C-D805-D348-B01F-38DDF0C0468C}"/>
                </a:ext>
              </a:extLst>
            </p:cNvPr>
            <p:cNvSpPr/>
            <p:nvPr/>
          </p:nvSpPr>
          <p:spPr>
            <a:xfrm>
              <a:off x="4621147" y="375723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1F8CF86-2856-FA4E-9BF1-96567D9D474A}"/>
                </a:ext>
              </a:extLst>
            </p:cNvPr>
            <p:cNvSpPr/>
            <p:nvPr/>
          </p:nvSpPr>
          <p:spPr>
            <a:xfrm>
              <a:off x="988638" y="442910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A65AC32-384E-064F-8636-76262583A76E}"/>
                </a:ext>
              </a:extLst>
            </p:cNvPr>
            <p:cNvSpPr/>
            <p:nvPr/>
          </p:nvSpPr>
          <p:spPr>
            <a:xfrm>
              <a:off x="1174585" y="309466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618A082-CE94-B940-822B-56F9BCEA5AD1}"/>
                </a:ext>
              </a:extLst>
            </p:cNvPr>
            <p:cNvSpPr/>
            <p:nvPr/>
          </p:nvSpPr>
          <p:spPr>
            <a:xfrm>
              <a:off x="3884431" y="255820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60A7F6F-1F08-5943-8350-1C5EDFB0BF48}"/>
                </a:ext>
              </a:extLst>
            </p:cNvPr>
            <p:cNvSpPr/>
            <p:nvPr/>
          </p:nvSpPr>
          <p:spPr>
            <a:xfrm>
              <a:off x="4293223" y="512343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9EEAA46-9BDF-1E45-8C3A-E84259212A29}"/>
                </a:ext>
              </a:extLst>
            </p:cNvPr>
            <p:cNvSpPr/>
            <p:nvPr/>
          </p:nvSpPr>
          <p:spPr>
            <a:xfrm>
              <a:off x="1714850" y="556218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49A7E31-F0C9-FC46-9AF8-D096A43293C3}"/>
                </a:ext>
              </a:extLst>
            </p:cNvPr>
            <p:cNvSpPr/>
            <p:nvPr/>
          </p:nvSpPr>
          <p:spPr>
            <a:xfrm rot="505526">
              <a:off x="1864259" y="243662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721A771-52FA-204B-A938-E943FE574F92}"/>
                </a:ext>
              </a:extLst>
            </p:cNvPr>
            <p:cNvSpPr/>
            <p:nvPr/>
          </p:nvSpPr>
          <p:spPr>
            <a:xfrm rot="505526">
              <a:off x="3373612" y="229727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557F1D2-C071-0D4D-A080-37475885BB80}"/>
                </a:ext>
              </a:extLst>
            </p:cNvPr>
            <p:cNvSpPr/>
            <p:nvPr/>
          </p:nvSpPr>
          <p:spPr>
            <a:xfrm rot="505526">
              <a:off x="4449627" y="323737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B4F47D4-7CD1-9046-89DB-A3B49E84F2EC}"/>
                </a:ext>
              </a:extLst>
            </p:cNvPr>
            <p:cNvSpPr/>
            <p:nvPr/>
          </p:nvSpPr>
          <p:spPr>
            <a:xfrm rot="505526">
              <a:off x="4538119" y="466453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0A8D326-5D1E-D048-B8CA-C683D15F9018}"/>
                </a:ext>
              </a:extLst>
            </p:cNvPr>
            <p:cNvSpPr/>
            <p:nvPr/>
          </p:nvSpPr>
          <p:spPr>
            <a:xfrm rot="505526">
              <a:off x="3664338" y="569112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42BC29E-3F5A-2841-9C00-41F1C9F7688D}"/>
                </a:ext>
              </a:extLst>
            </p:cNvPr>
            <p:cNvSpPr/>
            <p:nvPr/>
          </p:nvSpPr>
          <p:spPr>
            <a:xfrm rot="505526">
              <a:off x="2220845" y="580702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43702C5-C0F3-3F40-A9C1-2BB9CE442609}"/>
                </a:ext>
              </a:extLst>
            </p:cNvPr>
            <p:cNvSpPr/>
            <p:nvPr/>
          </p:nvSpPr>
          <p:spPr>
            <a:xfrm rot="505526">
              <a:off x="990158" y="3551883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8DE7254-5749-2A4B-BF87-48F754A76E9E}"/>
                </a:ext>
              </a:extLst>
            </p:cNvPr>
            <p:cNvSpPr/>
            <p:nvPr/>
          </p:nvSpPr>
          <p:spPr>
            <a:xfrm rot="505526">
              <a:off x="1156669" y="494015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71726C5-E7E1-3148-AF9B-2B20A4DB378C}"/>
                </a:ext>
              </a:extLst>
            </p:cNvPr>
            <p:cNvSpPr/>
            <p:nvPr/>
          </p:nvSpPr>
          <p:spPr>
            <a:xfrm rot="505526">
              <a:off x="2995117" y="220389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B916638-95DD-B641-B433-28B76BCD7401}"/>
                </a:ext>
              </a:extLst>
            </p:cNvPr>
            <p:cNvSpPr/>
            <p:nvPr/>
          </p:nvSpPr>
          <p:spPr>
            <a:xfrm rot="505526">
              <a:off x="4275925" y="292611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1C7C54D-B883-B14E-9E04-3A789ED5A370}"/>
                </a:ext>
              </a:extLst>
            </p:cNvPr>
            <p:cNvSpPr/>
            <p:nvPr/>
          </p:nvSpPr>
          <p:spPr>
            <a:xfrm rot="505526">
              <a:off x="4621147" y="4304206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5087CA2-81EA-8648-82DE-F49884E38EDA}"/>
                </a:ext>
              </a:extLst>
            </p:cNvPr>
            <p:cNvSpPr/>
            <p:nvPr/>
          </p:nvSpPr>
          <p:spPr>
            <a:xfrm rot="505526">
              <a:off x="3956534" y="548860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40ED8F4-0183-A54A-92FE-BF515613ECD5}"/>
                </a:ext>
              </a:extLst>
            </p:cNvPr>
            <p:cNvSpPr/>
            <p:nvPr/>
          </p:nvSpPr>
          <p:spPr>
            <a:xfrm rot="505526">
              <a:off x="2567176" y="587968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215D68C-9699-5246-86BB-40A1BBAB7C07}"/>
                </a:ext>
              </a:extLst>
            </p:cNvPr>
            <p:cNvSpPr/>
            <p:nvPr/>
          </p:nvSpPr>
          <p:spPr>
            <a:xfrm rot="505526">
              <a:off x="1356440" y="521475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365E22E-BB0E-A142-B5A8-847B2218DF06}"/>
                </a:ext>
              </a:extLst>
            </p:cNvPr>
            <p:cNvSpPr/>
            <p:nvPr/>
          </p:nvSpPr>
          <p:spPr>
            <a:xfrm rot="505526">
              <a:off x="916782" y="3884987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FB9B23B-5FA3-7C4B-ABEA-5A40E4ABAF2C}"/>
                </a:ext>
              </a:extLst>
            </p:cNvPr>
            <p:cNvSpPr/>
            <p:nvPr/>
          </p:nvSpPr>
          <p:spPr>
            <a:xfrm rot="505526">
              <a:off x="1547752" y="265104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302E0D3-4685-9D42-AC70-66D77B3A67A4}"/>
                </a:ext>
              </a:extLst>
            </p:cNvPr>
            <p:cNvSpPr/>
            <p:nvPr/>
          </p:nvSpPr>
          <p:spPr>
            <a:xfrm rot="505526">
              <a:off x="2211250" y="2278429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1EE98F5-CAFD-084A-B616-C29B4176A63E}"/>
                </a:ext>
              </a:extLst>
            </p:cNvPr>
            <p:cNvSpPr/>
            <p:nvPr/>
          </p:nvSpPr>
          <p:spPr>
            <a:xfrm rot="505526">
              <a:off x="3738338" y="2445642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B4123F-916F-664C-9DB1-9A62637677A4}"/>
                </a:ext>
              </a:extLst>
            </p:cNvPr>
            <p:cNvSpPr/>
            <p:nvPr/>
          </p:nvSpPr>
          <p:spPr>
            <a:xfrm rot="505526">
              <a:off x="4559825" y="359354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D62E723-8B3D-E641-8A1F-069349937715}"/>
                </a:ext>
              </a:extLst>
            </p:cNvPr>
            <p:cNvSpPr/>
            <p:nvPr/>
          </p:nvSpPr>
          <p:spPr>
            <a:xfrm rot="505526">
              <a:off x="4397705" y="4989267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4EC8A34-269D-B744-8160-FAC38415123E}"/>
                </a:ext>
              </a:extLst>
            </p:cNvPr>
            <p:cNvSpPr/>
            <p:nvPr/>
          </p:nvSpPr>
          <p:spPr>
            <a:xfrm rot="505526">
              <a:off x="3327441" y="58327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72FE20E-E462-B140-8F7A-61C0B831A94B}"/>
                </a:ext>
              </a:extLst>
            </p:cNvPr>
            <p:cNvSpPr/>
            <p:nvPr/>
          </p:nvSpPr>
          <p:spPr>
            <a:xfrm rot="505526">
              <a:off x="1881748" y="565437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90C3E79-AFD1-1E4B-AB1E-E532B7B65088}"/>
                </a:ext>
              </a:extLst>
            </p:cNvPr>
            <p:cNvSpPr/>
            <p:nvPr/>
          </p:nvSpPr>
          <p:spPr>
            <a:xfrm rot="505526">
              <a:off x="1022476" y="4616360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CBA21A-7271-1B4C-B05D-6AA6DD036DED}"/>
                </a:ext>
              </a:extLst>
            </p:cNvPr>
            <p:cNvSpPr/>
            <p:nvPr/>
          </p:nvSpPr>
          <p:spPr>
            <a:xfrm rot="505526">
              <a:off x="1111495" y="32666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5389AC4-16CD-5648-8E60-8D1CB686C275}"/>
                </a:ext>
              </a:extLst>
            </p:cNvPr>
            <p:cNvSpPr txBox="1"/>
            <p:nvPr/>
          </p:nvSpPr>
          <p:spPr>
            <a:xfrm>
              <a:off x="2150466" y="4042686"/>
              <a:ext cx="142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 ring of 64 nodes</a:t>
              </a: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4715B30-83F5-5E49-A0A0-931A1E60B8B1}"/>
                </a:ext>
              </a:extLst>
            </p:cNvPr>
            <p:cNvGrpSpPr/>
            <p:nvPr/>
          </p:nvGrpSpPr>
          <p:grpSpPr>
            <a:xfrm>
              <a:off x="5848388" y="2862088"/>
              <a:ext cx="2272694" cy="2211326"/>
              <a:chOff x="5868006" y="-1087194"/>
              <a:chExt cx="2272694" cy="2211326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398734E-D32E-9248-BC3F-8263F08FF6C7}"/>
                  </a:ext>
                </a:extLst>
              </p:cNvPr>
              <p:cNvSpPr txBox="1"/>
              <p:nvPr/>
            </p:nvSpPr>
            <p:spPr>
              <a:xfrm>
                <a:off x="6432276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5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902AF54F-7B11-544B-933D-1C16C09CEAE9}"/>
                  </a:ext>
                </a:extLst>
              </p:cNvPr>
              <p:cNvSpPr txBox="1"/>
              <p:nvPr/>
            </p:nvSpPr>
            <p:spPr>
              <a:xfrm>
                <a:off x="7181588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4</a:t>
                </a:r>
                <a:endParaRPr lang="en-US" baseline="-25000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E4C0AA1-F975-9D40-B776-CDF0046F7951}"/>
                  </a:ext>
                </a:extLst>
              </p:cNvPr>
              <p:cNvSpPr txBox="1"/>
              <p:nvPr/>
            </p:nvSpPr>
            <p:spPr>
              <a:xfrm>
                <a:off x="6416028" y="754800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26ED715-96F0-DF4A-8D89-DDC5BA08A9FF}"/>
                  </a:ext>
                </a:extLst>
              </p:cNvPr>
              <p:cNvSpPr txBox="1"/>
              <p:nvPr/>
            </p:nvSpPr>
            <p:spPr>
              <a:xfrm>
                <a:off x="7181588" y="753207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74B53123-2B34-1C40-8917-58C0895CCDEC}"/>
                  </a:ext>
                </a:extLst>
              </p:cNvPr>
              <p:cNvSpPr txBox="1"/>
              <p:nvPr/>
            </p:nvSpPr>
            <p:spPr>
              <a:xfrm>
                <a:off x="5868006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6</a:t>
                </a:r>
                <a:endParaRPr lang="en-US" baseline="-25000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8BE40C45-EFB8-C841-9360-DA16B92F8DF2}"/>
                  </a:ext>
                </a:extLst>
              </p:cNvPr>
              <p:cNvSpPr txBox="1"/>
              <p:nvPr/>
            </p:nvSpPr>
            <p:spPr>
              <a:xfrm>
                <a:off x="5868006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7</a:t>
                </a:r>
                <a:endParaRPr lang="en-US" baseline="-25000" dirty="0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3D080A3-7699-A546-A696-74E2319A53EA}"/>
                  </a:ext>
                </a:extLst>
              </p:cNvPr>
              <p:cNvSpPr txBox="1"/>
              <p:nvPr/>
            </p:nvSpPr>
            <p:spPr>
              <a:xfrm>
                <a:off x="7745444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3</a:t>
                </a:r>
                <a:endParaRPr lang="en-US" baseline="-25000" dirty="0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4A2D766-22BB-7443-8EE0-822D10C61280}"/>
                  </a:ext>
                </a:extLst>
              </p:cNvPr>
              <p:cNvSpPr txBox="1"/>
              <p:nvPr/>
            </p:nvSpPr>
            <p:spPr>
              <a:xfrm>
                <a:off x="7745444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2</a:t>
                </a:r>
                <a:endParaRPr lang="en-US" baseline="-25000" dirty="0"/>
              </a:p>
            </p:txBody>
          </p:sp>
        </p:grp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40DDD895-5E88-F944-95A9-34F177D6902F}"/>
                </a:ext>
              </a:extLst>
            </p:cNvPr>
            <p:cNvCxnSpPr>
              <a:cxnSpLocks/>
            </p:cNvCxnSpPr>
            <p:nvPr/>
          </p:nvCxnSpPr>
          <p:spPr>
            <a:xfrm>
              <a:off x="5081703" y="4033447"/>
              <a:ext cx="493389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861012DC-BC37-8545-8550-F380D307DCB3}"/>
                </a:ext>
              </a:extLst>
            </p:cNvPr>
            <p:cNvSpPr/>
            <p:nvPr/>
          </p:nvSpPr>
          <p:spPr>
            <a:xfrm rot="10269114">
              <a:off x="2909706" y="1796377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4BF54025-FF75-944E-AB74-68F61E74E2B7}"/>
                </a:ext>
              </a:extLst>
            </p:cNvPr>
            <p:cNvSpPr/>
            <p:nvPr/>
          </p:nvSpPr>
          <p:spPr>
            <a:xfrm rot="20958049">
              <a:off x="1479167" y="5123279"/>
              <a:ext cx="1414779" cy="1466280"/>
            </a:xfrm>
            <a:prstGeom prst="arc">
              <a:avLst>
                <a:gd name="adj1" fmla="val 14099944"/>
                <a:gd name="adj2" fmla="val 494498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392D018C-4553-6242-A5E7-D12A38391848}"/>
                </a:ext>
              </a:extLst>
            </p:cNvPr>
            <p:cNvSpPr/>
            <p:nvPr/>
          </p:nvSpPr>
          <p:spPr>
            <a:xfrm rot="18582349">
              <a:off x="2890389" y="5197724"/>
              <a:ext cx="1444819" cy="1438998"/>
            </a:xfrm>
            <a:prstGeom prst="arc">
              <a:avLst>
                <a:gd name="adj1" fmla="val 14099944"/>
                <a:gd name="adj2" fmla="val 2155133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8368C249-0304-EE4D-BD7C-6B31AF118C9A}"/>
                </a:ext>
              </a:extLst>
            </p:cNvPr>
            <p:cNvSpPr/>
            <p:nvPr/>
          </p:nvSpPr>
          <p:spPr>
            <a:xfrm rot="10269114">
              <a:off x="3840949" y="2925986"/>
              <a:ext cx="1385749" cy="1250744"/>
            </a:xfrm>
            <a:prstGeom prst="arc">
              <a:avLst>
                <a:gd name="adj1" fmla="val 16547548"/>
                <a:gd name="adj2" fmla="val 4021364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7DFA929B-2396-1541-B17E-75F3295C45D1}"/>
                </a:ext>
              </a:extLst>
            </p:cNvPr>
            <p:cNvSpPr/>
            <p:nvPr/>
          </p:nvSpPr>
          <p:spPr>
            <a:xfrm rot="12331528">
              <a:off x="3758762" y="4171907"/>
              <a:ext cx="1279126" cy="1266124"/>
            </a:xfrm>
            <a:prstGeom prst="arc">
              <a:avLst>
                <a:gd name="adj1" fmla="val 16589118"/>
                <a:gd name="adj2" fmla="val 4995660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BD5A005-6265-BB44-A898-FA4EEB9E0A4A}"/>
                </a:ext>
              </a:extLst>
            </p:cNvPr>
            <p:cNvSpPr txBox="1"/>
            <p:nvPr/>
          </p:nvSpPr>
          <p:spPr>
            <a:xfrm rot="1382580">
              <a:off x="2891451" y="2910951"/>
              <a:ext cx="914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Every 8 nodes is in a subring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51E6107-E004-074C-A2D2-3F060C5EC7B0}"/>
              </a:ext>
            </a:extLst>
          </p:cNvPr>
          <p:cNvSpPr txBox="1"/>
          <p:nvPr/>
        </p:nvSpPr>
        <p:spPr>
          <a:xfrm>
            <a:off x="2795732" y="2453443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8F43E83-2A4C-3749-A37F-AF6465F37BD6}"/>
              </a:ext>
            </a:extLst>
          </p:cNvPr>
          <p:cNvSpPr txBox="1"/>
          <p:nvPr/>
        </p:nvSpPr>
        <p:spPr>
          <a:xfrm>
            <a:off x="4316752" y="3043993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723B758-4E8C-2B49-B2FD-0DD19A953DF6}"/>
              </a:ext>
            </a:extLst>
          </p:cNvPr>
          <p:cNvSpPr txBox="1"/>
          <p:nvPr/>
        </p:nvSpPr>
        <p:spPr>
          <a:xfrm>
            <a:off x="4792394" y="4522740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5D9E36E-E66B-A248-951A-CDE81DB5F8E0}"/>
              </a:ext>
            </a:extLst>
          </p:cNvPr>
          <p:cNvSpPr txBox="1"/>
          <p:nvPr/>
        </p:nvSpPr>
        <p:spPr>
          <a:xfrm>
            <a:off x="4179602" y="5928903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0F2A356-3435-D74F-B981-66CC4D9C47BC}"/>
              </a:ext>
            </a:extLst>
          </p:cNvPr>
          <p:cNvSpPr txBox="1"/>
          <p:nvPr/>
        </p:nvSpPr>
        <p:spPr>
          <a:xfrm>
            <a:off x="2697339" y="6507610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E7BF0F4-20FC-CA45-8BFA-2BEE9522EC9E}"/>
              </a:ext>
            </a:extLst>
          </p:cNvPr>
          <p:cNvSpPr txBox="1"/>
          <p:nvPr/>
        </p:nvSpPr>
        <p:spPr>
          <a:xfrm>
            <a:off x="1252240" y="5891635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40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13E1354-E865-3943-9655-52A22ADE6FC7}"/>
              </a:ext>
            </a:extLst>
          </p:cNvPr>
          <p:cNvSpPr txBox="1"/>
          <p:nvPr/>
        </p:nvSpPr>
        <p:spPr>
          <a:xfrm>
            <a:off x="646332" y="4505890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48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49D9AE5-F1AA-214B-A822-C161E953E3CF}"/>
              </a:ext>
            </a:extLst>
          </p:cNvPr>
          <p:cNvSpPr txBox="1"/>
          <p:nvPr/>
        </p:nvSpPr>
        <p:spPr>
          <a:xfrm>
            <a:off x="1147152" y="310076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135245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5B7983AD-DE0F-6047-B5A4-B3100552D9E3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F2D90-1E32-A446-86AF-D424AB87827A}"/>
              </a:ext>
            </a:extLst>
          </p:cNvPr>
          <p:cNvSpPr/>
          <p:nvPr/>
        </p:nvSpPr>
        <p:spPr>
          <a:xfrm>
            <a:off x="904079" y="1279805"/>
            <a:ext cx="2400229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Local Variables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CB5E1-515F-F74C-9064-DD3CD8F14767}"/>
              </a:ext>
            </a:extLst>
          </p:cNvPr>
          <p:cNvSpPr/>
          <p:nvPr/>
        </p:nvSpPr>
        <p:spPr>
          <a:xfrm>
            <a:off x="904080" y="3532957"/>
            <a:ext cx="74502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):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accept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 (id):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send by phase 1 leader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ack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OWNER(id)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owner of phase 1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ELECTED: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send by leader</a:t>
            </a:r>
          </a:p>
        </p:txBody>
      </p:sp>
    </p:spTree>
    <p:extLst>
      <p:ext uri="{BB962C8B-B14F-4D97-AF65-F5344CB8AC3E}">
        <p14:creationId xmlns:p14="http://schemas.microsoft.com/office/powerpoint/2010/main" val="2199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772DF6-6591-E34C-ACF7-53ACA58F8B06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61CC2-1934-B440-B2D7-A7B31E50483D}"/>
              </a:ext>
            </a:extLst>
          </p:cNvPr>
          <p:cNvSpPr/>
          <p:nvPr/>
        </p:nvSpPr>
        <p:spPr>
          <a:xfrm>
            <a:off x="916782" y="1293660"/>
            <a:ext cx="741442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Fixed errors in the pseudocode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Indent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Messages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Clarified ambiguous description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Implemented case when n != power of 2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9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</TotalTime>
  <Words>862</Words>
  <Application>Microsoft Office PowerPoint</Application>
  <PresentationFormat>全屏显示(4:3)</PresentationFormat>
  <Paragraphs>226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Gill Sans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Implementation of Leader Election Algorithm Using Sense of Direction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Leader Election Algorithm Using Sense of Direction</dc:title>
  <dc:creator>Huang Yiran</dc:creator>
  <cp:lastModifiedBy>沛欣 刘</cp:lastModifiedBy>
  <cp:revision>228</cp:revision>
  <dcterms:created xsi:type="dcterms:W3CDTF">2019-04-29T03:46:57Z</dcterms:created>
  <dcterms:modified xsi:type="dcterms:W3CDTF">2019-04-30T08:17:31Z</dcterms:modified>
</cp:coreProperties>
</file>