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58AF5-8163-4408-BB66-B525C48AB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0A3D61-73D6-45E3-B2C5-E5FC69C5F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BA5757-A5E9-4359-B34D-6550E03B1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6E83-8C10-42B1-9908-E07F9C07424B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24AF98-E1E1-4E3A-9F00-08667F01F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2FDC47-25AE-447A-B020-FEC48866A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9454-8E89-49B0-B404-7E5D36D21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18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C21D36-B917-49CD-A14E-4F0D16A4D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EAFD70-9CF4-4739-B9BC-18B1E7526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40E526-9C94-44BD-B8EF-82F61226C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6E83-8C10-42B1-9908-E07F9C07424B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326F51-56D3-481E-A916-D7465C980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F3E160-3AD2-43D4-AE55-DBDA7AEF0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9454-8E89-49B0-B404-7E5D36D21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497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1718AA-63D2-43EA-B9D7-6C3A509FF4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B4F16C-3722-4868-A343-58C1EEF19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D38909-3901-4ACF-8DBB-60CC03266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6E83-8C10-42B1-9908-E07F9C07424B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546C67-678C-42FC-B5D4-4432C82F7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2527D6-408B-4D9C-B63A-33B0DEF37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9454-8E89-49B0-B404-7E5D36D21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555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C0BFC-E2A0-4F5D-8313-20EF3A6D2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D14324-C0C6-4375-89E6-456CA1978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C4D592-1F52-4494-B36F-0E15C8BD5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6E83-8C10-42B1-9908-E07F9C07424B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12CB7C-9204-4586-83AD-A484A6807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2F1F9C-6B34-480C-A4DA-047110091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9454-8E89-49B0-B404-7E5D36D21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602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D7CB00-00A0-417D-8CBC-3B8E36654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57BFB2-3208-4F71-A8F6-6BBE200EC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694778-B086-4B72-BBDB-B72E2EFE3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6E83-8C10-42B1-9908-E07F9C07424B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71C7A4-4C37-4577-BFF4-9AA6DE028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5F858D-A157-4874-ABEE-10DF22354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9454-8E89-49B0-B404-7E5D36D21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51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8CABD8-C5BF-442F-ACB0-54ED0872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A4A022-06C6-4793-92DA-DA6A6E7BBD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3ABCDB-D33A-434A-AD90-9211AF83A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709030-DB83-4310-BA07-90399B3EA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6E83-8C10-42B1-9908-E07F9C07424B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35EAD9-10AE-4865-8EDF-AECB7F8C1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04A1E0-BB2A-4712-B2FA-575FFE855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9454-8E89-49B0-B404-7E5D36D21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782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506B2-B0CA-45A4-B749-D1C4441C1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69A117-1FEE-4B09-8D83-58849124F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8B43B8-DCE9-4064-BB8E-5D45EBDEE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73EC3B-148B-43C8-9DDD-71C9D05455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252EDAA-0011-43CA-9C5B-117D106480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4CD4954-5847-42DF-8CCE-CB05C9F6E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6E83-8C10-42B1-9908-E07F9C07424B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3B9FEA-26C5-472A-872F-3D8952328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458144-73A8-4F18-9B4D-FB35BA2C8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9454-8E89-49B0-B404-7E5D36D21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236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783314-2E9A-4D80-83B7-EDBA4A68F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4962B4-3B0F-493C-B9CE-641515DB5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6E83-8C10-42B1-9908-E07F9C07424B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A7C4DC-9701-4FEB-B82E-80B3387D5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95FC60-209F-452D-989F-F774DAFE8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9454-8E89-49B0-B404-7E5D36D21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54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41D97C-D48C-4901-A6E4-1D188E0BD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6E83-8C10-42B1-9908-E07F9C07424B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3EEAD0-BEFF-48C0-AC9D-B9874A274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1BC4EC-D93D-4BC6-A585-A52BE7B25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9454-8E89-49B0-B404-7E5D36D21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772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5BC25-E533-4D12-8F94-AD1A9690D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0EDD1A-4EBF-47F0-8EA0-E79EF4260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402341-4D58-4265-9B89-225C8CA63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EDFFE2-1A21-4F8B-AEF4-0CC663C75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6E83-8C10-42B1-9908-E07F9C07424B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E86E1A-8FA5-41FB-832D-6AB60AB66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C6B6BF-D188-41BB-BC18-72B8B55FA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9454-8E89-49B0-B404-7E5D36D21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24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F0D53-2161-4621-9466-715D58033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11CA09-92A7-4CE6-86ED-CC038A9EFC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290767-1202-4FC9-96EC-24EE0CFE4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1BBB5B-56F4-4B29-BE1D-031827ECB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6E83-8C10-42B1-9908-E07F9C07424B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E4B2AB-0AD3-4D00-8012-2642AEDC7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29D4CA-BEB9-4264-884A-F06FBE265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9454-8E89-49B0-B404-7E5D36D21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04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EE4F96-0C52-4E66-B8E0-2ED832CEF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E56C23-90CE-406B-A5D4-A01D17781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2C3C2F-DCB3-46FD-B004-5CAC641F95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06E83-8C10-42B1-9908-E07F9C07424B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B2A307-019D-485A-967E-A50727AA85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06E9E4-18EC-414C-AB88-0BD516571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39454-8E89-49B0-B404-7E5D36D21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89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C9584-901B-4132-B0C3-8DA7CBD96A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Implementation of Leader Election Algorithm Using Sense</a:t>
            </a:r>
            <a:br>
              <a:rPr lang="en-US" altLang="zh-CN" dirty="0"/>
            </a:br>
            <a:r>
              <a:rPr lang="en-US" altLang="zh-CN" dirty="0"/>
              <a:t>of Direction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15C4B-65C0-47C9-BD26-38EB789F99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686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3FF48-DB54-4449-82C1-0424A393F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 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155BE9-B5C4-4143-8AED-721A4E447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9735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32F043-64E9-4017-BE75-A6783101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Leader election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F705A0-511E-4613-9EE9-DC2684548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 to leader election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2995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45C841-851C-491D-BB22-9C3676260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Algorithm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927778-8993-41EE-A3EE-13569FD24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Candidate/Captured/Elected</a:t>
            </a:r>
          </a:p>
          <a:p>
            <a:r>
              <a:rPr lang="en-US" altLang="zh-CN" dirty="0"/>
              <a:t>Phase1/2</a:t>
            </a:r>
          </a:p>
          <a:p>
            <a:r>
              <a:rPr lang="en-US" altLang="zh-CN" dirty="0"/>
              <a:t>Phase 1 Separate into k rings, elect within rings </a:t>
            </a:r>
          </a:p>
          <a:p>
            <a:r>
              <a:rPr lang="en-US" altLang="zh-CN" dirty="0"/>
              <a:t>Phase 2 elect among k rings by step (2^l-1 per step)</a:t>
            </a:r>
          </a:p>
          <a:p>
            <a:r>
              <a:rPr lang="en-US" altLang="zh-CN" dirty="0"/>
              <a:t>Msg: capture, owner, accept……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AB47FB-9BD4-40A9-8B1A-7DEB60428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27" y="4615565"/>
            <a:ext cx="5845047" cy="178323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BD19AC0-8089-465F-9844-40F032D15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609" y="328565"/>
            <a:ext cx="5104201" cy="299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287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31A1A-4DF1-4C4E-B2B4-8ED1D2EAE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A890F2-61CD-491F-AD7D-AE956BA07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可以考虑下要不要放</a:t>
            </a:r>
            <a:r>
              <a:rPr lang="en-US" altLang="zh-CN" dirty="0"/>
              <a:t>pseudo code</a:t>
            </a:r>
          </a:p>
          <a:p>
            <a:r>
              <a:rPr lang="en-US" altLang="zh-CN" dirty="0"/>
              <a:t>Time, message complexity</a:t>
            </a:r>
          </a:p>
          <a:p>
            <a:r>
              <a:rPr lang="en-US" altLang="zh-CN" dirty="0"/>
              <a:t>N != power of 2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9570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05832-0E98-4C0A-B550-707351E13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3865B1-0957-4F86-8730-AD63E392B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Fix errors, e.g.</a:t>
            </a:r>
          </a:p>
          <a:p>
            <a:r>
              <a:rPr lang="en-US" altLang="zh-CN" dirty="0"/>
              <a:t>Clarify Ambiguous, e.g.</a:t>
            </a:r>
          </a:p>
          <a:p>
            <a:r>
              <a:rPr lang="en-US" altLang="zh-CN" dirty="0"/>
              <a:t>Implement when n != 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5016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EAEA5-4E5C-41EB-A59C-01135487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432A0C-D439-4C2B-AD0B-102CC922D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msg (figure 1), verify O(n)</a:t>
            </a:r>
          </a:p>
        </p:txBody>
      </p:sp>
    </p:spTree>
    <p:extLst>
      <p:ext uri="{BB962C8B-B14F-4D97-AF65-F5344CB8AC3E}">
        <p14:creationId xmlns:p14="http://schemas.microsoft.com/office/powerpoint/2010/main" val="3892549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F689E-C1C3-4298-8444-241DBA36D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A19B90-838F-4FDA-95A9-499662619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Time (figure 2), verify O(log(n))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3020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A0302-C9D9-4DC1-9E70-FE3F5FBE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712324-1EFF-49E2-85B5-E41F8B4DC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Time (figure 3), computational time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8611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48707-42B6-477A-BEF4-9D1643BA4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160EC4-C35A-4536-8D20-65082A7AE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算法实现了。。。。目标</a:t>
            </a:r>
            <a:endParaRPr lang="en-US" altLang="zh-CN" dirty="0"/>
          </a:p>
          <a:p>
            <a:r>
              <a:rPr lang="zh-CN" altLang="en-US" dirty="0"/>
              <a:t>我们用</a:t>
            </a:r>
            <a:r>
              <a:rPr lang="en-US" altLang="zh-CN" dirty="0" err="1"/>
              <a:t>DistAlgo</a:t>
            </a:r>
            <a:r>
              <a:rPr lang="zh-CN" altLang="en-US" dirty="0"/>
              <a:t>实现了</a:t>
            </a:r>
            <a:r>
              <a:rPr lang="en-US" altLang="zh-CN" dirty="0"/>
              <a:t>n</a:t>
            </a:r>
            <a:r>
              <a:rPr lang="zh-CN" altLang="en-US"/>
              <a:t>为任意时。。。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验证了时间、空间。。。。为。。。</a:t>
            </a:r>
          </a:p>
        </p:txBody>
      </p:sp>
    </p:spTree>
    <p:extLst>
      <p:ext uri="{BB962C8B-B14F-4D97-AF65-F5344CB8AC3E}">
        <p14:creationId xmlns:p14="http://schemas.microsoft.com/office/powerpoint/2010/main" val="4229387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157</Words>
  <Application>Microsoft Office PowerPoint</Application>
  <PresentationFormat>宽屏</PresentationFormat>
  <Paragraphs>26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Implementation of Leader Election Algorithm Using Sense of Direction</vt:lpstr>
      <vt:lpstr>Leader election</vt:lpstr>
      <vt:lpstr>Algorithm</vt:lpstr>
      <vt:lpstr>PowerPoint 演示文稿</vt:lpstr>
      <vt:lpstr>Implementation</vt:lpstr>
      <vt:lpstr>Experiment</vt:lpstr>
      <vt:lpstr>PowerPoint 演示文稿</vt:lpstr>
      <vt:lpstr>PowerPoint 演示文稿</vt:lpstr>
      <vt:lpstr>Conclusion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Leader Election Algorithm Using Sense of Direction</dc:title>
  <dc:creator>沛欣 刘</dc:creator>
  <cp:lastModifiedBy>沛欣 刘</cp:lastModifiedBy>
  <cp:revision>8</cp:revision>
  <dcterms:created xsi:type="dcterms:W3CDTF">2019-04-29T02:10:51Z</dcterms:created>
  <dcterms:modified xsi:type="dcterms:W3CDTF">2019-04-29T02:35:23Z</dcterms:modified>
</cp:coreProperties>
</file>