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4" d="100"/>
          <a:sy n="104" d="100"/>
        </p:scale>
        <p:origin x="83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DC6844-253F-E5E7-3D98-A5514E6CC6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457F6F5-0776-B769-B241-8EBBCDADA6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B39C9B-67E6-B08B-0F4A-749BAD621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F2B68D-AFF9-400F-96CD-6038947C0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F2051E-D7D4-4228-DFE6-5C3984C2E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895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4C9DF-381F-DD20-BCA1-35F5A6F13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6CE628-18B9-0030-E3C7-F3092C68D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609E778-D990-819E-AA54-A60912ED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B468BA3-DEA0-5F9C-BB8F-5F07A39E8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CAEA7A-FDFD-8F9E-7E89-5BC2C44CA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1471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5150294-C3E3-D8DB-EE8A-38C110CBAE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0219349-7E9D-70A4-E27A-DEE50BFE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0409E3-14CB-E91F-C649-0700B98C0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06C12E-9EA0-A80E-67FE-1D59C896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F236D7-E0E6-BD8F-D2EE-56DF46C32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0648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231017-CA1D-D052-40F4-8D7A18DD7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199E60-8428-4739-EE7C-1562C677D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0295FC8-44A1-62CA-BCF7-58294F5FF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4B90E6B-D9F9-DAFC-068E-41E82D970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57058CB-6BAE-9FFF-4D2A-8CC8E2098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3525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A40568-6020-E686-5D97-80BFFBD9F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A4EA845-A4B1-7036-3ECC-56084D439D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18D682-FA92-2DFF-BABE-8B6468F0F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AFE396B-7F5F-A9CA-5C36-C1A82B5F3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F7168A6-4D66-7901-44CD-4890FBB85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2410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7AD18F-90B7-1315-96B9-AF294645E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27CC55-ACEB-FCA3-6939-C4211375FF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7CA2BC5-AF29-D0B3-932B-DCF27BC22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F90ED6C-471E-1BEE-D970-14C8FB2C1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E6911B9-E8F5-11C9-BFFC-3E8C87E01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7734C4D-5EF4-AD7C-337D-E4A9C6553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1208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1FD92E-7F48-8755-3F41-284AC959C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76B6ACE-D6E2-E4E4-2624-D1BBB5FBD4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D83F727-6DAD-4006-FF0E-1FE6D59A1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2F79349-25F0-9C19-300E-A8FDD2B621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D4FFF44-FB60-E175-65D3-13949EBAFA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B3537F-D792-CA58-CB58-14D9DC90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9B8AC37-3DDB-40F8-8809-805AF03F9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36172AF-0A8E-4849-646B-6D1E49B8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0594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2A954-C25E-7A9E-494F-415E7AF34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A7D53D-EAC0-DBF0-988A-C75444957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E2E0081-458C-75FD-C0F0-1F9F42F85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3DE9D2-A10D-A17C-1864-ABDA65E48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3930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182EF61-9284-05B4-ABBA-6668E2DB8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0FDE3B-FF14-5C23-61D6-9B582B612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97EF750-F410-02A3-F26F-B3D25603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4422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CA3F0A-2F20-16FB-AC9B-38C9AC3EA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7DEC575-DC7E-A4D0-5B68-50E2B08ED0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97048FD-616F-A236-6510-6B17D8F4B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5B2D1E3-3AA9-2773-AE80-F6E951227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FC316B-D853-8DE8-FE4C-C081491CD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2D2876A-158E-FC15-CFEC-79F021526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50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8837E-B1FB-F738-73FF-71F9B0AEF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63F9AC3-CD3A-65C5-D1A7-BC940BFE3F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038BBE8-6F94-0714-E734-D6D0A1EBCF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564E80D-8E9E-31A7-858E-F7466F88A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2C31C0D-6437-DC84-52AD-59F64FD59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14D7943-3190-3BCE-F33D-AF94AE68C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476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0C22FBFB-4CE7-8EAA-E520-D589B1894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99CDBB-1727-09E4-EC0C-C89EEF453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06C0973-6A53-87AC-F044-F090D7EB2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6FC3E9-9BA4-44EB-BCE8-0230631C71DF}" type="datetimeFigureOut">
              <a:rPr lang="zh-TW" altLang="en-US" smtClean="0"/>
              <a:t>2024/8/22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9AF40E-2203-DA1D-EA11-8CC28605D0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01DE45F-046C-FDFE-2033-B3C8D69DE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1E4E90-B5E6-448D-B95A-F8FD6910206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61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62D44EE-C852-4460-B8B5-C4F2BC2051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5A131BA-6851-6508-7603-D6A57699D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94716" y="739978"/>
            <a:ext cx="5334930" cy="3004145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904E6E3-5BE8-0FC0-BA78-2D647BD19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94715" y="3836197"/>
            <a:ext cx="5334931" cy="2189214"/>
          </a:xfrm>
        </p:spPr>
        <p:txBody>
          <a:bodyPr>
            <a:normAutofit/>
          </a:bodyPr>
          <a:lstStyle/>
          <a:p>
            <a:endParaRPr lang="zh-TW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58970D8-8D1D-4B5C-894B-E871CC865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30529" y="1"/>
            <a:ext cx="1155142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F227E5B6-9132-43CA-B503-37A18562A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49052" y="0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3C2051E-A88D-48E5-BACF-AAED17892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2916245"/>
            <a:ext cx="159741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821A508-2985-4905-874A-527429BAAB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835649"/>
            <a:ext cx="1548180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2929CB1-0E3C-4B2D-ADC5-0154FB33B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697761" y="5717906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圖片 4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07BB653B-A8B7-B766-4E79-AB5540B94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548180" y="539657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F2F0C84-BE8C-4DC2-A6D3-30349A801D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20513" y="6258756"/>
            <a:ext cx="1565940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4383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706F8111-08CE-ED4B-621E-EF3083878B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3"/>
          <a:stretch/>
        </p:blipFill>
        <p:spPr>
          <a:xfrm>
            <a:off x="1548180" y="539657"/>
            <a:ext cx="5178249" cy="5178249"/>
          </a:xfrm>
          <a:custGeom>
            <a:avLst/>
            <a:gdLst/>
            <a:ahLst/>
            <a:cxnLst/>
            <a:rect l="l" t="t" r="r" b="b"/>
            <a:pathLst>
              <a:path w="3741748" h="3741748">
                <a:moveTo>
                  <a:pt x="1870874" y="0"/>
                </a:moveTo>
                <a:cubicBezTo>
                  <a:pt x="2904129" y="0"/>
                  <a:pt x="3741748" y="837619"/>
                  <a:pt x="3741748" y="1870874"/>
                </a:cubicBezTo>
                <a:cubicBezTo>
                  <a:pt x="3741748" y="2904129"/>
                  <a:pt x="2904129" y="3741748"/>
                  <a:pt x="1870874" y="3741748"/>
                </a:cubicBezTo>
                <a:cubicBezTo>
                  <a:pt x="837619" y="3741748"/>
                  <a:pt x="0" y="2904129"/>
                  <a:pt x="0" y="1870874"/>
                </a:cubicBezTo>
                <a:cubicBezTo>
                  <a:pt x="0" y="837619"/>
                  <a:pt x="837619" y="0"/>
                  <a:pt x="1870874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23624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321592-7297-ED5F-AB93-5450906E8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7" name="內容版面配置區 6" descr="一張含有 日本動畫, 卡通, 漫畫, 電腦繪圖藝術品 的圖片&#10;&#10;自動產生的描述">
            <a:extLst>
              <a:ext uri="{FF2B5EF4-FFF2-40B4-BE49-F238E27FC236}">
                <a16:creationId xmlns:a16="http://schemas.microsoft.com/office/drawing/2014/main" id="{E009D598-62DC-1D52-1AAA-FC2036DEB5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23" r="23712"/>
          <a:stretch>
            <a:fillRect/>
          </a:stretch>
        </p:blipFill>
        <p:spPr>
          <a:xfrm>
            <a:off x="424875" y="1862570"/>
            <a:ext cx="4351338" cy="4351338"/>
          </a:xfrm>
          <a:custGeom>
            <a:avLst/>
            <a:gdLst>
              <a:gd name="connsiteX0" fmla="*/ 2175669 w 4351338"/>
              <a:gd name="connsiteY0" fmla="*/ 0 h 4351338"/>
              <a:gd name="connsiteX1" fmla="*/ 4351338 w 4351338"/>
              <a:gd name="connsiteY1" fmla="*/ 2175669 h 4351338"/>
              <a:gd name="connsiteX2" fmla="*/ 2175669 w 4351338"/>
              <a:gd name="connsiteY2" fmla="*/ 4351338 h 4351338"/>
              <a:gd name="connsiteX3" fmla="*/ 0 w 4351338"/>
              <a:gd name="connsiteY3" fmla="*/ 2175669 h 4351338"/>
              <a:gd name="connsiteX4" fmla="*/ 2175669 w 4351338"/>
              <a:gd name="connsiteY4" fmla="*/ 0 h 4351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1338" h="4351338">
                <a:moveTo>
                  <a:pt x="2175669" y="0"/>
                </a:moveTo>
                <a:cubicBezTo>
                  <a:pt x="3377258" y="0"/>
                  <a:pt x="4351338" y="974080"/>
                  <a:pt x="4351338" y="2175669"/>
                </a:cubicBezTo>
                <a:cubicBezTo>
                  <a:pt x="4351338" y="3377258"/>
                  <a:pt x="3377258" y="4351338"/>
                  <a:pt x="2175669" y="4351338"/>
                </a:cubicBezTo>
                <a:cubicBezTo>
                  <a:pt x="974080" y="4351338"/>
                  <a:pt x="0" y="3377258"/>
                  <a:pt x="0" y="2175669"/>
                </a:cubicBezTo>
                <a:cubicBezTo>
                  <a:pt x="0" y="974080"/>
                  <a:pt x="974080" y="0"/>
                  <a:pt x="2175669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82916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Office PowerPoint</Application>
  <PresentationFormat>寬螢幕</PresentationFormat>
  <Paragraphs>0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彥翰 陳</dc:creator>
  <cp:lastModifiedBy>彥翰 陳</cp:lastModifiedBy>
  <cp:revision>2</cp:revision>
  <dcterms:created xsi:type="dcterms:W3CDTF">2024-08-22T06:52:52Z</dcterms:created>
  <dcterms:modified xsi:type="dcterms:W3CDTF">2024-08-22T06:59:03Z</dcterms:modified>
</cp:coreProperties>
</file>