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F6DA91-6289-1871-F092-4BD8AF816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F3EF25-011B-4E8A-F30C-79C3F2B59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2B69CD-1CEB-22DE-4F81-5C19C2DE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BB12-5EE2-4646-91E7-F01AFE89EAC6}" type="datetimeFigureOut">
              <a:rPr lang="zh-TW" altLang="en-US" smtClean="0"/>
              <a:t>2024/8/21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09B1A8-4F17-FECB-3E26-A44F44DC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03A676-A6C4-1056-A79C-33A0B8E8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A622-31AE-4596-8E3F-B0AB3F39C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46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E0D3D-94A2-9327-C2D9-6147A3ED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0891DC-AD1A-C48D-CC51-9169F8DBD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381955-AA8F-9AEE-BFC2-F35FF8F1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BB12-5EE2-4646-91E7-F01AFE89EAC6}" type="datetimeFigureOut">
              <a:rPr lang="zh-TW" altLang="en-US" smtClean="0"/>
              <a:t>2024/8/21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114A96-9E33-C364-F936-9CA72EE5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A8C449-8944-7521-3140-D2548BC7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A622-31AE-4596-8E3F-B0AB3F39C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30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344CEE-7093-F329-9941-19047E130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F96051-9FED-6D8C-7158-6645E738E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24A55B-4D97-B9B3-F1BC-143B6D50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BB12-5EE2-4646-91E7-F01AFE89EAC6}" type="datetimeFigureOut">
              <a:rPr lang="zh-TW" altLang="en-US" smtClean="0"/>
              <a:t>2024/8/21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380D70-DB89-3566-0CA8-910165FC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7FF40E-B52B-9674-9C33-F6AD41D6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A622-31AE-4596-8E3F-B0AB3F39C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42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EBD7C-2BB4-5AFC-6015-2B16689D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CFDE40-ACD4-E1B1-23DC-9CD110455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199865-03ED-9ACD-3B35-E522859D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BB12-5EE2-4646-91E7-F01AFE89EAC6}" type="datetimeFigureOut">
              <a:rPr lang="zh-TW" altLang="en-US" smtClean="0"/>
              <a:t>2024/8/21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198D04-A46B-F757-BA4F-365155DC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1FB906-5D75-4570-EA76-6E814C15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A622-31AE-4596-8E3F-B0AB3F39C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1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DD06B-E318-B7AF-3FEA-5315A900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A97F70-A08E-F6FD-77A5-D75A366C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6B220D-3198-8979-E30A-5D945015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BB12-5EE2-4646-91E7-F01AFE89EAC6}" type="datetimeFigureOut">
              <a:rPr lang="zh-TW" altLang="en-US" smtClean="0"/>
              <a:t>2024/8/21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281E69-5529-3ABB-7C1A-A57D2BA8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E08B9E-715C-E3D5-68C6-F3722C5D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A622-31AE-4596-8E3F-B0AB3F39C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14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A8BB2-B181-B7D9-7AAC-D5A5EBF0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8A40A8-E88C-2EE1-6759-2EEF24AB7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6DAB43-985F-A794-CD88-63D44E51A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8092D5-B3E1-8835-9A6C-702A7D63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BB12-5EE2-4646-91E7-F01AFE89EAC6}" type="datetimeFigureOut">
              <a:rPr lang="zh-TW" altLang="en-US" smtClean="0"/>
              <a:t>2024/8/21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7AF6E2-5CFA-038F-39A6-E1A68C4F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63E824-99BB-D6CD-AD62-1B3E907E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A622-31AE-4596-8E3F-B0AB3F39C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53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71AE9-7ED7-6EA0-AF28-04D3F5A7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FC5DB2-D764-53D7-867E-2F24D7FCA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4C5EEF-EBBD-51FB-75FC-2BD600D95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A12BC6-0369-C2C9-C0A1-98BDAF2FF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FEF2CEC-5853-59B2-B94B-7E93D829D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9EFA7B9-7DA3-9738-B3A4-CE69BA77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BB12-5EE2-4646-91E7-F01AFE89EAC6}" type="datetimeFigureOut">
              <a:rPr lang="zh-TW" altLang="en-US" smtClean="0"/>
              <a:t>2024/8/21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0F9BB29-607C-D96B-6908-5E4262F2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ECD2DFF-1278-24D6-2249-F0AD9CE9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A622-31AE-4596-8E3F-B0AB3F39C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6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27C24-90E0-E78E-89C4-AA860821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12C0ABC-2667-4BEE-3A6C-65346B0F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BB12-5EE2-4646-91E7-F01AFE89EAC6}" type="datetimeFigureOut">
              <a:rPr lang="zh-TW" altLang="en-US" smtClean="0"/>
              <a:t>2024/8/21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3CBE5F-7983-D7FE-E97C-738D52D3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CF36D4-4D84-0BA3-0DBB-F1C4CD7C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A622-31AE-4596-8E3F-B0AB3F39C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62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2CEB21-5FAB-40A9-3A67-F3AA947A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BB12-5EE2-4646-91E7-F01AFE89EAC6}" type="datetimeFigureOut">
              <a:rPr lang="zh-TW" altLang="en-US" smtClean="0"/>
              <a:t>2024/8/21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4E58A71-38E0-CD16-1C1F-644D3984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4CEABD-4E22-27DF-F3CF-6C8ED105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A622-31AE-4596-8E3F-B0AB3F39C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30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BE868-F64D-9E0F-22FC-8079E705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DE96E-0E08-C032-92CD-80BE4BB66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A02A5E-4E37-BFE3-4A18-A95DFBDE5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72DBF3-914D-C2C1-B680-CC66A235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BB12-5EE2-4646-91E7-F01AFE89EAC6}" type="datetimeFigureOut">
              <a:rPr lang="zh-TW" altLang="en-US" smtClean="0"/>
              <a:t>2024/8/21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6B7DEE-30B5-1FA0-DD05-AD28CD4A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4E9B6A-AEE6-5396-8A96-38817CE4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A622-31AE-4596-8E3F-B0AB3F39C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54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433A08-991B-2C79-44D1-AC5C3442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5E25FD7-CCAD-EBD8-DB28-066847B28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D5A80F-D644-1E57-D3F1-4F64E841A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0E3558-E6BD-1E20-82C1-AF8E2EA9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BB12-5EE2-4646-91E7-F01AFE89EAC6}" type="datetimeFigureOut">
              <a:rPr lang="zh-TW" altLang="en-US" smtClean="0"/>
              <a:t>2024/8/21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9870AA-2F2F-AA16-9545-2862E7AD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9F3576-4C27-5233-504A-72FA7A25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A622-31AE-4596-8E3F-B0AB3F39C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02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017410F-5EA0-AE2F-3BE3-AF65C3D6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A074BB-BAE6-C85F-18DD-C154DB73B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526E6F-4EFA-593B-8F80-25E667265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9ABB12-5EE2-4646-91E7-F01AFE89EAC6}" type="datetimeFigureOut">
              <a:rPr lang="zh-TW" altLang="en-US" smtClean="0"/>
              <a:t>2024/8/21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DC1168-B6A5-BCA2-7317-2ACE542FB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DF8242-F0A8-60D4-8565-EDBA60DF1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B2A622-31AE-4596-8E3F-B0AB3F39C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64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D0A3C86-371D-91A7-C4BB-A6C54CD3C5F4}"/>
              </a:ext>
            </a:extLst>
          </p:cNvPr>
          <p:cNvSpPr/>
          <p:nvPr/>
        </p:nvSpPr>
        <p:spPr>
          <a:xfrm>
            <a:off x="4248727" y="2512291"/>
            <a:ext cx="2900217" cy="397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D00AC1-B123-E9E1-DA57-43F765898285}"/>
              </a:ext>
            </a:extLst>
          </p:cNvPr>
          <p:cNvSpPr/>
          <p:nvPr/>
        </p:nvSpPr>
        <p:spPr>
          <a:xfrm>
            <a:off x="4248727" y="3223491"/>
            <a:ext cx="2900217" cy="397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3CC94E-7E05-E2E3-59A3-E301FA1A27CA}"/>
              </a:ext>
            </a:extLst>
          </p:cNvPr>
          <p:cNvSpPr/>
          <p:nvPr/>
        </p:nvSpPr>
        <p:spPr>
          <a:xfrm>
            <a:off x="4248727" y="3934691"/>
            <a:ext cx="2900217" cy="397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01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4449424A-9A21-5C98-8406-4D6930F32398}"/>
              </a:ext>
            </a:extLst>
          </p:cNvPr>
          <p:cNvSpPr/>
          <p:nvPr/>
        </p:nvSpPr>
        <p:spPr>
          <a:xfrm>
            <a:off x="3149600" y="2050473"/>
            <a:ext cx="1293091" cy="1293091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541F520-5731-B4B1-1F98-FC3C16BBB02D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4253322" y="3154195"/>
            <a:ext cx="521878" cy="53111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98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13D0ADE-B292-E165-FEA8-392AFA5AE9C6}"/>
              </a:ext>
            </a:extLst>
          </p:cNvPr>
          <p:cNvSpPr txBox="1"/>
          <p:nvPr/>
        </p:nvSpPr>
        <p:spPr>
          <a:xfrm>
            <a:off x="2789382" y="2133600"/>
            <a:ext cx="235527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600" dirty="0">
                <a:solidFill>
                  <a:schemeClr val="bg1"/>
                </a:solidFill>
                <a:latin typeface="Bookshelf Symbol 7" panose="05010101010101010101" pitchFamily="2" charset="2"/>
              </a:rPr>
              <a:t>PEI</a:t>
            </a:r>
            <a:endParaRPr lang="zh-TW" altLang="en-US" dirty="0">
              <a:solidFill>
                <a:schemeClr val="bg1"/>
              </a:solidFill>
              <a:latin typeface="Bookshelf Symbol 7" panose="050101010101010101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1633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寬螢幕</PresentationFormat>
  <Paragraphs>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Bookshelf Symbol 7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彥翰 陳</dc:creator>
  <cp:lastModifiedBy>彥翰 陳</cp:lastModifiedBy>
  <cp:revision>1</cp:revision>
  <dcterms:created xsi:type="dcterms:W3CDTF">2024-08-21T08:31:44Z</dcterms:created>
  <dcterms:modified xsi:type="dcterms:W3CDTF">2024-08-21T08:35:14Z</dcterms:modified>
</cp:coreProperties>
</file>