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BlueTooth</a:t>
            </a:r>
            <a:r>
              <a:rPr lang="en-US" dirty="0" smtClean="0"/>
              <a:t> Chat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Nuo</a:t>
            </a:r>
            <a:r>
              <a:rPr lang="en-US" dirty="0" smtClean="0"/>
              <a:t> Dou, Pei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Design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altLang="zh-CN" dirty="0" smtClean="0"/>
              <a:t>To-dos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chat ---- Text only, one to one.</a:t>
            </a:r>
          </a:p>
          <a:p>
            <a:endParaRPr lang="en-US" dirty="0"/>
          </a:p>
          <a:p>
            <a:r>
              <a:rPr lang="en-US" dirty="0" smtClean="0"/>
              <a:t>Choose customized icon for your or your friend.</a:t>
            </a:r>
          </a:p>
          <a:p>
            <a:endParaRPr lang="en-US" dirty="0"/>
          </a:p>
          <a:p>
            <a:r>
              <a:rPr lang="en-US" dirty="0" smtClean="0"/>
              <a:t>Notification and vibration.</a:t>
            </a:r>
          </a:p>
          <a:p>
            <a:endParaRPr lang="en-US" dirty="0"/>
          </a:p>
          <a:p>
            <a:r>
              <a:rPr lang="en-US" dirty="0" smtClean="0"/>
              <a:t>Localization for English, Simplified Chinese and Traditional Chinese.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To-dos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 </a:t>
            </a:r>
            <a:r>
              <a:rPr lang="en-US" altLang="zh-CN" dirty="0" smtClean="0"/>
              <a:t>multimedia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transmission;</a:t>
            </a:r>
          </a:p>
          <a:p>
            <a:endParaRPr lang="en-US" altLang="zh-CN" dirty="0"/>
          </a:p>
          <a:p>
            <a:r>
              <a:rPr lang="en-US" altLang="zh-CN" dirty="0" smtClean="0"/>
              <a:t>Add support for Google Photos;</a:t>
            </a:r>
          </a:p>
          <a:p>
            <a:endParaRPr lang="en-US" altLang="zh-CN" dirty="0"/>
          </a:p>
          <a:p>
            <a:r>
              <a:rPr lang="en-US" altLang="zh-CN" dirty="0" smtClean="0"/>
              <a:t>Add support for group chat.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341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2613</TotalTime>
  <Words>69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2</vt:lpstr>
      <vt:lpstr>宋体</vt:lpstr>
      <vt:lpstr>Quotable</vt:lpstr>
      <vt:lpstr>A BlueTooth Chat APP</vt:lpstr>
      <vt:lpstr>Table of Content</vt:lpstr>
      <vt:lpstr>Function</vt:lpstr>
      <vt:lpstr>To-dos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BlueTooth Chat APP</dc:title>
  <dc:creator>Roc Zhang</dc:creator>
  <cp:lastModifiedBy>Roc Zhang</cp:lastModifiedBy>
  <cp:revision>4</cp:revision>
  <dcterms:created xsi:type="dcterms:W3CDTF">2017-06-06T03:56:18Z</dcterms:created>
  <dcterms:modified xsi:type="dcterms:W3CDTF">2017-06-07T23:30:15Z</dcterms:modified>
</cp:coreProperties>
</file>