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FBA8D-7A05-8645-AA36-59B01D9BF3EA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C8BD1-DF55-6149-982E-BBA2F698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a new app; connect to moto; chat; disconnect; connect to mi (chat history is still there); connect back to moto; change self pic; restore; change other pic; </a:t>
            </a:r>
            <a:r>
              <a:rPr lang="en-US" baseline="0" dirty="0" err="1" smtClean="0"/>
              <a:t>devicelist</a:t>
            </a:r>
            <a:r>
              <a:rPr lang="en-US" baseline="0" dirty="0" smtClean="0"/>
              <a:t>; restore other pic; delete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C8BD1-DF55-6149-982E-BBA2F69810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2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Bluetooth Chat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Nuo</a:t>
            </a:r>
            <a:r>
              <a:rPr lang="en-US" dirty="0" smtClean="0"/>
              <a:t> Dou, Pei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4380" y="4910380"/>
            <a:ext cx="1947620" cy="1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Bluetooth API is called in </a:t>
            </a:r>
            <a:r>
              <a:rPr lang="en-US" dirty="0" err="1" smtClean="0"/>
              <a:t>ConnectionManager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ConnectionManager</a:t>
            </a:r>
            <a:r>
              <a:rPr lang="en-US" dirty="0" smtClean="0"/>
              <a:t> uses two threads to maintain the listening and transmitting respectively.</a:t>
            </a:r>
          </a:p>
          <a:p>
            <a:pPr lvl="1"/>
            <a:r>
              <a:rPr lang="en-US" dirty="0" err="1" smtClean="0"/>
              <a:t>AcceptThread</a:t>
            </a:r>
            <a:r>
              <a:rPr lang="en-US" dirty="0" smtClean="0"/>
              <a:t>: Listening to other clients connection requests.</a:t>
            </a:r>
          </a:p>
          <a:p>
            <a:pPr lvl="1"/>
            <a:r>
              <a:rPr lang="en-US" dirty="0" err="1" smtClean="0"/>
              <a:t>ConnectedThread</a:t>
            </a:r>
            <a:r>
              <a:rPr lang="en-US" dirty="0" smtClean="0"/>
              <a:t>: Maintaining a socket between two devices and send/get data stream from it.</a:t>
            </a:r>
          </a:p>
          <a:p>
            <a:pPr lvl="1"/>
            <a:endParaRPr lang="en-US" dirty="0"/>
          </a:p>
          <a:p>
            <a:r>
              <a:rPr lang="en-US" dirty="0" smtClean="0"/>
              <a:t>Exposes methods to </a:t>
            </a:r>
            <a:r>
              <a:rPr lang="en-US" dirty="0" err="1" smtClean="0"/>
              <a:t>MainActivity</a:t>
            </a:r>
            <a:r>
              <a:rPr lang="en-US" dirty="0" smtClean="0"/>
              <a:t> to connect or disconnect.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8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MainActivity</a:t>
            </a:r>
            <a:r>
              <a:rPr lang="en-US" dirty="0" smtClean="0"/>
              <a:t> is implemented on the basis of the official navigation drawer template.</a:t>
            </a:r>
          </a:p>
          <a:p>
            <a:endParaRPr lang="en-US" dirty="0"/>
          </a:p>
          <a:p>
            <a:r>
              <a:rPr lang="en-US" dirty="0" smtClean="0"/>
              <a:t>Basic functions are displayed in the drawer.</a:t>
            </a:r>
          </a:p>
          <a:p>
            <a:endParaRPr lang="en-US" dirty="0"/>
          </a:p>
          <a:p>
            <a:r>
              <a:rPr lang="en-US" dirty="0" smtClean="0"/>
              <a:t>A handler to handle message from the </a:t>
            </a:r>
            <a:r>
              <a:rPr lang="en-US" dirty="0" err="1" smtClean="0"/>
              <a:t>ConnectedThread</a:t>
            </a:r>
            <a:r>
              <a:rPr lang="en-US" dirty="0" smtClean="0"/>
              <a:t>, sending and receiving</a:t>
            </a:r>
          </a:p>
          <a:p>
            <a:endParaRPr lang="en-US" dirty="0"/>
          </a:p>
          <a:p>
            <a:r>
              <a:rPr lang="en-US" dirty="0" smtClean="0"/>
              <a:t>Using an adapter to print messages on the screen.</a:t>
            </a:r>
          </a:p>
          <a:p>
            <a:endParaRPr lang="en-US" dirty="0"/>
          </a:p>
          <a:p>
            <a:r>
              <a:rPr lang="en-US" dirty="0" smtClean="0"/>
              <a:t>Calls methods in </a:t>
            </a:r>
            <a:r>
              <a:rPr lang="en-US" dirty="0" err="1" smtClean="0"/>
              <a:t>ConnectionManager</a:t>
            </a:r>
            <a:r>
              <a:rPr lang="en-US" dirty="0" smtClean="0"/>
              <a:t> to connect or disconnect.</a:t>
            </a:r>
          </a:p>
          <a:p>
            <a:endParaRPr lang="en-US" dirty="0"/>
          </a:p>
          <a:p>
            <a:r>
              <a:rPr lang="en-US" dirty="0" smtClean="0"/>
              <a:t>Implements file-related operation, like user image file and chat history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DeviceListActivity</a:t>
            </a:r>
            <a:r>
              <a:rPr lang="en-US" altLang="zh-CN" dirty="0" smtClean="0"/>
              <a:t> shows the Bluetooth devices found.</a:t>
            </a:r>
          </a:p>
          <a:p>
            <a:endParaRPr lang="en-US" altLang="zh-CN" dirty="0"/>
          </a:p>
          <a:p>
            <a:r>
              <a:rPr lang="en-US" altLang="zh-CN" dirty="0" smtClean="0"/>
              <a:t>Gets device names and addresses from </a:t>
            </a:r>
            <a:r>
              <a:rPr lang="en-US" altLang="zh-CN" dirty="0" err="1" smtClean="0"/>
              <a:t>ConnectionManager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Uses an adapter to print devices on the screen.</a:t>
            </a:r>
          </a:p>
          <a:p>
            <a:pPr lvl="1"/>
            <a:r>
              <a:rPr lang="en-US" dirty="0" smtClean="0"/>
              <a:t>When an item is selected, return to the </a:t>
            </a:r>
            <a:r>
              <a:rPr lang="en-US" dirty="0" err="1" smtClean="0"/>
              <a:t>MainActivity</a:t>
            </a:r>
            <a:r>
              <a:rPr lang="en-US" dirty="0" smtClean="0"/>
              <a:t> and start connecting.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1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from the class to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life cycle management</a:t>
            </a:r>
          </a:p>
          <a:p>
            <a:r>
              <a:rPr lang="en-US" dirty="0" smtClean="0"/>
              <a:t>Bluetooth API</a:t>
            </a:r>
            <a:endParaRPr lang="en-US" dirty="0"/>
          </a:p>
          <a:p>
            <a:r>
              <a:rPr lang="en-US" dirty="0" err="1" smtClean="0"/>
              <a:t>Asynchronized</a:t>
            </a:r>
            <a:r>
              <a:rPr lang="en-US" dirty="0" smtClean="0"/>
              <a:t> </a:t>
            </a:r>
            <a:r>
              <a:rPr lang="en-US" dirty="0" smtClean="0"/>
              <a:t>tasks &amp; Multithreading</a:t>
            </a:r>
            <a:endParaRPr lang="en-US" dirty="0" smtClean="0"/>
          </a:p>
          <a:p>
            <a:r>
              <a:rPr lang="en-US" dirty="0" smtClean="0"/>
              <a:t>File manipulation</a:t>
            </a:r>
          </a:p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drawer, adapter</a:t>
            </a:r>
          </a:p>
          <a:p>
            <a:r>
              <a:rPr lang="en-US" dirty="0" smtClean="0"/>
              <a:t>Button, </a:t>
            </a:r>
            <a:r>
              <a:rPr lang="en-US" dirty="0" err="1" smtClean="0"/>
              <a:t>EditText</a:t>
            </a:r>
            <a:r>
              <a:rPr lang="en-US" dirty="0" smtClean="0"/>
              <a:t>, </a:t>
            </a:r>
            <a:r>
              <a:rPr lang="en-US" dirty="0" err="1" smtClean="0"/>
              <a:t>ImageView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Future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message types: audio, video, meme</a:t>
            </a:r>
          </a:p>
          <a:p>
            <a:endParaRPr lang="en-US" dirty="0"/>
          </a:p>
          <a:p>
            <a:r>
              <a:rPr lang="en-US" dirty="0" smtClean="0"/>
              <a:t>Customized UI other than android default UI</a:t>
            </a:r>
          </a:p>
          <a:p>
            <a:endParaRPr lang="en-US" dirty="0"/>
          </a:p>
          <a:p>
            <a:r>
              <a:rPr lang="en-US" dirty="0" smtClean="0"/>
              <a:t>Support for group chat</a:t>
            </a:r>
          </a:p>
          <a:p>
            <a:endParaRPr lang="en-US" dirty="0"/>
          </a:p>
          <a:p>
            <a:r>
              <a:rPr lang="en-US" dirty="0" smtClean="0"/>
              <a:t>Ad-hoc communication</a:t>
            </a:r>
          </a:p>
          <a:p>
            <a:endParaRPr lang="en-US" dirty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Design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Bluetooth chat ---- Text only, one to one.</a:t>
            </a:r>
          </a:p>
          <a:p>
            <a:endParaRPr lang="en-US" dirty="0"/>
          </a:p>
          <a:p>
            <a:r>
              <a:rPr lang="en-US" dirty="0" smtClean="0"/>
              <a:t>Choose customized icon for </a:t>
            </a:r>
            <a:r>
              <a:rPr lang="en-US" dirty="0" smtClean="0"/>
              <a:t>yourself </a:t>
            </a:r>
            <a:r>
              <a:rPr lang="en-US" dirty="0" smtClean="0"/>
              <a:t>or your friend.</a:t>
            </a:r>
            <a:r>
              <a:rPr lang="zh-CN" altLang="en-US" dirty="0" smtClean="0"/>
              <a:t> </a:t>
            </a:r>
            <a:r>
              <a:rPr lang="en-US" altLang="zh-CN" dirty="0" smtClean="0"/>
              <a:t> (As a way to differentiate between multiple devices, since picture transmission is not implemented).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Notification and vibration.</a:t>
            </a:r>
          </a:p>
          <a:p>
            <a:endParaRPr lang="en-US" dirty="0"/>
          </a:p>
          <a:p>
            <a:r>
              <a:rPr lang="en-US" dirty="0" smtClean="0"/>
              <a:t>History will never lost after restart</a:t>
            </a:r>
            <a:r>
              <a:rPr lang="en-US" dirty="0" smtClean="0"/>
              <a:t>. Unless you delete it.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Localization for English, Simplified Chinese and Traditional Chinese.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Activities: </a:t>
            </a:r>
            <a:r>
              <a:rPr lang="en-US" altLang="zh-CN" dirty="0" err="1" smtClean="0"/>
              <a:t>Main</a:t>
            </a:r>
            <a:r>
              <a:rPr lang="en-US" dirty="0" err="1" smtClean="0"/>
              <a:t>Activity</a:t>
            </a:r>
            <a:r>
              <a:rPr lang="en-US" dirty="0" smtClean="0"/>
              <a:t>, </a:t>
            </a:r>
            <a:r>
              <a:rPr lang="en-US" dirty="0" err="1" smtClean="0"/>
              <a:t>DeviceItemListActivity</a:t>
            </a:r>
            <a:r>
              <a:rPr lang="en-US" dirty="0" smtClean="0"/>
              <a:t>, </a:t>
            </a:r>
            <a:r>
              <a:rPr lang="en-US" dirty="0" err="1" smtClean="0"/>
              <a:t>AboutActivity</a:t>
            </a:r>
            <a:endParaRPr lang="en-US" dirty="0" smtClean="0"/>
          </a:p>
          <a:p>
            <a:r>
              <a:rPr lang="en-US" dirty="0" smtClean="0"/>
              <a:t>Data structure: </a:t>
            </a:r>
            <a:r>
              <a:rPr lang="en-US" dirty="0" err="1" smtClean="0"/>
              <a:t>ChatMessage</a:t>
            </a:r>
            <a:endParaRPr lang="en-US" dirty="0" smtClean="0"/>
          </a:p>
          <a:p>
            <a:r>
              <a:rPr lang="en-US" dirty="0" smtClean="0"/>
              <a:t>Bluetooth connection: </a:t>
            </a:r>
            <a:r>
              <a:rPr lang="en-US" dirty="0" err="1" smtClean="0"/>
              <a:t>ConnectionManager</a:t>
            </a:r>
            <a:endParaRPr lang="en-US" dirty="0" smtClean="0"/>
          </a:p>
          <a:p>
            <a:r>
              <a:rPr lang="en-US" dirty="0" smtClean="0"/>
              <a:t>UI-related: </a:t>
            </a:r>
            <a:r>
              <a:rPr lang="en-US" dirty="0" err="1" smtClean="0"/>
              <a:t>MessageAdapter</a:t>
            </a:r>
            <a:r>
              <a:rPr lang="en-US" dirty="0" smtClean="0"/>
              <a:t>, </a:t>
            </a:r>
            <a:r>
              <a:rPr lang="en-US" dirty="0" err="1" smtClean="0"/>
              <a:t>DeviceItemAdapter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82" y="2941992"/>
            <a:ext cx="3289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 is the best.</a:t>
            </a:r>
          </a:p>
          <a:p>
            <a:endParaRPr lang="en-US" dirty="0" smtClean="0"/>
          </a:p>
          <a:p>
            <a:r>
              <a:rPr lang="en-US" dirty="0" err="1" smtClean="0"/>
              <a:t>EditText</a:t>
            </a:r>
            <a:r>
              <a:rPr lang="en-US" dirty="0" smtClean="0"/>
              <a:t> box is not enabled until connected.</a:t>
            </a:r>
          </a:p>
          <a:p>
            <a:endParaRPr lang="en-US" dirty="0"/>
          </a:p>
          <a:p>
            <a:r>
              <a:rPr lang="en-US" dirty="0" smtClean="0"/>
              <a:t>Click CONNECT to connect to other devices.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Paired device will be always on the top.</a:t>
            </a:r>
          </a:p>
          <a:p>
            <a:endParaRPr lang="en-US" dirty="0"/>
          </a:p>
          <a:p>
            <a:r>
              <a:rPr lang="en-US" dirty="0" smtClean="0"/>
              <a:t>With device icon (Real “BLUETOOTH!”)</a:t>
            </a:r>
          </a:p>
          <a:p>
            <a:r>
              <a:rPr lang="en-US" dirty="0"/>
              <a:t>C</a:t>
            </a:r>
            <a:r>
              <a:rPr lang="en-US" dirty="0" smtClean="0"/>
              <a:t>ustomized icon will be reflected here.</a:t>
            </a:r>
          </a:p>
          <a:p>
            <a:endParaRPr lang="en-US" dirty="0"/>
          </a:p>
          <a:p>
            <a:r>
              <a:rPr lang="en-US" dirty="0" smtClean="0"/>
              <a:t>Bluetooth addresses on the right.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device name is on the top-left.</a:t>
            </a:r>
          </a:p>
          <a:p>
            <a:endParaRPr lang="en-US" dirty="0"/>
          </a:p>
          <a:p>
            <a:r>
              <a:rPr lang="en-US" dirty="0" smtClean="0"/>
              <a:t>Chat message with default icons.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supported functions are shown in the drawer.</a:t>
            </a:r>
          </a:p>
          <a:p>
            <a:endParaRPr lang="en-US" dirty="0"/>
          </a:p>
          <a:p>
            <a:r>
              <a:rPr lang="en-US" dirty="0" smtClean="0"/>
              <a:t>Your customized picture is on the top.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09" y="1481"/>
            <a:ext cx="3856791" cy="6856519"/>
          </a:xfrm>
        </p:spPr>
      </p:pic>
    </p:spTree>
    <p:extLst>
      <p:ext uri="{BB962C8B-B14F-4D97-AF65-F5344CB8AC3E}">
        <p14:creationId xmlns:p14="http://schemas.microsoft.com/office/powerpoint/2010/main" val="15260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34" y="1859797"/>
            <a:ext cx="7185466" cy="49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5225</TotalTime>
  <Words>484</Words>
  <Application>Microsoft Macintosh PowerPoint</Application>
  <PresentationFormat>Widescreen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Mangal</vt:lpstr>
      <vt:lpstr>Wingdings 2</vt:lpstr>
      <vt:lpstr>宋体</vt:lpstr>
      <vt:lpstr>Quotable</vt:lpstr>
      <vt:lpstr>A Bluetooth Chat APP</vt:lpstr>
      <vt:lpstr>Table of Content</vt:lpstr>
      <vt:lpstr>Function</vt:lpstr>
      <vt:lpstr>Design – Overview</vt:lpstr>
      <vt:lpstr>Design – UI Layout</vt:lpstr>
      <vt:lpstr>Design – UI Layout</vt:lpstr>
      <vt:lpstr>Design – UI Layout</vt:lpstr>
      <vt:lpstr>Design – UI Layout</vt:lpstr>
      <vt:lpstr>Design – Logic Design</vt:lpstr>
      <vt:lpstr>Design – Logic Design</vt:lpstr>
      <vt:lpstr>Design – Logic Design</vt:lpstr>
      <vt:lpstr>Design – Logic Design</vt:lpstr>
      <vt:lpstr>Design – from the class to the project</vt:lpstr>
      <vt:lpstr>Demo</vt:lpstr>
      <vt:lpstr>Design – Future Design</vt:lpstr>
      <vt:lpstr>Thank you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BlueTooth Chat APP</dc:title>
  <dc:creator>Roc Zhang</dc:creator>
  <cp:lastModifiedBy>Roc Zhang</cp:lastModifiedBy>
  <cp:revision>23</cp:revision>
  <dcterms:created xsi:type="dcterms:W3CDTF">2017-06-06T03:56:18Z</dcterms:created>
  <dcterms:modified xsi:type="dcterms:W3CDTF">2017-06-15T01:30:16Z</dcterms:modified>
</cp:coreProperties>
</file>