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FBA8D-7A05-8645-AA36-59B01D9BF3EA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C8BD1-DF55-6149-982E-BBA2F698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BlueTooth</a:t>
            </a:r>
            <a:r>
              <a:rPr lang="en-US" dirty="0" smtClean="0"/>
              <a:t> Chat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Nuo</a:t>
            </a:r>
            <a:r>
              <a:rPr lang="en-US" dirty="0" smtClean="0"/>
              <a:t> Dou, Pei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functions:</a:t>
            </a:r>
          </a:p>
          <a:p>
            <a:r>
              <a:rPr lang="en-US" dirty="0" err="1" smtClean="0"/>
              <a:t>startListen</a:t>
            </a:r>
            <a:r>
              <a:rPr lang="en-US" dirty="0" smtClean="0"/>
              <a:t>() / </a:t>
            </a:r>
            <a:r>
              <a:rPr lang="en-US" dirty="0" err="1" smtClean="0"/>
              <a:t>stopListen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connect() </a:t>
            </a:r>
            <a:r>
              <a:rPr lang="en-US" smtClean="0"/>
              <a:t>/ disconnect()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8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7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2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To-dos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 </a:t>
            </a:r>
            <a:r>
              <a:rPr lang="en-US" altLang="zh-CN" dirty="0" smtClean="0"/>
              <a:t>multimedia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transmission;</a:t>
            </a:r>
          </a:p>
          <a:p>
            <a:endParaRPr lang="en-US" altLang="zh-CN" dirty="0"/>
          </a:p>
          <a:p>
            <a:r>
              <a:rPr lang="en-US" altLang="zh-CN" dirty="0" smtClean="0"/>
              <a:t>Add support for Google Photos;</a:t>
            </a:r>
          </a:p>
          <a:p>
            <a:endParaRPr lang="en-US" altLang="zh-CN" dirty="0"/>
          </a:p>
          <a:p>
            <a:r>
              <a:rPr lang="en-US" altLang="zh-CN" dirty="0" smtClean="0"/>
              <a:t>Add support for group chat.</a:t>
            </a:r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34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Design</a:t>
            </a:r>
          </a:p>
          <a:p>
            <a:endParaRPr lang="en-US" dirty="0"/>
          </a:p>
          <a:p>
            <a:r>
              <a:rPr lang="en-US" dirty="0" smtClean="0"/>
              <a:t>Demo</a:t>
            </a:r>
          </a:p>
          <a:p>
            <a:endParaRPr lang="en-US" dirty="0"/>
          </a:p>
          <a:p>
            <a:r>
              <a:rPr lang="en-US" altLang="zh-CN" dirty="0" smtClean="0"/>
              <a:t>To-dos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Bluetooth chat ---- Text only, one to one.</a:t>
            </a:r>
          </a:p>
          <a:p>
            <a:endParaRPr lang="en-US" dirty="0"/>
          </a:p>
          <a:p>
            <a:r>
              <a:rPr lang="en-US" dirty="0" smtClean="0"/>
              <a:t>Choose customized icon for your or your friend.</a:t>
            </a:r>
            <a:r>
              <a:rPr lang="zh-CN" altLang="en-US" dirty="0" smtClean="0"/>
              <a:t> </a:t>
            </a:r>
            <a:r>
              <a:rPr lang="en-US" altLang="zh-CN" dirty="0" smtClean="0"/>
              <a:t> (As a way to differentiate between multiple devices, since picture transmission is not </a:t>
            </a:r>
            <a:r>
              <a:rPr lang="en-US" altLang="zh-CN" dirty="0" err="1" smtClean="0"/>
              <a:t>implenmented</a:t>
            </a:r>
            <a:r>
              <a:rPr lang="en-US" altLang="zh-CN" dirty="0" smtClean="0"/>
              <a:t>).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Notification and vibration.</a:t>
            </a:r>
          </a:p>
          <a:p>
            <a:endParaRPr lang="en-US" dirty="0"/>
          </a:p>
          <a:p>
            <a:r>
              <a:rPr lang="en-US" dirty="0" smtClean="0"/>
              <a:t>History will never lost after restart.</a:t>
            </a:r>
          </a:p>
          <a:p>
            <a:endParaRPr lang="en-US" dirty="0"/>
          </a:p>
          <a:p>
            <a:r>
              <a:rPr lang="en-US" dirty="0" smtClean="0"/>
              <a:t>Localization for English, Simplified Chinese and Traditional Chinese.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Activities: </a:t>
            </a:r>
            <a:r>
              <a:rPr lang="en-US" dirty="0" err="1" smtClean="0"/>
              <a:t>AboutActivity</a:t>
            </a:r>
            <a:r>
              <a:rPr lang="en-US" dirty="0" smtClean="0"/>
              <a:t>, </a:t>
            </a:r>
            <a:r>
              <a:rPr lang="en-US" dirty="0" err="1" smtClean="0"/>
              <a:t>DeviceItemListActivity</a:t>
            </a:r>
            <a:r>
              <a:rPr lang="en-US" dirty="0" smtClean="0"/>
              <a:t>, </a:t>
            </a:r>
            <a:r>
              <a:rPr lang="en-US" dirty="0" err="1" smtClean="0"/>
              <a:t>AboutActivity</a:t>
            </a:r>
            <a:endParaRPr lang="en-US" dirty="0" smtClean="0"/>
          </a:p>
          <a:p>
            <a:r>
              <a:rPr lang="en-US" dirty="0" smtClean="0"/>
              <a:t>Data structure: </a:t>
            </a:r>
            <a:r>
              <a:rPr lang="en-US" dirty="0" err="1" smtClean="0"/>
              <a:t>ChatMessage</a:t>
            </a:r>
            <a:endParaRPr lang="en-US" dirty="0" smtClean="0"/>
          </a:p>
          <a:p>
            <a:r>
              <a:rPr lang="en-US" dirty="0" smtClean="0"/>
              <a:t>Bluetooth connection: </a:t>
            </a:r>
            <a:r>
              <a:rPr lang="en-US" dirty="0" err="1" smtClean="0"/>
              <a:t>ConnectionManager</a:t>
            </a:r>
            <a:endParaRPr lang="en-US" dirty="0" smtClean="0"/>
          </a:p>
          <a:p>
            <a:r>
              <a:rPr lang="en-US" dirty="0" smtClean="0"/>
              <a:t>UI-related: </a:t>
            </a:r>
            <a:r>
              <a:rPr lang="en-US" dirty="0" err="1" smtClean="0"/>
              <a:t>MessageAdapter</a:t>
            </a:r>
            <a:r>
              <a:rPr lang="en-US" dirty="0" smtClean="0"/>
              <a:t>, </a:t>
            </a:r>
            <a:r>
              <a:rPr lang="en-US" dirty="0" err="1" smtClean="0"/>
              <a:t>DeviceItemAdapter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81" y="2973742"/>
            <a:ext cx="3390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Simplicity is the best.</a:t>
            </a:r>
          </a:p>
          <a:p>
            <a:endParaRPr lang="en-US" dirty="0" smtClean="0"/>
          </a:p>
          <a:p>
            <a:r>
              <a:rPr lang="en-US" dirty="0" err="1" smtClean="0"/>
              <a:t>EditText</a:t>
            </a:r>
            <a:r>
              <a:rPr lang="en-US" dirty="0" smtClean="0"/>
              <a:t> box is not enabled until connected.</a:t>
            </a:r>
          </a:p>
          <a:p>
            <a:endParaRPr lang="en-US" dirty="0"/>
          </a:p>
          <a:p>
            <a:r>
              <a:rPr lang="en-US" dirty="0" smtClean="0"/>
              <a:t>Click CONNECT to connect to other devices.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Paired device will be always on the top.</a:t>
            </a:r>
          </a:p>
          <a:p>
            <a:endParaRPr lang="en-US" dirty="0"/>
          </a:p>
          <a:p>
            <a:r>
              <a:rPr lang="en-US" dirty="0" smtClean="0"/>
              <a:t>With device icon (Real “BLUETOOTH!”)</a:t>
            </a:r>
          </a:p>
          <a:p>
            <a:r>
              <a:rPr lang="en-US" dirty="0"/>
              <a:t>C</a:t>
            </a:r>
            <a:r>
              <a:rPr lang="en-US" dirty="0" smtClean="0"/>
              <a:t>ustomized icon will be reflected)</a:t>
            </a:r>
          </a:p>
          <a:p>
            <a:endParaRPr lang="en-US" dirty="0"/>
          </a:p>
          <a:p>
            <a:r>
              <a:rPr lang="en-US" dirty="0" smtClean="0"/>
              <a:t>Bluetooth address on the right.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5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 device name is on the left.</a:t>
            </a:r>
          </a:p>
          <a:p>
            <a:endParaRPr lang="en-US" dirty="0"/>
          </a:p>
          <a:p>
            <a:r>
              <a:rPr lang="en-US" dirty="0" smtClean="0"/>
              <a:t>Chat message with default icons.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UI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7" y="0"/>
            <a:ext cx="3857624" cy="68580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 functions currently supported is here.</a:t>
            </a:r>
          </a:p>
          <a:p>
            <a:endParaRPr lang="en-US" dirty="0"/>
          </a:p>
          <a:p>
            <a:r>
              <a:rPr lang="en-US" dirty="0" smtClean="0"/>
              <a:t>Chat record will be stored, also can be deleted.</a:t>
            </a:r>
          </a:p>
          <a:p>
            <a:r>
              <a:rPr lang="en-US" dirty="0" smtClean="0"/>
              <a:t>Upload customized icon for you or your friend.</a:t>
            </a:r>
          </a:p>
          <a:p>
            <a:r>
              <a:rPr lang="en-US" dirty="0" smtClean="0"/>
              <a:t>Restore the default icon for you and your friend.</a:t>
            </a:r>
          </a:p>
          <a:p>
            <a:endParaRPr lang="en-US" dirty="0"/>
          </a:p>
          <a:p>
            <a:r>
              <a:rPr lang="en-US" dirty="0" smtClean="0"/>
              <a:t>Check author information in About section.</a:t>
            </a:r>
          </a:p>
        </p:txBody>
      </p:sp>
    </p:spTree>
    <p:extLst>
      <p:ext uri="{BB962C8B-B14F-4D97-AF65-F5344CB8AC3E}">
        <p14:creationId xmlns:p14="http://schemas.microsoft.com/office/powerpoint/2010/main" val="152600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mr-IN" dirty="0" smtClean="0"/>
              <a:t>–</a:t>
            </a:r>
            <a:r>
              <a:rPr lang="en-US" dirty="0" smtClean="0"/>
              <a:t> Logic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 Component: Connection Manager.</a:t>
            </a:r>
          </a:p>
          <a:p>
            <a:endParaRPr lang="en-US" dirty="0"/>
          </a:p>
          <a:p>
            <a:r>
              <a:rPr lang="en-US" dirty="0" err="1" smtClean="0"/>
              <a:t>AcceptThread</a:t>
            </a:r>
            <a:r>
              <a:rPr lang="en-US" dirty="0" smtClean="0"/>
              <a:t>: Listening to other devices’ connection requests.</a:t>
            </a:r>
          </a:p>
          <a:p>
            <a:r>
              <a:rPr lang="en-US" dirty="0" err="1" smtClean="0"/>
              <a:t>ConnectedThread</a:t>
            </a:r>
            <a:r>
              <a:rPr lang="en-US" dirty="0" smtClean="0"/>
              <a:t>: Manage input stream and output stream from Bluetooth socket.</a:t>
            </a:r>
          </a:p>
          <a:p>
            <a:endParaRPr lang="en-US" dirty="0"/>
          </a:p>
          <a:p>
            <a:r>
              <a:rPr lang="en-US" dirty="0" err="1" smtClean="0"/>
              <a:t>ConnectionListener</a:t>
            </a:r>
            <a:r>
              <a:rPr lang="en-US" dirty="0" smtClean="0"/>
              <a:t>: An interface, for listening to the change of status and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3901</TotalTime>
  <Words>332</Words>
  <Application>Microsoft Macintosh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Century Gothic</vt:lpstr>
      <vt:lpstr>Mangal</vt:lpstr>
      <vt:lpstr>Wingdings 2</vt:lpstr>
      <vt:lpstr>宋体</vt:lpstr>
      <vt:lpstr>Quotable</vt:lpstr>
      <vt:lpstr>A BlueTooth Chat APP</vt:lpstr>
      <vt:lpstr>Table of Content</vt:lpstr>
      <vt:lpstr>Function</vt:lpstr>
      <vt:lpstr>Design – Overview</vt:lpstr>
      <vt:lpstr>Design – UI Layout</vt:lpstr>
      <vt:lpstr>Design – UI Layout</vt:lpstr>
      <vt:lpstr>Design – UI Layout</vt:lpstr>
      <vt:lpstr>Design – UI Layout</vt:lpstr>
      <vt:lpstr>Design – Logic Design</vt:lpstr>
      <vt:lpstr>Design – Logic Design</vt:lpstr>
      <vt:lpstr>Design – Logic Design</vt:lpstr>
      <vt:lpstr>Design – Logic Design</vt:lpstr>
      <vt:lpstr>Design – Logic Design</vt:lpstr>
      <vt:lpstr>Design – Logic Design</vt:lpstr>
      <vt:lpstr>Design – Logic Design</vt:lpstr>
      <vt:lpstr>Design – Logic Design</vt:lpstr>
      <vt:lpstr>Design – Logic Design</vt:lpstr>
      <vt:lpstr>To-dos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BlueTooth Chat APP</dc:title>
  <dc:creator>Roc Zhang</dc:creator>
  <cp:lastModifiedBy>Roc Zhang</cp:lastModifiedBy>
  <cp:revision>11</cp:revision>
  <dcterms:created xsi:type="dcterms:W3CDTF">2017-06-06T03:56:18Z</dcterms:created>
  <dcterms:modified xsi:type="dcterms:W3CDTF">2017-06-08T20:57:55Z</dcterms:modified>
</cp:coreProperties>
</file>