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614" r:id="rId3"/>
    <p:sldId id="1143" r:id="rId4"/>
    <p:sldId id="1144" r:id="rId5"/>
    <p:sldId id="27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模組列表" id="{4734B755-1284-4D0A-BD14-DE31D9E9C0A3}">
          <p14:sldIdLst>
            <p14:sldId id="614"/>
          </p14:sldIdLst>
        </p14:section>
        <p14:section name="專案架構" id="{1EBCE073-09FA-4CD3-BDCF-56A4EDB986FF}">
          <p14:sldIdLst>
            <p14:sldId id="1143"/>
            <p14:sldId id="1144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>
        <p:scale>
          <a:sx n="80" d="100"/>
          <a:sy n="80" d="100"/>
        </p:scale>
        <p:origin x="89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2023/3/14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2023/3/14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23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2023/3/14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huxw_magus/article/details/106549483?utm_medium=distribute.pc_relevant.none-task-blog-2~default~baidujs_baidulandingword~default-0-106549483-blog-124057671.pc_relevant_default&amp;spm=1001.2101.3001.4242.1&amp;utm_relevant_index=3" TargetMode="External"/><Relationship Id="rId2" Type="http://schemas.openxmlformats.org/officeDocument/2006/relationships/hyperlink" Target="https://blog.csdn.net/Hero_Never_GIVE_UP/article/details/12405767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fficeguide.cc/python-measure-execution-time-tutorial-examp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嵌入式影像處理</a:t>
            </a:r>
            <a:br>
              <a:rPr lang="en-US" altLang="zh-TW" sz="4000" b="0" dirty="0"/>
            </a:br>
            <a:r>
              <a:rPr lang="en-US" altLang="zh-TW" sz="4000" b="0" dirty="0"/>
              <a:t>kernel size</a:t>
            </a:r>
            <a:r>
              <a:rPr lang="zh-TW" altLang="en-US" sz="4000" b="0" dirty="0"/>
              <a:t> </a:t>
            </a:r>
            <a:r>
              <a:rPr lang="en-US" altLang="zh-TW" sz="4000" b="0" dirty="0"/>
              <a:t>&amp;</a:t>
            </a:r>
            <a:r>
              <a:rPr lang="zh-TW" altLang="en-US" sz="4000" b="0" dirty="0"/>
              <a:t> </a:t>
            </a:r>
            <a:r>
              <a:rPr lang="en-US" altLang="zh-TW" sz="4000" b="0" dirty="0"/>
              <a:t>AVX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人：李佩蓁</a:t>
            </a:r>
            <a:endParaRPr lang="en-US" altLang="zh-TW" dirty="0"/>
          </a:p>
          <a:p>
            <a:r>
              <a:rPr lang="zh-TW" altLang="en-US" dirty="0"/>
              <a:t>目前成員：李佩蓁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2023/3/14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2023/3/14</a:t>
            </a:r>
          </a:p>
          <a:p>
            <a:pPr algn="l"/>
            <a:r>
              <a:rPr lang="zh-TW" altLang="en-US" dirty="0"/>
              <a:t>結束日期：</a:t>
            </a:r>
            <a:r>
              <a:rPr lang="en-US" altLang="zh-TW" dirty="0"/>
              <a:t>2023/3/14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</a:t>
            </a:r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err="1"/>
              <a:t>Opencv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dirty="0" err="1"/>
              <a:t>Numpy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Time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比較</a:t>
            </a:r>
            <a:r>
              <a:rPr lang="en-US" altLang="zh-TW" sz="3200" dirty="0"/>
              <a:t>kernel size</a:t>
            </a:r>
            <a:r>
              <a:rPr lang="zh-TW" altLang="en-US" sz="3200" dirty="0"/>
              <a:t> </a:t>
            </a:r>
            <a:r>
              <a:rPr lang="en-US" altLang="zh-TW" sz="3200" dirty="0"/>
              <a:t>&amp;</a:t>
            </a:r>
            <a:r>
              <a:rPr lang="zh-TW" altLang="en-US" sz="3200" dirty="0"/>
              <a:t> 運算速度</a:t>
            </a:r>
            <a:r>
              <a:rPr lang="en-US" altLang="zh-TW" sz="3200" dirty="0"/>
              <a:t>(</a:t>
            </a:r>
            <a:r>
              <a:rPr lang="zh-TW" altLang="en-US" sz="3200" dirty="0"/>
              <a:t>不使用</a:t>
            </a:r>
            <a:r>
              <a:rPr lang="en-US" altLang="zh-TW" sz="3200" dirty="0"/>
              <a:t>AVX)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71EFBF-75BE-5940-2CF9-C4A0676D71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448"/>
          <a:stretch/>
        </p:blipFill>
        <p:spPr>
          <a:xfrm>
            <a:off x="838200" y="1702036"/>
            <a:ext cx="2409825" cy="6458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8EDB58-BB14-1E2E-466D-AC957F3EB0E8}"/>
              </a:ext>
            </a:extLst>
          </p:cNvPr>
          <p:cNvSpPr txBox="1"/>
          <p:nvPr/>
        </p:nvSpPr>
        <p:spPr>
          <a:xfrm>
            <a:off x="838200" y="1266825"/>
            <a:ext cx="14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Kernel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A6C596-53C5-4A2A-DE2A-B7EEAFF2033F}"/>
              </a:ext>
            </a:extLst>
          </p:cNvPr>
          <p:cNvSpPr txBox="1"/>
          <p:nvPr/>
        </p:nvSpPr>
        <p:spPr>
          <a:xfrm>
            <a:off x="838200" y="2503122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梯度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86CA05-037D-001D-61C1-00FB26EAF7B1}"/>
              </a:ext>
            </a:extLst>
          </p:cNvPr>
          <p:cNvSpPr txBox="1"/>
          <p:nvPr/>
        </p:nvSpPr>
        <p:spPr>
          <a:xfrm>
            <a:off x="6096000" y="1266825"/>
            <a:ext cx="142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Kernel</a:t>
            </a:r>
            <a:r>
              <a:rPr lang="zh-TW" altLang="en-US" dirty="0"/>
              <a:t>為</a:t>
            </a:r>
            <a:r>
              <a:rPr lang="en-US" altLang="zh-TW" dirty="0"/>
              <a:t>9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525A412-4CC4-70F2-8BFD-18D5FD7A6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01072"/>
            <a:ext cx="3962400" cy="280790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CA13138-8499-3DA9-6712-B863C5817CB2}"/>
              </a:ext>
            </a:extLst>
          </p:cNvPr>
          <p:cNvSpPr txBox="1"/>
          <p:nvPr/>
        </p:nvSpPr>
        <p:spPr>
          <a:xfrm>
            <a:off x="6096000" y="250567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梯度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1D81890-E6C3-6044-94C8-D694ACFAE84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838200" y="3426452"/>
            <a:ext cx="3915988" cy="2782521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92E6E49D-68DA-73CB-AA78-7FF45ECB76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57" t="-17706" b="15261"/>
          <a:stretch/>
        </p:blipFill>
        <p:spPr>
          <a:xfrm>
            <a:off x="6096000" y="1571496"/>
            <a:ext cx="2244614" cy="77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EAE2B182-1AF3-DB50-B562-5FDB9DDBD133}"/>
              </a:ext>
            </a:extLst>
          </p:cNvPr>
          <p:cNvSpPr/>
          <p:nvPr/>
        </p:nvSpPr>
        <p:spPr>
          <a:xfrm>
            <a:off x="853801" y="1209675"/>
            <a:ext cx="10576199" cy="50577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比較有無</a:t>
            </a:r>
            <a:r>
              <a:rPr lang="en-US" altLang="zh-TW" sz="3200" dirty="0"/>
              <a:t>AVX</a:t>
            </a:r>
            <a:r>
              <a:rPr lang="zh-TW" altLang="en-US" sz="3200" dirty="0"/>
              <a:t>效能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C7FB20-1CA9-AC2D-06B0-D5DD0B9B75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2" t="4185" r="32958" b="40140"/>
          <a:stretch/>
        </p:blipFill>
        <p:spPr>
          <a:xfrm>
            <a:off x="2206351" y="2457237"/>
            <a:ext cx="3413399" cy="128238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B74C654-5693-9179-A9BD-D7C154EEF45E}"/>
              </a:ext>
            </a:extLst>
          </p:cNvPr>
          <p:cNvSpPr txBox="1"/>
          <p:nvPr/>
        </p:nvSpPr>
        <p:spPr>
          <a:xfrm>
            <a:off x="3394352" y="1375679"/>
            <a:ext cx="13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未使用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AVX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E79782A-7D0F-1E9F-8F63-E06290328AC2}"/>
              </a:ext>
            </a:extLst>
          </p:cNvPr>
          <p:cNvSpPr txBox="1"/>
          <p:nvPr/>
        </p:nvSpPr>
        <p:spPr>
          <a:xfrm>
            <a:off x="8026125" y="1375679"/>
            <a:ext cx="127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有使用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AVX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4E925B7-6845-568F-CD02-2605BDF48A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424"/>
          <a:stretch/>
        </p:blipFill>
        <p:spPr>
          <a:xfrm>
            <a:off x="6825976" y="2452049"/>
            <a:ext cx="4073387" cy="128587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EC5A3C5C-DC60-5334-E656-AC3AC42C7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54"/>
          <a:stretch/>
        </p:blipFill>
        <p:spPr>
          <a:xfrm>
            <a:off x="2206351" y="4570067"/>
            <a:ext cx="3413399" cy="116397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10C165AE-8DF3-0D21-EB22-F3742BD249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56" b="9085"/>
          <a:stretch/>
        </p:blipFill>
        <p:spPr>
          <a:xfrm>
            <a:off x="6825975" y="4570067"/>
            <a:ext cx="4073387" cy="1163979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FFF40857-DCAD-4506-CE2A-9DA39D7C6613}"/>
              </a:ext>
            </a:extLst>
          </p:cNvPr>
          <p:cNvSpPr txBox="1"/>
          <p:nvPr/>
        </p:nvSpPr>
        <p:spPr>
          <a:xfrm>
            <a:off x="836476" y="4963039"/>
            <a:ext cx="35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Kernel</a:t>
            </a:r>
            <a:r>
              <a:rPr lang="zh-TW" altLang="en-US" dirty="0"/>
              <a:t>為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2F49133-C095-E950-35F4-DF86C08F22EE}"/>
              </a:ext>
            </a:extLst>
          </p:cNvPr>
          <p:cNvSpPr txBox="1"/>
          <p:nvPr/>
        </p:nvSpPr>
        <p:spPr>
          <a:xfrm>
            <a:off x="836476" y="2867842"/>
            <a:ext cx="358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Kernel</a:t>
            </a:r>
            <a:r>
              <a:rPr lang="zh-TW" altLang="en-US" dirty="0"/>
              <a:t>為</a:t>
            </a:r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5D6893B7-57CE-D5FD-FE2C-0EF47CD5D418}"/>
              </a:ext>
            </a:extLst>
          </p:cNvPr>
          <p:cNvCxnSpPr>
            <a:cxnSpLocks/>
          </p:cNvCxnSpPr>
          <p:nvPr/>
        </p:nvCxnSpPr>
        <p:spPr>
          <a:xfrm>
            <a:off x="853801" y="1929675"/>
            <a:ext cx="10484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FC29869C-39FF-E677-11C0-57BC30EB20BA}"/>
              </a:ext>
            </a:extLst>
          </p:cNvPr>
          <p:cNvCxnSpPr>
            <a:cxnSpLocks/>
          </p:cNvCxnSpPr>
          <p:nvPr/>
        </p:nvCxnSpPr>
        <p:spPr>
          <a:xfrm>
            <a:off x="853801" y="4139475"/>
            <a:ext cx="10576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7B2B077-8012-4F26-4913-863E773D5E64}"/>
              </a:ext>
            </a:extLst>
          </p:cNvPr>
          <p:cNvCxnSpPr/>
          <p:nvPr/>
        </p:nvCxnSpPr>
        <p:spPr>
          <a:xfrm>
            <a:off x="1885950" y="1209676"/>
            <a:ext cx="0" cy="505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EC6E1365-A041-D325-8780-323D7F19F4AC}"/>
              </a:ext>
            </a:extLst>
          </p:cNvPr>
          <p:cNvCxnSpPr>
            <a:cxnSpLocks/>
          </p:cNvCxnSpPr>
          <p:nvPr/>
        </p:nvCxnSpPr>
        <p:spPr>
          <a:xfrm>
            <a:off x="6240600" y="1209675"/>
            <a:ext cx="0" cy="505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0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https://blog.csdn.net/Hero_Never_GIVE_UP/article/details/124057671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https://blog.csdn.net/huxw_magus/article/details/106549483?utm_medium=distribute.pc_relevant.none-task-blog-2~default~baidujs_baidulandingword~default-0-106549483-blog-124057671.pc_relevant_default&amp;spm=1001.2101.3001.4242.1&amp;utm_relevant_index=3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4"/>
              </a:rPr>
              <a:t>https://officeguide.cc/python-measure-execution-time-tutorial-examples/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83491</TotalTime>
  <Words>202</Words>
  <Application>Microsoft Office PowerPoint</Application>
  <PresentationFormat>寬螢幕</PresentationFormat>
  <Paragraphs>31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Times New Roman</vt:lpstr>
      <vt:lpstr>Office 佈景主題</vt:lpstr>
      <vt:lpstr>嵌入式影像處理 kernel size &amp; AVX</vt:lpstr>
      <vt:lpstr>模組列表</vt:lpstr>
      <vt:lpstr>成果展示 – 比較kernel size &amp; 運算速度(不使用AVX)</vt:lpstr>
      <vt:lpstr>成果展示 – 比較有無AVX效能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佩蓁 李</cp:lastModifiedBy>
  <cp:revision>3142</cp:revision>
  <dcterms:created xsi:type="dcterms:W3CDTF">2019-03-11T13:47:46Z</dcterms:created>
  <dcterms:modified xsi:type="dcterms:W3CDTF">2023-03-14T19:00:48Z</dcterms:modified>
</cp:coreProperties>
</file>