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614" r:id="rId3"/>
    <p:sldId id="1143" r:id="rId4"/>
    <p:sldId id="1145" r:id="rId5"/>
    <p:sldId id="27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模組列表" id="{4734B755-1284-4D0A-BD14-DE31D9E9C0A3}">
          <p14:sldIdLst>
            <p14:sldId id="614"/>
          </p14:sldIdLst>
        </p14:section>
        <p14:section name="專案架構" id="{1EBCE073-09FA-4CD3-BDCF-56A4EDB986FF}">
          <p14:sldIdLst>
            <p14:sldId id="1143"/>
            <p14:sldId id="1145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佩蓁 李" initials="佩蓁" lastIdx="1" clrIdx="0">
    <p:extLst>
      <p:ext uri="{19B8F6BF-5375-455C-9EA6-DF929625EA0E}">
        <p15:presenceInfo xmlns:p15="http://schemas.microsoft.com/office/powerpoint/2012/main" userId="91dccf0b68368b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6" d="100"/>
          <a:sy n="86" d="100"/>
        </p:scale>
        <p:origin x="67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2023/4/12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2023/4/12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70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br>
              <a:rPr lang="en-US" altLang="zh-TW" sz="4000" b="0" dirty="0"/>
            </a:br>
            <a:r>
              <a:rPr lang="en-US" altLang="zh-TW" sz="4000" b="0" dirty="0"/>
              <a:t>LBP</a:t>
            </a:r>
            <a:r>
              <a:rPr lang="zh-TW" altLang="en-US" sz="4000" b="0" dirty="0"/>
              <a:t>判斷材質是否相似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endParaRPr lang="en-US" altLang="zh-TW" dirty="0"/>
          </a:p>
          <a:p>
            <a:pPr algn="l"/>
            <a:r>
              <a:rPr lang="zh-TW" altLang="en-US" dirty="0"/>
              <a:t>負  責  人：李佩蓁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</a:t>
            </a:r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Opencv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 err="1"/>
              <a:t>Numpy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AADF2AB-9309-33D8-BB58-BD4DA455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5258"/>
            <a:ext cx="2455783" cy="178676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0FAE8E3-FFEE-E72D-C93C-5ED6ED84AC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2" t="7878" r="5632" b="10641"/>
          <a:stretch/>
        </p:blipFill>
        <p:spPr>
          <a:xfrm>
            <a:off x="838199" y="3222939"/>
            <a:ext cx="2455783" cy="191757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45038F6-1C1A-6244-4EE0-05259AD5EB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754"/>
          <a:stretch/>
        </p:blipFill>
        <p:spPr>
          <a:xfrm>
            <a:off x="1300133" y="5436184"/>
            <a:ext cx="1307826" cy="71825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188A10A-C679-829D-339A-B5C4A5A52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447" y="1335258"/>
            <a:ext cx="2455783" cy="178676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4E51C31E-3B9C-62F8-8E77-48603CDC5F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118" t="7997" r="6223" b="8535"/>
          <a:stretch/>
        </p:blipFill>
        <p:spPr>
          <a:xfrm>
            <a:off x="3855446" y="3222939"/>
            <a:ext cx="2455783" cy="201528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0340172-C387-593B-CB94-E6AB4AEDC9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9353" y="5436183"/>
            <a:ext cx="1512123" cy="71825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085EA2E-D4FC-CFE0-DC41-93C22AEC4A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2870" y="5431524"/>
            <a:ext cx="1414524" cy="804816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F3A1E2D-50F2-034F-68BE-5CD306491C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2694" y="1335258"/>
            <a:ext cx="2455783" cy="1786765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60C10128-30B5-F46F-7BC2-AE6F5DA03E7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471" t="9223" r="5471" b="5068"/>
          <a:stretch/>
        </p:blipFill>
        <p:spPr>
          <a:xfrm>
            <a:off x="6872693" y="3222939"/>
            <a:ext cx="2455784" cy="2015284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46348BA3-92EF-AF7D-92C8-ABD615415C1B}"/>
              </a:ext>
            </a:extLst>
          </p:cNvPr>
          <p:cNvSpPr txBox="1"/>
          <p:nvPr/>
        </p:nvSpPr>
        <p:spPr>
          <a:xfrm>
            <a:off x="9525740" y="1526959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圖片大小皆為</a:t>
            </a:r>
            <a:r>
              <a:rPr lang="en-US" altLang="zh-TW" dirty="0"/>
              <a:t>600</a:t>
            </a:r>
            <a:r>
              <a:rPr lang="zh-TW" altLang="en-US" dirty="0"/>
              <a:t>*</a:t>
            </a:r>
            <a:r>
              <a:rPr lang="en-US" altLang="zh-TW" dirty="0"/>
              <a:t>400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45038F6-1C1A-6244-4EE0-05259AD5E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54"/>
          <a:stretch/>
        </p:blipFill>
        <p:spPr>
          <a:xfrm>
            <a:off x="1300133" y="5436184"/>
            <a:ext cx="1307826" cy="71825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0340172-C387-593B-CB94-E6AB4AEDC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75" y="5436183"/>
            <a:ext cx="1512123" cy="71825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085EA2E-D4FC-CFE0-DC41-93C22AEC4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152" y="5459726"/>
            <a:ext cx="1307826" cy="744108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46348BA3-92EF-AF7D-92C8-ABD615415C1B}"/>
              </a:ext>
            </a:extLst>
          </p:cNvPr>
          <p:cNvSpPr txBox="1"/>
          <p:nvPr/>
        </p:nvSpPr>
        <p:spPr>
          <a:xfrm>
            <a:off x="9525740" y="1526959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圖片大小皆為</a:t>
            </a:r>
            <a:r>
              <a:rPr lang="en-US" altLang="zh-TW" dirty="0"/>
              <a:t>600</a:t>
            </a:r>
            <a:r>
              <a:rPr lang="zh-TW" altLang="en-US" dirty="0"/>
              <a:t>*</a:t>
            </a:r>
            <a:r>
              <a:rPr lang="en-US" altLang="zh-TW" dirty="0"/>
              <a:t>400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AE7EB2-AE62-1D35-012D-B007C6D33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1356053"/>
            <a:ext cx="2455783" cy="17867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0483C5-967A-FB25-AC4A-9D0F8647958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190" t="9450" r="8522" b="11121"/>
          <a:stretch/>
        </p:blipFill>
        <p:spPr>
          <a:xfrm>
            <a:off x="838200" y="3222939"/>
            <a:ext cx="2485052" cy="20152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3F43087-F093-DAA0-B73D-30A87AB0A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716" y="1364719"/>
            <a:ext cx="2455783" cy="17867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BFC6CDF-ADB0-5E28-BC5E-0545EDBDA4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807" t="10340" r="7629" b="9773"/>
          <a:stretch/>
        </p:blipFill>
        <p:spPr>
          <a:xfrm>
            <a:off x="3871602" y="3347139"/>
            <a:ext cx="2347624" cy="189108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154D2AE-7145-3BB7-1697-E2345447D4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1233" y="1364719"/>
            <a:ext cx="2553992" cy="185822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63DED6-F31E-ACC4-6C80-A727A1F48D4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002" t="10841" r="7153" b="11780"/>
          <a:stretch/>
        </p:blipFill>
        <p:spPr>
          <a:xfrm>
            <a:off x="6931232" y="3373413"/>
            <a:ext cx="2553991" cy="195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https://blog.csdn.net/qq_41951977/article/details/107697643?utm_medium=distribute.pc_relevant.none-task-blog-2~default~baidujs_baidulandingword~default-8-107697643-blog-103672247.235^v28^pc_relevant_recovery_v2&amp;spm=1001.2101.3001.4242.5&amp;utm_relevant_index=11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83535</TotalTime>
  <Words>110</Words>
  <Application>Microsoft Office PowerPoint</Application>
  <PresentationFormat>寬螢幕</PresentationFormat>
  <Paragraphs>18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佈景主題</vt:lpstr>
      <vt:lpstr>嵌入式影像處理 LBP判斷材質是否相似</vt:lpstr>
      <vt:lpstr>模組列表</vt:lpstr>
      <vt:lpstr>成果展示 </vt:lpstr>
      <vt:lpstr>成果展示 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佩蓁 李</cp:lastModifiedBy>
  <cp:revision>3143</cp:revision>
  <dcterms:created xsi:type="dcterms:W3CDTF">2019-03-11T13:47:46Z</dcterms:created>
  <dcterms:modified xsi:type="dcterms:W3CDTF">2023-04-11T17:28:54Z</dcterms:modified>
</cp:coreProperties>
</file>