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1142" r:id="rId3"/>
    <p:sldId id="1250" r:id="rId4"/>
    <p:sldId id="1267" r:id="rId5"/>
    <p:sldId id="1257" r:id="rId6"/>
    <p:sldId id="1143" r:id="rId7"/>
    <p:sldId id="1261" r:id="rId8"/>
    <p:sldId id="1262" r:id="rId9"/>
    <p:sldId id="1270" r:id="rId10"/>
    <p:sldId id="1263" r:id="rId11"/>
    <p:sldId id="1264" r:id="rId12"/>
    <p:sldId id="1265" r:id="rId13"/>
    <p:sldId id="1269" r:id="rId14"/>
    <p:sldId id="1258" r:id="rId15"/>
    <p:sldId id="1259" r:id="rId16"/>
    <p:sldId id="1268" r:id="rId17"/>
    <p:sldId id="126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counter" id="{42B05293-856D-4E70-9F3C-B1C5466C4CED}">
          <p14:sldIdLst>
            <p14:sldId id="1142"/>
            <p14:sldId id="1250"/>
            <p14:sldId id="1267"/>
            <p14:sldId id="1257"/>
            <p14:sldId id="1143"/>
          </p14:sldIdLst>
        </p14:section>
        <p14:section name="呼吸燈" id="{CD0766FF-FCD4-48BE-80A2-F58D3A3D8E48}">
          <p14:sldIdLst>
            <p14:sldId id="1261"/>
            <p14:sldId id="1262"/>
            <p14:sldId id="1270"/>
            <p14:sldId id="1263"/>
          </p14:sldIdLst>
        </p14:section>
        <p14:section name="VGA" id="{0465C777-221A-4E11-8F05-24C5DB03038C}">
          <p14:sldIdLst>
            <p14:sldId id="1264"/>
            <p14:sldId id="1265"/>
            <p14:sldId id="1269"/>
          </p14:sldIdLst>
        </p14:section>
        <p14:section name="pingpong" id="{D5057C28-73F5-4A88-83BC-0449896E9992}">
          <p14:sldIdLst>
            <p14:sldId id="1258"/>
            <p14:sldId id="1259"/>
            <p14:sldId id="1268"/>
            <p14:sldId id="1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1061" y="2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佩蓁 李" userId="91dccf0b68368b92" providerId="LiveId" clId="{63871414-DF16-42BA-912B-0BB3C3D06C20}"/>
    <pc:docChg chg="undo custSel addSld delSld modSld sldOrd addSection delSection modSection">
      <pc:chgData name="佩蓁 李" userId="91dccf0b68368b92" providerId="LiveId" clId="{63871414-DF16-42BA-912B-0BB3C3D06C20}" dt="2024-01-10T12:31:23.945" v="982" actId="1076"/>
      <pc:docMkLst>
        <pc:docMk/>
      </pc:docMkLst>
      <pc:sldChg chg="delSp modSp mod">
        <pc:chgData name="佩蓁 李" userId="91dccf0b68368b92" providerId="LiveId" clId="{63871414-DF16-42BA-912B-0BB3C3D06C20}" dt="2024-01-10T02:16:33.661" v="48" actId="20577"/>
        <pc:sldMkLst>
          <pc:docMk/>
          <pc:sldMk cId="4056936614" sldId="259"/>
        </pc:sldMkLst>
        <pc:spChg chg="mod">
          <ac:chgData name="佩蓁 李" userId="91dccf0b68368b92" providerId="LiveId" clId="{63871414-DF16-42BA-912B-0BB3C3D06C20}" dt="2024-01-10T02:16:03.587" v="23" actId="6549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佩蓁 李" userId="91dccf0b68368b92" providerId="LiveId" clId="{63871414-DF16-42BA-912B-0BB3C3D06C20}" dt="2024-01-10T02:16:33.661" v="48" actId="20577"/>
          <ac:spMkLst>
            <pc:docMk/>
            <pc:sldMk cId="4056936614" sldId="259"/>
            <ac:spMk id="3" creationId="{00000000-0000-0000-0000-000000000000}"/>
          </ac:spMkLst>
        </pc:spChg>
        <pc:spChg chg="del topLvl">
          <ac:chgData name="佩蓁 李" userId="91dccf0b68368b92" providerId="LiveId" clId="{63871414-DF16-42BA-912B-0BB3C3D06C20}" dt="2024-01-10T02:16:01.358" v="22" actId="478"/>
          <ac:spMkLst>
            <pc:docMk/>
            <pc:sldMk cId="4056936614" sldId="259"/>
            <ac:spMk id="10" creationId="{1D29DFD9-BFC0-4F80-A912-B6FAF1C5B096}"/>
          </ac:spMkLst>
        </pc:spChg>
        <pc:spChg chg="del mod topLvl">
          <ac:chgData name="佩蓁 李" userId="91dccf0b68368b92" providerId="LiveId" clId="{63871414-DF16-42BA-912B-0BB3C3D06C20}" dt="2024-01-10T02:15:59.707" v="21" actId="478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佩蓁 李" userId="91dccf0b68368b92" providerId="LiveId" clId="{63871414-DF16-42BA-912B-0BB3C3D06C20}" dt="2024-01-10T02:15:56.759" v="19" actId="478"/>
          <ac:grpSpMkLst>
            <pc:docMk/>
            <pc:sldMk cId="4056936614" sldId="259"/>
            <ac:grpSpMk id="9" creationId="{350B180F-A44A-4619-9EF2-D92058B472F2}"/>
          </ac:grpSpMkLst>
        </pc:grpChg>
        <pc:grpChg chg="del">
          <ac:chgData name="佩蓁 李" userId="91dccf0b68368b92" providerId="LiveId" clId="{63871414-DF16-42BA-912B-0BB3C3D06C20}" dt="2024-01-10T02:15:59.707" v="21" actId="478"/>
          <ac:grpSpMkLst>
            <pc:docMk/>
            <pc:sldMk cId="4056936614" sldId="259"/>
            <ac:grpSpMk id="12" creationId="{FB078DAF-3261-4C1B-8E89-89FD8635A93E}"/>
          </ac:grpSpMkLst>
        </pc:grpChg>
      </pc:sldChg>
      <pc:sldChg chg="del">
        <pc:chgData name="佩蓁 李" userId="91dccf0b68368b92" providerId="LiveId" clId="{63871414-DF16-42BA-912B-0BB3C3D06C20}" dt="2024-01-10T02:48:55.608" v="275" actId="2696"/>
        <pc:sldMkLst>
          <pc:docMk/>
          <pc:sldMk cId="768206860" sldId="261"/>
        </pc:sldMkLst>
      </pc:sldChg>
      <pc:sldChg chg="del">
        <pc:chgData name="佩蓁 李" userId="91dccf0b68368b92" providerId="LiveId" clId="{63871414-DF16-42BA-912B-0BB3C3D06C20}" dt="2024-01-10T02:48:51.835" v="274" actId="2696"/>
        <pc:sldMkLst>
          <pc:docMk/>
          <pc:sldMk cId="673396412" sldId="267"/>
        </pc:sldMkLst>
      </pc:sldChg>
      <pc:sldChg chg="del">
        <pc:chgData name="佩蓁 李" userId="91dccf0b68368b92" providerId="LiveId" clId="{63871414-DF16-42BA-912B-0BB3C3D06C20}" dt="2024-01-10T02:17:10.786" v="55" actId="47"/>
        <pc:sldMkLst>
          <pc:docMk/>
          <pc:sldMk cId="2460776231" sldId="269"/>
        </pc:sldMkLst>
      </pc:sldChg>
      <pc:sldChg chg="del">
        <pc:chgData name="佩蓁 李" userId="91dccf0b68368b92" providerId="LiveId" clId="{63871414-DF16-42BA-912B-0BB3C3D06C20}" dt="2024-01-10T02:50:38.435" v="280" actId="47"/>
        <pc:sldMkLst>
          <pc:docMk/>
          <pc:sldMk cId="1759100234" sldId="271"/>
        </pc:sldMkLst>
      </pc:sldChg>
      <pc:sldChg chg="del">
        <pc:chgData name="佩蓁 李" userId="91dccf0b68368b92" providerId="LiveId" clId="{63871414-DF16-42BA-912B-0BB3C3D06C20}" dt="2024-01-10T02:49:40.720" v="279" actId="47"/>
        <pc:sldMkLst>
          <pc:docMk/>
          <pc:sldMk cId="1403700655" sldId="302"/>
        </pc:sldMkLst>
      </pc:sldChg>
      <pc:sldChg chg="del">
        <pc:chgData name="佩蓁 李" userId="91dccf0b68368b92" providerId="LiveId" clId="{63871414-DF16-42BA-912B-0BB3C3D06C20}" dt="2024-01-10T02:16:51.093" v="51" actId="47"/>
        <pc:sldMkLst>
          <pc:docMk/>
          <pc:sldMk cId="1466746081" sldId="372"/>
        </pc:sldMkLst>
      </pc:sldChg>
      <pc:sldChg chg="del">
        <pc:chgData name="佩蓁 李" userId="91dccf0b68368b92" providerId="LiveId" clId="{63871414-DF16-42BA-912B-0BB3C3D06C20}" dt="2024-01-10T02:49:33.503" v="277" actId="47"/>
        <pc:sldMkLst>
          <pc:docMk/>
          <pc:sldMk cId="1406203448" sldId="614"/>
        </pc:sldMkLst>
      </pc:sldChg>
      <pc:sldChg chg="del">
        <pc:chgData name="佩蓁 李" userId="91dccf0b68368b92" providerId="LiveId" clId="{63871414-DF16-42BA-912B-0BB3C3D06C20}" dt="2024-01-10T02:16:50.527" v="50" actId="47"/>
        <pc:sldMkLst>
          <pc:docMk/>
          <pc:sldMk cId="3843903932" sldId="615"/>
        </pc:sldMkLst>
      </pc:sldChg>
      <pc:sldChg chg="del">
        <pc:chgData name="佩蓁 李" userId="91dccf0b68368b92" providerId="LiveId" clId="{63871414-DF16-42BA-912B-0BB3C3D06C20}" dt="2024-01-10T03:11:25.570" v="342" actId="47"/>
        <pc:sldMkLst>
          <pc:docMk/>
          <pc:sldMk cId="3742601282" sldId="1136"/>
        </pc:sldMkLst>
      </pc:sldChg>
      <pc:sldChg chg="modSp add del mod">
        <pc:chgData name="佩蓁 李" userId="91dccf0b68368b92" providerId="LiveId" clId="{63871414-DF16-42BA-912B-0BB3C3D06C20}" dt="2024-01-10T03:01:26.466" v="311" actId="47"/>
        <pc:sldMkLst>
          <pc:docMk/>
          <pc:sldMk cId="2590588513" sldId="1142"/>
        </pc:sldMkLst>
        <pc:spChg chg="mod">
          <ac:chgData name="佩蓁 李" userId="91dccf0b68368b92" providerId="LiveId" clId="{63871414-DF16-42BA-912B-0BB3C3D06C20}" dt="2024-01-10T02:51:05.497" v="296" actId="21"/>
          <ac:spMkLst>
            <pc:docMk/>
            <pc:sldMk cId="2590588513" sldId="1142"/>
            <ac:spMk id="2" creationId="{00000000-0000-0000-0000-000000000000}"/>
          </ac:spMkLst>
        </pc:spChg>
        <pc:spChg chg="mod">
          <ac:chgData name="佩蓁 李" userId="91dccf0b68368b92" providerId="LiveId" clId="{63871414-DF16-42BA-912B-0BB3C3D06C20}" dt="2024-01-10T02:51:17.267" v="309" actId="20577"/>
          <ac:spMkLst>
            <pc:docMk/>
            <pc:sldMk cId="2590588513" sldId="1142"/>
            <ac:spMk id="3" creationId="{00000000-0000-0000-0000-000000000000}"/>
          </ac:spMkLst>
        </pc:spChg>
      </pc:sldChg>
      <pc:sldChg chg="addSp delSp modSp mod">
        <pc:chgData name="佩蓁 李" userId="91dccf0b68368b92" providerId="LiveId" clId="{63871414-DF16-42BA-912B-0BB3C3D06C20}" dt="2024-01-10T10:00:09.963" v="965" actId="20577"/>
        <pc:sldMkLst>
          <pc:docMk/>
          <pc:sldMk cId="2648098688" sldId="1143"/>
        </pc:sldMkLst>
        <pc:spChg chg="add mod">
          <ac:chgData name="佩蓁 李" userId="91dccf0b68368b92" providerId="LiveId" clId="{63871414-DF16-42BA-912B-0BB3C3D06C20}" dt="2024-01-10T09:58:32.690" v="870" actId="14100"/>
          <ac:spMkLst>
            <pc:docMk/>
            <pc:sldMk cId="2648098688" sldId="1143"/>
            <ac:spMk id="2" creationId="{7A900E77-0A21-C160-E04A-55D72EC90424}"/>
          </ac:spMkLst>
        </pc:spChg>
        <pc:spChg chg="mod">
          <ac:chgData name="佩蓁 李" userId="91dccf0b68368b92" providerId="LiveId" clId="{63871414-DF16-42BA-912B-0BB3C3D06C20}" dt="2024-01-10T03:11:34.794" v="345" actId="6549"/>
          <ac:spMkLst>
            <pc:docMk/>
            <pc:sldMk cId="2648098688" sldId="1143"/>
            <ac:spMk id="3" creationId="{00000000-0000-0000-0000-000000000000}"/>
          </ac:spMkLst>
        </pc:spChg>
        <pc:spChg chg="add mod">
          <ac:chgData name="佩蓁 李" userId="91dccf0b68368b92" providerId="LiveId" clId="{63871414-DF16-42BA-912B-0BB3C3D06C20}" dt="2024-01-10T10:00:09.963" v="965" actId="20577"/>
          <ac:spMkLst>
            <pc:docMk/>
            <pc:sldMk cId="2648098688" sldId="1143"/>
            <ac:spMk id="5" creationId="{0B7455A5-13E9-6931-BDFC-71A5D470B1B3}"/>
          </ac:spMkLst>
        </pc:spChg>
        <pc:spChg chg="del mod">
          <ac:chgData name="佩蓁 李" userId="91dccf0b68368b92" providerId="LiveId" clId="{63871414-DF16-42BA-912B-0BB3C3D06C20}" dt="2024-01-10T03:11:39.973" v="348" actId="22"/>
          <ac:spMkLst>
            <pc:docMk/>
            <pc:sldMk cId="2648098688" sldId="1143"/>
            <ac:spMk id="10" creationId="{7525C5FA-E5AD-4056-9857-68D56781A774}"/>
          </ac:spMkLst>
        </pc:spChg>
        <pc:picChg chg="add mod ord">
          <ac:chgData name="佩蓁 李" userId="91dccf0b68368b92" providerId="LiveId" clId="{63871414-DF16-42BA-912B-0BB3C3D06C20}" dt="2024-01-10T03:11:42.276" v="349" actId="1076"/>
          <ac:picMkLst>
            <pc:docMk/>
            <pc:sldMk cId="2648098688" sldId="1143"/>
            <ac:picMk id="4" creationId="{4FBEE6D8-0FD8-93C7-8C0D-762C64D0462C}"/>
          </ac:picMkLst>
        </pc:picChg>
      </pc:sldChg>
      <pc:sldChg chg="del">
        <pc:chgData name="佩蓁 李" userId="91dccf0b68368b92" providerId="LiveId" clId="{63871414-DF16-42BA-912B-0BB3C3D06C20}" dt="2024-01-10T03:11:13.493" v="341" actId="47"/>
        <pc:sldMkLst>
          <pc:docMk/>
          <pc:sldMk cId="2502779554" sldId="1147"/>
        </pc:sldMkLst>
      </pc:sldChg>
      <pc:sldChg chg="addSp modSp mod">
        <pc:chgData name="佩蓁 李" userId="91dccf0b68368b92" providerId="LiveId" clId="{63871414-DF16-42BA-912B-0BB3C3D06C20}" dt="2024-01-10T09:27:44.278" v="827" actId="20577"/>
        <pc:sldMkLst>
          <pc:docMk/>
          <pc:sldMk cId="4161202371" sldId="1250"/>
        </pc:sldMkLst>
        <pc:spChg chg="mod">
          <ac:chgData name="佩蓁 李" userId="91dccf0b68368b92" providerId="LiveId" clId="{63871414-DF16-42BA-912B-0BB3C3D06C20}" dt="2024-01-10T09:27:44.278" v="827" actId="20577"/>
          <ac:spMkLst>
            <pc:docMk/>
            <pc:sldMk cId="4161202371" sldId="1250"/>
            <ac:spMk id="4" creationId="{00000000-0000-0000-0000-000000000000}"/>
          </ac:spMkLst>
        </pc:spChg>
        <pc:picChg chg="add mod">
          <ac:chgData name="佩蓁 李" userId="91dccf0b68368b92" providerId="LiveId" clId="{63871414-DF16-42BA-912B-0BB3C3D06C20}" dt="2024-01-10T03:01:50.060" v="326" actId="1076"/>
          <ac:picMkLst>
            <pc:docMk/>
            <pc:sldMk cId="4161202371" sldId="1250"/>
            <ac:picMk id="3" creationId="{753CD5E9-2BC3-EC9B-EC55-9B7480672A51}"/>
          </ac:picMkLst>
        </pc:picChg>
      </pc:sldChg>
      <pc:sldChg chg="del">
        <pc:chgData name="佩蓁 李" userId="91dccf0b68368b92" providerId="LiveId" clId="{63871414-DF16-42BA-912B-0BB3C3D06C20}" dt="2024-01-10T02:49:40.720" v="279" actId="47"/>
        <pc:sldMkLst>
          <pc:docMk/>
          <pc:sldMk cId="3086934833" sldId="1252"/>
        </pc:sldMkLst>
      </pc:sldChg>
      <pc:sldChg chg="del">
        <pc:chgData name="佩蓁 李" userId="91dccf0b68368b92" providerId="LiveId" clId="{63871414-DF16-42BA-912B-0BB3C3D06C20}" dt="2024-01-10T03:11:12.109" v="340" actId="47"/>
        <pc:sldMkLst>
          <pc:docMk/>
          <pc:sldMk cId="3649308563" sldId="1256"/>
        </pc:sldMkLst>
      </pc:sldChg>
      <pc:sldChg chg="addSp delSp modSp add mod">
        <pc:chgData name="佩蓁 李" userId="91dccf0b68368b92" providerId="LiveId" clId="{63871414-DF16-42BA-912B-0BB3C3D06C20}" dt="2024-01-10T03:09:52.236" v="337" actId="1076"/>
        <pc:sldMkLst>
          <pc:docMk/>
          <pc:sldMk cId="179883282" sldId="1257"/>
        </pc:sldMkLst>
        <pc:spChg chg="mod">
          <ac:chgData name="佩蓁 李" userId="91dccf0b68368b92" providerId="LiveId" clId="{63871414-DF16-42BA-912B-0BB3C3D06C20}" dt="2024-01-10T03:02:01.683" v="333" actId="20577"/>
          <ac:spMkLst>
            <pc:docMk/>
            <pc:sldMk cId="179883282" sldId="1257"/>
            <ac:spMk id="4" creationId="{00000000-0000-0000-0000-000000000000}"/>
          </ac:spMkLst>
        </pc:spChg>
        <pc:picChg chg="del">
          <ac:chgData name="佩蓁 李" userId="91dccf0b68368b92" providerId="LiveId" clId="{63871414-DF16-42BA-912B-0BB3C3D06C20}" dt="2024-01-10T03:02:13.966" v="334" actId="478"/>
          <ac:picMkLst>
            <pc:docMk/>
            <pc:sldMk cId="179883282" sldId="1257"/>
            <ac:picMk id="3" creationId="{753CD5E9-2BC3-EC9B-EC55-9B7480672A51}"/>
          </ac:picMkLst>
        </pc:picChg>
        <pc:picChg chg="add mod">
          <ac:chgData name="佩蓁 李" userId="91dccf0b68368b92" providerId="LiveId" clId="{63871414-DF16-42BA-912B-0BB3C3D06C20}" dt="2024-01-10T03:09:52.236" v="337" actId="1076"/>
          <ac:picMkLst>
            <pc:docMk/>
            <pc:sldMk cId="179883282" sldId="1257"/>
            <ac:picMk id="5" creationId="{2E603387-EB2B-EA0F-9162-6731AE2D9605}"/>
          </ac:picMkLst>
        </pc:picChg>
      </pc:sldChg>
      <pc:sldChg chg="del">
        <pc:chgData name="佩蓁 李" userId="91dccf0b68368b92" providerId="LiveId" clId="{63871414-DF16-42BA-912B-0BB3C3D06C20}" dt="2024-01-10T02:16:49.718" v="49" actId="47"/>
        <pc:sldMkLst>
          <pc:docMk/>
          <pc:sldMk cId="3556275576" sldId="1257"/>
        </pc:sldMkLst>
      </pc:sldChg>
      <pc:sldChg chg="modSp add mod ord">
        <pc:chgData name="佩蓁 李" userId="91dccf0b68368b92" providerId="LiveId" clId="{63871414-DF16-42BA-912B-0BB3C3D06C20}" dt="2024-01-10T06:18:55.010" v="519"/>
        <pc:sldMkLst>
          <pc:docMk/>
          <pc:sldMk cId="3006500837" sldId="1258"/>
        </pc:sldMkLst>
        <pc:spChg chg="mod">
          <ac:chgData name="佩蓁 李" userId="91dccf0b68368b92" providerId="LiveId" clId="{63871414-DF16-42BA-912B-0BB3C3D06C20}" dt="2024-01-10T05:41:50.269" v="510" actId="20577"/>
          <ac:spMkLst>
            <pc:docMk/>
            <pc:sldMk cId="3006500837" sldId="1258"/>
            <ac:spMk id="2" creationId="{00000000-0000-0000-0000-000000000000}"/>
          </ac:spMkLst>
        </pc:spChg>
        <pc:spChg chg="mod">
          <ac:chgData name="佩蓁 李" userId="91dccf0b68368b92" providerId="LiveId" clId="{63871414-DF16-42BA-912B-0BB3C3D06C20}" dt="2024-01-10T03:52:04.590" v="400" actId="20577"/>
          <ac:spMkLst>
            <pc:docMk/>
            <pc:sldMk cId="3006500837" sldId="1258"/>
            <ac:spMk id="3" creationId="{00000000-0000-0000-0000-000000000000}"/>
          </ac:spMkLst>
        </pc:spChg>
      </pc:sldChg>
      <pc:sldChg chg="addSp delSp modSp add mod ord">
        <pc:chgData name="佩蓁 李" userId="91dccf0b68368b92" providerId="LiveId" clId="{63871414-DF16-42BA-912B-0BB3C3D06C20}" dt="2024-01-10T09:54:00.038" v="864"/>
        <pc:sldMkLst>
          <pc:docMk/>
          <pc:sldMk cId="1313112021" sldId="1259"/>
        </pc:sldMkLst>
        <pc:spChg chg="mod">
          <ac:chgData name="佩蓁 李" userId="91dccf0b68368b92" providerId="LiveId" clId="{63871414-DF16-42BA-912B-0BB3C3D06C20}" dt="2024-01-10T09:03:37.932" v="787"/>
          <ac:spMkLst>
            <pc:docMk/>
            <pc:sldMk cId="1313112021" sldId="1259"/>
            <ac:spMk id="4" creationId="{00000000-0000-0000-0000-000000000000}"/>
          </ac:spMkLst>
        </pc:spChg>
        <pc:picChg chg="del">
          <ac:chgData name="佩蓁 李" userId="91dccf0b68368b92" providerId="LiveId" clId="{63871414-DF16-42BA-912B-0BB3C3D06C20}" dt="2024-01-10T05:26:34.346" v="432" actId="478"/>
          <ac:picMkLst>
            <pc:docMk/>
            <pc:sldMk cId="1313112021" sldId="1259"/>
            <ac:picMk id="3" creationId="{753CD5E9-2BC3-EC9B-EC55-9B7480672A51}"/>
          </ac:picMkLst>
        </pc:picChg>
        <pc:picChg chg="add mod">
          <ac:chgData name="佩蓁 李" userId="91dccf0b68368b92" providerId="LiveId" clId="{63871414-DF16-42BA-912B-0BB3C3D06C20}" dt="2024-01-10T05:40:41.684" v="440" actId="1076"/>
          <ac:picMkLst>
            <pc:docMk/>
            <pc:sldMk cId="1313112021" sldId="1259"/>
            <ac:picMk id="5" creationId="{72B5D6DC-9297-F492-6B32-4063E609A208}"/>
          </ac:picMkLst>
        </pc:picChg>
      </pc:sldChg>
      <pc:sldChg chg="addSp delSp modSp add mod ord">
        <pc:chgData name="佩蓁 李" userId="91dccf0b68368b92" providerId="LiveId" clId="{63871414-DF16-42BA-912B-0BB3C3D06C20}" dt="2024-01-10T05:26:42.296" v="436" actId="1076"/>
        <pc:sldMkLst>
          <pc:docMk/>
          <pc:sldMk cId="278682381" sldId="1260"/>
        </pc:sldMkLst>
        <pc:picChg chg="add mod">
          <ac:chgData name="佩蓁 李" userId="91dccf0b68368b92" providerId="LiveId" clId="{63871414-DF16-42BA-912B-0BB3C3D06C20}" dt="2024-01-10T05:26:42.296" v="436" actId="1076"/>
          <ac:picMkLst>
            <pc:docMk/>
            <pc:sldMk cId="278682381" sldId="1260"/>
            <ac:picMk id="3" creationId="{CE9E4EBA-AC54-D01E-03BC-C04D2C575B9B}"/>
          </ac:picMkLst>
        </pc:picChg>
        <pc:picChg chg="del">
          <ac:chgData name="佩蓁 李" userId="91dccf0b68368b92" providerId="LiveId" clId="{63871414-DF16-42BA-912B-0BB3C3D06C20}" dt="2024-01-10T05:26:37.102" v="433" actId="478"/>
          <ac:picMkLst>
            <pc:docMk/>
            <pc:sldMk cId="278682381" sldId="1260"/>
            <ac:picMk id="5" creationId="{2E603387-EB2B-EA0F-9162-6731AE2D9605}"/>
          </ac:picMkLst>
        </pc:picChg>
      </pc:sldChg>
      <pc:sldChg chg="modSp add mod ord">
        <pc:chgData name="佩蓁 李" userId="91dccf0b68368b92" providerId="LiveId" clId="{63871414-DF16-42BA-912B-0BB3C3D06C20}" dt="2024-01-10T06:19:54.345" v="568" actId="20577"/>
        <pc:sldMkLst>
          <pc:docMk/>
          <pc:sldMk cId="2133457913" sldId="1261"/>
        </pc:sldMkLst>
        <pc:spChg chg="mod">
          <ac:chgData name="佩蓁 李" userId="91dccf0b68368b92" providerId="LiveId" clId="{63871414-DF16-42BA-912B-0BB3C3D06C20}" dt="2024-01-10T06:19:54.345" v="568" actId="20577"/>
          <ac:spMkLst>
            <pc:docMk/>
            <pc:sldMk cId="2133457913" sldId="1261"/>
            <ac:spMk id="2" creationId="{00000000-0000-0000-0000-000000000000}"/>
          </ac:spMkLst>
        </pc:spChg>
        <pc:spChg chg="mod">
          <ac:chgData name="佩蓁 李" userId="91dccf0b68368b92" providerId="LiveId" clId="{63871414-DF16-42BA-912B-0BB3C3D06C20}" dt="2024-01-10T06:19:25.649" v="535" actId="20577"/>
          <ac:spMkLst>
            <pc:docMk/>
            <pc:sldMk cId="2133457913" sldId="1261"/>
            <ac:spMk id="3" creationId="{00000000-0000-0000-0000-000000000000}"/>
          </ac:spMkLst>
        </pc:spChg>
      </pc:sldChg>
      <pc:sldChg chg="addSp delSp modSp add mod ord">
        <pc:chgData name="佩蓁 李" userId="91dccf0b68368b92" providerId="LiveId" clId="{63871414-DF16-42BA-912B-0BB3C3D06C20}" dt="2024-01-10T09:08:07.165" v="790" actId="1076"/>
        <pc:sldMkLst>
          <pc:docMk/>
          <pc:sldMk cId="497357491" sldId="1262"/>
        </pc:sldMkLst>
        <pc:spChg chg="mod">
          <ac:chgData name="佩蓁 李" userId="91dccf0b68368b92" providerId="LiveId" clId="{63871414-DF16-42BA-912B-0BB3C3D06C20}" dt="2024-01-10T09:02:56.366" v="783" actId="20577"/>
          <ac:spMkLst>
            <pc:docMk/>
            <pc:sldMk cId="497357491" sldId="1262"/>
            <ac:spMk id="4" creationId="{00000000-0000-0000-0000-000000000000}"/>
          </ac:spMkLst>
        </pc:spChg>
        <pc:picChg chg="add del mod">
          <ac:chgData name="佩蓁 李" userId="91dccf0b68368b92" providerId="LiveId" clId="{63871414-DF16-42BA-912B-0BB3C3D06C20}" dt="2024-01-10T09:08:05.178" v="788" actId="478"/>
          <ac:picMkLst>
            <pc:docMk/>
            <pc:sldMk cId="497357491" sldId="1262"/>
            <ac:picMk id="3" creationId="{8960C35B-6DD9-5E35-93C0-56B72A7DEE7A}"/>
          </ac:picMkLst>
        </pc:picChg>
        <pc:picChg chg="del">
          <ac:chgData name="佩蓁 李" userId="91dccf0b68368b92" providerId="LiveId" clId="{63871414-DF16-42BA-912B-0BB3C3D06C20}" dt="2024-01-10T06:27:28.749" v="569" actId="478"/>
          <ac:picMkLst>
            <pc:docMk/>
            <pc:sldMk cId="497357491" sldId="1262"/>
            <ac:picMk id="5" creationId="{72B5D6DC-9297-F492-6B32-4063E609A208}"/>
          </ac:picMkLst>
        </pc:picChg>
        <pc:picChg chg="add mod">
          <ac:chgData name="佩蓁 李" userId="91dccf0b68368b92" providerId="LiveId" clId="{63871414-DF16-42BA-912B-0BB3C3D06C20}" dt="2024-01-10T09:08:07.165" v="790" actId="1076"/>
          <ac:picMkLst>
            <pc:docMk/>
            <pc:sldMk cId="497357491" sldId="1262"/>
            <ac:picMk id="5" creationId="{CFD9510B-3EEB-F60F-DAF5-C01F4530441B}"/>
          </ac:picMkLst>
        </pc:picChg>
      </pc:sldChg>
      <pc:sldChg chg="addSp delSp modSp add mod">
        <pc:chgData name="佩蓁 李" userId="91dccf0b68368b92" providerId="LiveId" clId="{63871414-DF16-42BA-912B-0BB3C3D06C20}" dt="2024-01-10T06:30:11.169" v="583" actId="1076"/>
        <pc:sldMkLst>
          <pc:docMk/>
          <pc:sldMk cId="748678103" sldId="1263"/>
        </pc:sldMkLst>
        <pc:spChg chg="mod">
          <ac:chgData name="佩蓁 李" userId="91dccf0b68368b92" providerId="LiveId" clId="{63871414-DF16-42BA-912B-0BB3C3D06C20}" dt="2024-01-10T06:27:44.871" v="579" actId="20577"/>
          <ac:spMkLst>
            <pc:docMk/>
            <pc:sldMk cId="748678103" sldId="1263"/>
            <ac:spMk id="4" creationId="{00000000-0000-0000-0000-000000000000}"/>
          </ac:spMkLst>
        </pc:spChg>
        <pc:picChg chg="del">
          <ac:chgData name="佩蓁 李" userId="91dccf0b68368b92" providerId="LiveId" clId="{63871414-DF16-42BA-912B-0BB3C3D06C20}" dt="2024-01-10T06:30:05.866" v="580" actId="478"/>
          <ac:picMkLst>
            <pc:docMk/>
            <pc:sldMk cId="748678103" sldId="1263"/>
            <ac:picMk id="3" creationId="{8960C35B-6DD9-5E35-93C0-56B72A7DEE7A}"/>
          </ac:picMkLst>
        </pc:picChg>
        <pc:picChg chg="add mod">
          <ac:chgData name="佩蓁 李" userId="91dccf0b68368b92" providerId="LiveId" clId="{63871414-DF16-42BA-912B-0BB3C3D06C20}" dt="2024-01-10T06:30:11.169" v="583" actId="1076"/>
          <ac:picMkLst>
            <pc:docMk/>
            <pc:sldMk cId="748678103" sldId="1263"/>
            <ac:picMk id="5" creationId="{83411972-70B4-F8B8-F94F-9CB1261B8EA0}"/>
          </ac:picMkLst>
        </pc:picChg>
      </pc:sldChg>
      <pc:sldChg chg="modSp add mod ord">
        <pc:chgData name="佩蓁 李" userId="91dccf0b68368b92" providerId="LiveId" clId="{63871414-DF16-42BA-912B-0BB3C3D06C20}" dt="2024-01-10T09:30:49.682" v="834" actId="20577"/>
        <pc:sldMkLst>
          <pc:docMk/>
          <pc:sldMk cId="2092337339" sldId="1264"/>
        </pc:sldMkLst>
        <pc:spChg chg="mod">
          <ac:chgData name="佩蓁 李" userId="91dccf0b68368b92" providerId="LiveId" clId="{63871414-DF16-42BA-912B-0BB3C3D06C20}" dt="2024-01-10T06:59:53.408" v="609" actId="20577"/>
          <ac:spMkLst>
            <pc:docMk/>
            <pc:sldMk cId="2092337339" sldId="1264"/>
            <ac:spMk id="2" creationId="{00000000-0000-0000-0000-000000000000}"/>
          </ac:spMkLst>
        </pc:spChg>
        <pc:spChg chg="mod">
          <ac:chgData name="佩蓁 李" userId="91dccf0b68368b92" providerId="LiveId" clId="{63871414-DF16-42BA-912B-0BB3C3D06C20}" dt="2024-01-10T09:30:49.682" v="834" actId="20577"/>
          <ac:spMkLst>
            <pc:docMk/>
            <pc:sldMk cId="2092337339" sldId="1264"/>
            <ac:spMk id="3" creationId="{00000000-0000-0000-0000-000000000000}"/>
          </ac:spMkLst>
        </pc:spChg>
      </pc:sldChg>
      <pc:sldChg chg="addSp delSp modSp add mod ord">
        <pc:chgData name="佩蓁 李" userId="91dccf0b68368b92" providerId="LiveId" clId="{63871414-DF16-42BA-912B-0BB3C3D06C20}" dt="2024-01-10T09:03:33.209" v="786"/>
        <pc:sldMkLst>
          <pc:docMk/>
          <pc:sldMk cId="1303088432" sldId="1265"/>
        </pc:sldMkLst>
        <pc:spChg chg="mod">
          <ac:chgData name="佩蓁 李" userId="91dccf0b68368b92" providerId="LiveId" clId="{63871414-DF16-42BA-912B-0BB3C3D06C20}" dt="2024-01-10T09:03:33.209" v="786"/>
          <ac:spMkLst>
            <pc:docMk/>
            <pc:sldMk cId="1303088432" sldId="1265"/>
            <ac:spMk id="4" creationId="{00000000-0000-0000-0000-000000000000}"/>
          </ac:spMkLst>
        </pc:spChg>
        <pc:picChg chg="add mod">
          <ac:chgData name="佩蓁 李" userId="91dccf0b68368b92" providerId="LiveId" clId="{63871414-DF16-42BA-912B-0BB3C3D06C20}" dt="2024-01-10T06:58:43.951" v="594" actId="1076"/>
          <ac:picMkLst>
            <pc:docMk/>
            <pc:sldMk cId="1303088432" sldId="1265"/>
            <ac:picMk id="3" creationId="{DB9BFA0A-3629-4B49-5467-8C2C0C6A5C7C}"/>
          </ac:picMkLst>
        </pc:picChg>
        <pc:picChg chg="del">
          <ac:chgData name="佩蓁 李" userId="91dccf0b68368b92" providerId="LiveId" clId="{63871414-DF16-42BA-912B-0BB3C3D06C20}" dt="2024-01-10T06:58:40.451" v="592" actId="478"/>
          <ac:picMkLst>
            <pc:docMk/>
            <pc:sldMk cId="1303088432" sldId="1265"/>
            <ac:picMk id="5" creationId="{72B5D6DC-9297-F492-6B32-4063E609A208}"/>
          </ac:picMkLst>
        </pc:picChg>
      </pc:sldChg>
      <pc:sldChg chg="addSp delSp modSp add del mod">
        <pc:chgData name="佩蓁 李" userId="91dccf0b68368b92" providerId="LiveId" clId="{63871414-DF16-42BA-912B-0BB3C3D06C20}" dt="2024-01-10T09:30:23.835" v="828" actId="47"/>
        <pc:sldMkLst>
          <pc:docMk/>
          <pc:sldMk cId="3241653295" sldId="1266"/>
        </pc:sldMkLst>
        <pc:spChg chg="mod">
          <ac:chgData name="佩蓁 李" userId="91dccf0b68368b92" providerId="LiveId" clId="{63871414-DF16-42BA-912B-0BB3C3D06C20}" dt="2024-01-10T08:41:04.365" v="643" actId="20577"/>
          <ac:spMkLst>
            <pc:docMk/>
            <pc:sldMk cId="3241653295" sldId="1266"/>
            <ac:spMk id="4" creationId="{00000000-0000-0000-0000-000000000000}"/>
          </ac:spMkLst>
        </pc:spChg>
        <pc:spChg chg="add mod">
          <ac:chgData name="佩蓁 李" userId="91dccf0b68368b92" providerId="LiveId" clId="{63871414-DF16-42BA-912B-0BB3C3D06C20}" dt="2024-01-10T08:45:12.948" v="736" actId="20577"/>
          <ac:spMkLst>
            <pc:docMk/>
            <pc:sldMk cId="3241653295" sldId="1266"/>
            <ac:spMk id="6" creationId="{C1B2E2A6-89CE-E4A1-E3FD-A584DDCD34C9}"/>
          </ac:spMkLst>
        </pc:spChg>
        <pc:spChg chg="add mod">
          <ac:chgData name="佩蓁 李" userId="91dccf0b68368b92" providerId="LiveId" clId="{63871414-DF16-42BA-912B-0BB3C3D06C20}" dt="2024-01-10T09:03:10.780" v="785" actId="1076"/>
          <ac:spMkLst>
            <pc:docMk/>
            <pc:sldMk cId="3241653295" sldId="1266"/>
            <ac:spMk id="11" creationId="{2D6B3669-6E0C-BB8B-EF52-CE5B88F289E7}"/>
          </ac:spMkLst>
        </pc:spChg>
        <pc:picChg chg="add mod">
          <ac:chgData name="佩蓁 李" userId="91dccf0b68368b92" providerId="LiveId" clId="{63871414-DF16-42BA-912B-0BB3C3D06C20}" dt="2024-01-10T08:41:36.840" v="646" actId="1076"/>
          <ac:picMkLst>
            <pc:docMk/>
            <pc:sldMk cId="3241653295" sldId="1266"/>
            <ac:picMk id="3" creationId="{B4E47487-5BA3-1F78-F979-AB53EC7385BF}"/>
          </ac:picMkLst>
        </pc:picChg>
        <pc:picChg chg="del">
          <ac:chgData name="佩蓁 李" userId="91dccf0b68368b92" providerId="LiveId" clId="{63871414-DF16-42BA-912B-0BB3C3D06C20}" dt="2024-01-10T08:41:33.232" v="644" actId="478"/>
          <ac:picMkLst>
            <pc:docMk/>
            <pc:sldMk cId="3241653295" sldId="1266"/>
            <ac:picMk id="5" creationId="{83411972-70B4-F8B8-F94F-9CB1261B8EA0}"/>
          </ac:picMkLst>
        </pc:picChg>
        <pc:picChg chg="add del mod">
          <ac:chgData name="佩蓁 李" userId="91dccf0b68368b92" providerId="LiveId" clId="{63871414-DF16-42BA-912B-0BB3C3D06C20}" dt="2024-01-10T08:44:32.692" v="722" actId="22"/>
          <ac:picMkLst>
            <pc:docMk/>
            <pc:sldMk cId="3241653295" sldId="1266"/>
            <ac:picMk id="8" creationId="{84741548-FFEE-F3AD-E881-0DFD31C51B36}"/>
          </ac:picMkLst>
        </pc:picChg>
        <pc:picChg chg="add mod">
          <ac:chgData name="佩蓁 李" userId="91dccf0b68368b92" providerId="LiveId" clId="{63871414-DF16-42BA-912B-0BB3C3D06C20}" dt="2024-01-10T08:45:00.045" v="725" actId="14100"/>
          <ac:picMkLst>
            <pc:docMk/>
            <pc:sldMk cId="3241653295" sldId="1266"/>
            <ac:picMk id="10" creationId="{7B4E5BBF-318B-6B75-3E73-694827B1B00B}"/>
          </ac:picMkLst>
        </pc:picChg>
      </pc:sldChg>
      <pc:sldChg chg="addSp delSp modSp add mod">
        <pc:chgData name="佩蓁 李" userId="91dccf0b68368b92" providerId="LiveId" clId="{63871414-DF16-42BA-912B-0BB3C3D06C20}" dt="2024-01-10T09:27:35.633" v="818" actId="20577"/>
        <pc:sldMkLst>
          <pc:docMk/>
          <pc:sldMk cId="256734972" sldId="1267"/>
        </pc:sldMkLst>
        <pc:spChg chg="mod">
          <ac:chgData name="佩蓁 李" userId="91dccf0b68368b92" providerId="LiveId" clId="{63871414-DF16-42BA-912B-0BB3C3D06C20}" dt="2024-01-10T09:27:35.633" v="818" actId="20577"/>
          <ac:spMkLst>
            <pc:docMk/>
            <pc:sldMk cId="256734972" sldId="1267"/>
            <ac:spMk id="4" creationId="{00000000-0000-0000-0000-000000000000}"/>
          </ac:spMkLst>
        </pc:spChg>
        <pc:picChg chg="del">
          <ac:chgData name="佩蓁 李" userId="91dccf0b68368b92" providerId="LiveId" clId="{63871414-DF16-42BA-912B-0BB3C3D06C20}" dt="2024-01-10T09:20:31.131" v="792" actId="478"/>
          <ac:picMkLst>
            <pc:docMk/>
            <pc:sldMk cId="256734972" sldId="1267"/>
            <ac:picMk id="3" creationId="{753CD5E9-2BC3-EC9B-EC55-9B7480672A51}"/>
          </ac:picMkLst>
        </pc:picChg>
        <pc:picChg chg="add del mod">
          <ac:chgData name="佩蓁 李" userId="91dccf0b68368b92" providerId="LiveId" clId="{63871414-DF16-42BA-912B-0BB3C3D06C20}" dt="2024-01-10T09:24:59.812" v="797" actId="478"/>
          <ac:picMkLst>
            <pc:docMk/>
            <pc:sldMk cId="256734972" sldId="1267"/>
            <ac:picMk id="5" creationId="{339103B3-385C-A391-DAF5-CCB848EE93E8}"/>
          </ac:picMkLst>
        </pc:picChg>
        <pc:picChg chg="add mod">
          <ac:chgData name="佩蓁 李" userId="91dccf0b68368b92" providerId="LiveId" clId="{63871414-DF16-42BA-912B-0BB3C3D06C20}" dt="2024-01-10T09:25:04.145" v="801" actId="1076"/>
          <ac:picMkLst>
            <pc:docMk/>
            <pc:sldMk cId="256734972" sldId="1267"/>
            <ac:picMk id="7" creationId="{3624121D-0881-09A0-4FC3-1D4CCC1276DF}"/>
          </ac:picMkLst>
        </pc:picChg>
      </pc:sldChg>
      <pc:sldChg chg="addSp delSp modSp add mod ord">
        <pc:chgData name="佩蓁 李" userId="91dccf0b68368b92" providerId="LiveId" clId="{63871414-DF16-42BA-912B-0BB3C3D06C20}" dt="2024-01-10T09:53:55.669" v="862" actId="6549"/>
        <pc:sldMkLst>
          <pc:docMk/>
          <pc:sldMk cId="3882473101" sldId="1268"/>
        </pc:sldMkLst>
        <pc:spChg chg="mod">
          <ac:chgData name="佩蓁 李" userId="91dccf0b68368b92" providerId="LiveId" clId="{63871414-DF16-42BA-912B-0BB3C3D06C20}" dt="2024-01-10T09:53:55.669" v="862" actId="6549"/>
          <ac:spMkLst>
            <pc:docMk/>
            <pc:sldMk cId="3882473101" sldId="1268"/>
            <ac:spMk id="4" creationId="{00000000-0000-0000-0000-000000000000}"/>
          </ac:spMkLst>
        </pc:spChg>
        <pc:picChg chg="add mod">
          <ac:chgData name="佩蓁 李" userId="91dccf0b68368b92" providerId="LiveId" clId="{63871414-DF16-42BA-912B-0BB3C3D06C20}" dt="2024-01-10T09:53:48.277" v="842" actId="1076"/>
          <ac:picMkLst>
            <pc:docMk/>
            <pc:sldMk cId="3882473101" sldId="1268"/>
            <ac:picMk id="3" creationId="{ED5DF2F5-2835-82AA-80DD-86093AA0CE02}"/>
          </ac:picMkLst>
        </pc:picChg>
        <pc:picChg chg="del">
          <ac:chgData name="佩蓁 李" userId="91dccf0b68368b92" providerId="LiveId" clId="{63871414-DF16-42BA-912B-0BB3C3D06C20}" dt="2024-01-10T09:53:41.082" v="838" actId="478"/>
          <ac:picMkLst>
            <pc:docMk/>
            <pc:sldMk cId="3882473101" sldId="1268"/>
            <ac:picMk id="5" creationId="{72B5D6DC-9297-F492-6B32-4063E609A208}"/>
          </ac:picMkLst>
        </pc:picChg>
      </pc:sldChg>
      <pc:sldChg chg="addSp delSp modSp add mod ord">
        <pc:chgData name="佩蓁 李" userId="91dccf0b68368b92" providerId="LiveId" clId="{63871414-DF16-42BA-912B-0BB3C3D06C20}" dt="2024-01-10T10:22:17.754" v="973" actId="1076"/>
        <pc:sldMkLst>
          <pc:docMk/>
          <pc:sldMk cId="3282449241" sldId="1269"/>
        </pc:sldMkLst>
        <pc:picChg chg="del">
          <ac:chgData name="佩蓁 李" userId="91dccf0b68368b92" providerId="LiveId" clId="{63871414-DF16-42BA-912B-0BB3C3D06C20}" dt="2024-01-10T10:22:12.580" v="969" actId="478"/>
          <ac:picMkLst>
            <pc:docMk/>
            <pc:sldMk cId="3282449241" sldId="1269"/>
            <ac:picMk id="3" creationId="{ED5DF2F5-2835-82AA-80DD-86093AA0CE02}"/>
          </ac:picMkLst>
        </pc:picChg>
        <pc:picChg chg="add mod">
          <ac:chgData name="佩蓁 李" userId="91dccf0b68368b92" providerId="LiveId" clId="{63871414-DF16-42BA-912B-0BB3C3D06C20}" dt="2024-01-10T10:22:17.754" v="973" actId="1076"/>
          <ac:picMkLst>
            <pc:docMk/>
            <pc:sldMk cId="3282449241" sldId="1269"/>
            <ac:picMk id="5" creationId="{D0462992-D96D-4306-C5BE-3462DDA0583D}"/>
          </ac:picMkLst>
        </pc:picChg>
      </pc:sldChg>
      <pc:sldChg chg="addSp delSp modSp add mod ord">
        <pc:chgData name="佩蓁 李" userId="91dccf0b68368b92" providerId="LiveId" clId="{63871414-DF16-42BA-912B-0BB3C3D06C20}" dt="2024-01-10T12:31:23.945" v="982" actId="1076"/>
        <pc:sldMkLst>
          <pc:docMk/>
          <pc:sldMk cId="1076675989" sldId="1270"/>
        </pc:sldMkLst>
        <pc:spChg chg="add del">
          <ac:chgData name="佩蓁 李" userId="91dccf0b68368b92" providerId="LiveId" clId="{63871414-DF16-42BA-912B-0BB3C3D06C20}" dt="2024-01-10T12:31:12.827" v="979" actId="22"/>
          <ac:spMkLst>
            <pc:docMk/>
            <pc:sldMk cId="1076675989" sldId="1270"/>
            <ac:spMk id="3" creationId="{43C2C2BB-88AF-A83E-E055-753FADF40CF1}"/>
          </ac:spMkLst>
        </pc:spChg>
        <pc:picChg chg="del">
          <ac:chgData name="佩蓁 李" userId="91dccf0b68368b92" providerId="LiveId" clId="{63871414-DF16-42BA-912B-0BB3C3D06C20}" dt="2024-01-10T10:24:49.135" v="977" actId="478"/>
          <ac:picMkLst>
            <pc:docMk/>
            <pc:sldMk cId="1076675989" sldId="1270"/>
            <ac:picMk id="5" creationId="{D0462992-D96D-4306-C5BE-3462DDA0583D}"/>
          </ac:picMkLst>
        </pc:picChg>
        <pc:picChg chg="add mod">
          <ac:chgData name="佩蓁 李" userId="91dccf0b68368b92" providerId="LiveId" clId="{63871414-DF16-42BA-912B-0BB3C3D06C20}" dt="2024-01-10T12:31:23.945" v="982" actId="1076"/>
          <ac:picMkLst>
            <pc:docMk/>
            <pc:sldMk cId="1076675989" sldId="1270"/>
            <ac:picMk id="7" creationId="{59D512A0-CC06-5285-7396-BD20B037C5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2024/1/10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2024/1/10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95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期末驗收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人：李佩蓁</a:t>
            </a:r>
            <a:endParaRPr lang="en-US" altLang="zh-TW" dirty="0"/>
          </a:p>
          <a:p>
            <a:pPr algn="l"/>
            <a:r>
              <a:rPr lang="zh-TW" altLang="en-US" dirty="0"/>
              <a:t>目前成員：李佩蓁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411972-70B4-F8B8-F94F-9CB1261B8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14" y="2113280"/>
            <a:ext cx="7210602" cy="28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7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透過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VGA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信號，在顯示器上顯示 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RGB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圖案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VGA-</a:t>
            </a:r>
            <a:r>
              <a:rPr lang="zh-TW" altLang="en-US" sz="3600" dirty="0"/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209233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9BFA0A-3629-4B49-5467-8C2C0C6A5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596072"/>
            <a:ext cx="75342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8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462992-D96D-4306-C5BE-3462DDA05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53" y="2255520"/>
            <a:ext cx="7798247" cy="210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4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/>
              <a:t>乒乓球對打</a:t>
            </a:r>
            <a:endParaRPr lang="en-US" altLang="zh-TW" dirty="0"/>
          </a:p>
          <a:p>
            <a:r>
              <a:rPr lang="zh-TW" altLang="en-US" dirty="0"/>
              <a:t>漏接或提早擊球則對方發球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乒乓球</a:t>
            </a:r>
            <a:r>
              <a:rPr lang="en-US" altLang="zh-TW" sz="3600" dirty="0"/>
              <a:t>-</a:t>
            </a:r>
            <a:r>
              <a:rPr lang="zh-TW" altLang="en-US" sz="3600" dirty="0"/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300650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B5D6DC-9297-F492-6B32-4063E609A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7" y="1511696"/>
            <a:ext cx="6643053" cy="453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1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5DF2F5-2835-82AA-80DD-86093AA0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57" y="2021840"/>
            <a:ext cx="8474479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7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E9E4EBA-AC54-D01E-03BC-C04D2C575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40" y="2193200"/>
            <a:ext cx="8853998" cy="29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/>
              <a:t>使用兩個計數器</a:t>
            </a:r>
            <a:endParaRPr lang="en-US" altLang="zh-TW" dirty="0"/>
          </a:p>
          <a:p>
            <a:r>
              <a:rPr lang="en-US" altLang="zh-TW" dirty="0"/>
              <a:t>Counter1 </a:t>
            </a:r>
            <a:r>
              <a:rPr lang="zh-TW" altLang="en-US" dirty="0"/>
              <a:t>上數，</a:t>
            </a:r>
            <a:r>
              <a:rPr lang="en-US" altLang="zh-TW" dirty="0"/>
              <a:t>Counter2 </a:t>
            </a:r>
            <a:r>
              <a:rPr lang="zh-TW" altLang="en-US" dirty="0"/>
              <a:t>下數</a:t>
            </a:r>
            <a:endParaRPr lang="en-US" altLang="zh-TW" dirty="0"/>
          </a:p>
          <a:p>
            <a:r>
              <a:rPr lang="en-US" altLang="zh-TW" dirty="0"/>
              <a:t>Counter1:13~253</a:t>
            </a:r>
            <a:r>
              <a:rPr lang="zh-TW" altLang="en-US" dirty="0"/>
              <a:t>，</a:t>
            </a:r>
            <a:r>
              <a:rPr lang="en-US" altLang="zh-TW" dirty="0"/>
              <a:t>Counter2 :161~42</a:t>
            </a:r>
          </a:p>
          <a:p>
            <a:r>
              <a:rPr lang="en-US" altLang="zh-TW" dirty="0"/>
              <a:t>Counter1:13</a:t>
            </a:r>
            <a:r>
              <a:rPr lang="zh-TW" altLang="en-US" dirty="0"/>
              <a:t>時，</a:t>
            </a:r>
            <a:r>
              <a:rPr lang="en-US" altLang="zh-TW" dirty="0"/>
              <a:t> Counter2</a:t>
            </a:r>
            <a:r>
              <a:rPr lang="zh-TW" altLang="en-US" dirty="0"/>
              <a:t> 計數</a:t>
            </a:r>
            <a:endParaRPr lang="en-US" altLang="zh-TW" dirty="0"/>
          </a:p>
          <a:p>
            <a:r>
              <a:rPr lang="en-US" altLang="zh-TW" dirty="0"/>
              <a:t>Counter2:161</a:t>
            </a:r>
            <a:r>
              <a:rPr lang="zh-TW" altLang="en-US" dirty="0"/>
              <a:t>時，</a:t>
            </a:r>
            <a:r>
              <a:rPr lang="en-US" altLang="zh-TW" dirty="0"/>
              <a:t> Counter1</a:t>
            </a:r>
            <a:r>
              <a:rPr lang="zh-TW" altLang="en-US" dirty="0"/>
              <a:t> 計數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計數器</a:t>
            </a:r>
            <a:r>
              <a:rPr lang="en-US" altLang="zh-TW" sz="3600" dirty="0"/>
              <a:t>-</a:t>
            </a:r>
            <a:r>
              <a:rPr lang="zh-TW" altLang="en-US" sz="3600" dirty="0"/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53CD5E9-2BC3-EC9B-EC55-9B748067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86" y="1950721"/>
            <a:ext cx="5125428" cy="21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24121D-0881-09A0-4FC3-1D4CCC127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57" y="2262029"/>
            <a:ext cx="6862486" cy="233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603387-EB2B-EA0F-9162-6731AE2D9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38" y="2235200"/>
            <a:ext cx="6608000" cy="323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FBEE6D8-0FD8-93C7-8C0D-762C64D04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02126"/>
            <a:ext cx="10515600" cy="1015080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900E77-0A21-C160-E04A-55D72EC90424}"/>
              </a:ext>
            </a:extLst>
          </p:cNvPr>
          <p:cNvSpPr/>
          <p:nvPr/>
        </p:nvSpPr>
        <p:spPr>
          <a:xfrm>
            <a:off x="6441440" y="1706880"/>
            <a:ext cx="1849120" cy="1301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7455A5-13E9-6931-BDFC-71A5D470B1B3}"/>
              </a:ext>
            </a:extLst>
          </p:cNvPr>
          <p:cNvSpPr txBox="1"/>
          <p:nvPr/>
        </p:nvSpPr>
        <p:spPr>
          <a:xfrm>
            <a:off x="6441440" y="3112452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Counter1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計數到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counter2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開始計數</a:t>
            </a:r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LED</a:t>
            </a:r>
            <a:r>
              <a:rPr lang="zh-TW" altLang="en-US" dirty="0"/>
              <a:t>做出呼吸燈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呼吸燈</a:t>
            </a:r>
            <a:r>
              <a:rPr lang="en-US" altLang="zh-TW" sz="3600" dirty="0"/>
              <a:t>-</a:t>
            </a:r>
            <a:r>
              <a:rPr lang="zh-TW" altLang="en-US" sz="3600" dirty="0"/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213345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D9510B-3EEB-F60F-DAF5-C01F45304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09" y="1733577"/>
            <a:ext cx="4848902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5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D512A0-CC06-5285-7396-BD20B037C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29" y="1750854"/>
            <a:ext cx="10420257" cy="335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7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83842</TotalTime>
  <Words>102</Words>
  <Application>Microsoft Office PowerPoint</Application>
  <PresentationFormat>寬螢幕</PresentationFormat>
  <Paragraphs>32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Söhne</vt:lpstr>
      <vt:lpstr>標楷體</vt:lpstr>
      <vt:lpstr>Arial</vt:lpstr>
      <vt:lpstr>Calibri</vt:lpstr>
      <vt:lpstr>Times New Roman</vt:lpstr>
      <vt:lpstr>Office 佈景主題</vt:lpstr>
      <vt:lpstr> FPGA期末驗收</vt:lpstr>
      <vt:lpstr>計數器-需求</vt:lpstr>
      <vt:lpstr>breakdown</vt:lpstr>
      <vt:lpstr>架構圖</vt:lpstr>
      <vt:lpstr>FSM</vt:lpstr>
      <vt:lpstr>成果展示</vt:lpstr>
      <vt:lpstr>呼吸燈-需求</vt:lpstr>
      <vt:lpstr>breakdowm</vt:lpstr>
      <vt:lpstr>架構圖</vt:lpstr>
      <vt:lpstr>FSM</vt:lpstr>
      <vt:lpstr>VGA-需求</vt:lpstr>
      <vt:lpstr>breakdowm</vt:lpstr>
      <vt:lpstr>架構圖</vt:lpstr>
      <vt:lpstr>乒乓球-需求</vt:lpstr>
      <vt:lpstr>breakdowm</vt:lpstr>
      <vt:lpstr>架構圖</vt:lpstr>
      <vt:lpstr>FSM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佩蓁 李</cp:lastModifiedBy>
  <cp:revision>3141</cp:revision>
  <dcterms:created xsi:type="dcterms:W3CDTF">2019-03-11T13:47:46Z</dcterms:created>
  <dcterms:modified xsi:type="dcterms:W3CDTF">2024-01-10T12:31:31Z</dcterms:modified>
</cp:coreProperties>
</file>