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National League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National League Teams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Atlanta Braves</a:t>
            </a:r>
          </a:p>
          <a:p>
            <a:pPr lvl="0"/>
            <a:r>
              <a:rPr/>
              <a:t>Philadelpia Phillies</a:t>
            </a:r>
          </a:p>
          <a:p>
            <a:pPr lvl="0"/>
            <a:r>
              <a:rPr/>
              <a:t>Miami Marlins</a:t>
            </a:r>
          </a:p>
          <a:p>
            <a:pPr lvl="0"/>
            <a:r>
              <a:rPr/>
              <a:t>New York Mets</a:t>
            </a:r>
          </a:p>
          <a:p>
            <a:pPr lvl="0"/>
            <a:r>
              <a:rPr/>
              <a:t>Washington Nationals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Chicago Cubs</a:t>
            </a:r>
          </a:p>
          <a:p>
            <a:pPr lvl="0"/>
            <a:r>
              <a:rPr/>
              <a:t>Saint Louis Cardinals</a:t>
            </a:r>
          </a:p>
          <a:p>
            <a:pPr lvl="0"/>
            <a:r>
              <a:rPr/>
              <a:t>Cincinnati Reds</a:t>
            </a:r>
          </a:p>
          <a:p>
            <a:pPr lvl="0"/>
            <a:r>
              <a:rPr/>
              <a:t>Pittsburgh Pirates</a:t>
            </a:r>
          </a:p>
          <a:p>
            <a:pPr lvl="0"/>
            <a:r>
              <a:rPr/>
              <a:t>Milwaukee Brewers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San Francisco Giants</a:t>
            </a:r>
          </a:p>
          <a:p>
            <a:pPr lvl="0"/>
            <a:r>
              <a:rPr/>
              <a:t>Los Angeles Dodgers</a:t>
            </a:r>
          </a:p>
          <a:p>
            <a:pPr lvl="0"/>
            <a:r>
              <a:rPr/>
              <a:t>Arizona Diamondbacks</a:t>
            </a:r>
          </a:p>
          <a:p>
            <a:pPr lvl="0"/>
            <a:r>
              <a:rPr/>
              <a:t>Colorado Rockies</a:t>
            </a:r>
          </a:p>
          <a:p>
            <a:pPr lvl="0"/>
            <a:r>
              <a:rPr/>
              <a:t>San Diego Padres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League</dc:title>
  <dc:creator/>
  <cp:keywords/>
  <dcterms:created xsi:type="dcterms:W3CDTF">2023-10-05T22:12:24Z</dcterms:created>
  <dcterms:modified xsi:type="dcterms:W3CDTF">2023-10-05T22:12:24Z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