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American League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American League Teams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East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York Yankees</a:t>
            </a:r>
          </a:p>
          <a:p>
            <a:pPr lvl="0"/>
            <a:r>
              <a:rPr/>
              <a:t>Boston Red Sox</a:t>
            </a:r>
          </a:p>
          <a:p>
            <a:pPr lvl="0"/>
            <a:r>
              <a:rPr/>
              <a:t>Baltimore Orioles</a:t>
            </a:r>
          </a:p>
          <a:p>
            <a:pPr lvl="0"/>
            <a:r>
              <a:rPr/>
              <a:t>Tampa Bay Rays</a:t>
            </a:r>
          </a:p>
          <a:p>
            <a:pPr lvl="0"/>
            <a:r>
              <a:rPr/>
              <a:t>Toronto Blue Jays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Minnesota Twins</a:t>
            </a:r>
          </a:p>
          <a:p>
            <a:pPr lvl="0"/>
            <a:r>
              <a:rPr/>
              <a:t>Chicago White Sox</a:t>
            </a:r>
          </a:p>
          <a:p>
            <a:pPr lvl="0"/>
            <a:r>
              <a:rPr/>
              <a:t>Cleveland Guardians</a:t>
            </a:r>
          </a:p>
          <a:p>
            <a:pPr lvl="0"/>
            <a:r>
              <a:rPr/>
              <a:t>Kansas City Royals</a:t>
            </a:r>
          </a:p>
          <a:p>
            <a:pPr lvl="0"/>
            <a:r>
              <a:rPr/>
              <a:t>Detroit Tigers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West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Seattle Mariners</a:t>
            </a:r>
          </a:p>
          <a:p>
            <a:pPr lvl="0"/>
            <a:r>
              <a:rPr/>
              <a:t>Los Angeles Angels</a:t>
            </a:r>
          </a:p>
          <a:p>
            <a:pPr lvl="0"/>
            <a:r>
              <a:rPr/>
              <a:t>Houston Astros</a:t>
            </a:r>
          </a:p>
          <a:p>
            <a:pPr lvl="0"/>
            <a:r>
              <a:rPr/>
              <a:t>Texas Rangers</a:t>
            </a:r>
          </a:p>
          <a:p>
            <a:pPr lvl="0"/>
            <a:r>
              <a:rPr/>
              <a:t>Oakland Athletics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League</dc:title>
  <dc:creator/>
  <cp:keywords/>
  <dcterms:created xsi:type="dcterms:W3CDTF">2023-10-06T01:51:30Z</dcterms:created>
  <dcterms:modified xsi:type="dcterms:W3CDTF">2023-10-06T01:51:30Z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