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Major League Baseball</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This is Patrick’s website about Major League Baseball.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Major Leage Baseball History</a:t>
            </a:r>
          </a:p>
        </p:txBody>
      </p:sp>
      <p:sp>
        <p:nvSpPr>
          <p:cNvPr id="3" name="Content Placeholder 2"/>
          <p:cNvSpPr>
            <a:spLocks noGrp="1"/>
          </p:cNvSpPr>
          <p:nvPr>
            <p:ph idx="1"/>
          </p:nvPr>
        </p:nvSpPr>
        <p:spPr/>
        <p:txBody>
          <a:bodyPr/>
          <a:lstStyle/>
          <a:p>
            <a:pPr lvl="0" indent="0" marL="0">
              <a:buNone/>
            </a:pPr>
            <a:r>
              <a:rPr/>
              <a:t>Major league baseball grew out of small, organized leagues in the late 1800’s. Many eastern cities had community baseball teams, and rich people began to pay players to play for their teams. These teams grew and started playing one another, and eventually formed into two leagues: The American League and the National League.</a:t>
            </a:r>
          </a:p>
          <a:p>
            <a:pPr lvl="0" indent="0" marL="0">
              <a:spcBef>
                <a:spcPts val="3000"/>
              </a:spcBef>
              <a:buNone/>
            </a:pPr>
            <a:r>
              <a:rPr b="1"/>
              <a:t>Recent World Champions</a:t>
            </a:r>
          </a:p>
          <a:p>
            <a:pPr lvl="0"/>
            <a:r>
              <a:rPr/>
              <a:t>2010: San Francisco Giants</a:t>
            </a:r>
          </a:p>
          <a:p>
            <a:pPr lvl="0"/>
            <a:r>
              <a:rPr/>
              <a:t>2011: St. Louis Cardinals</a:t>
            </a:r>
          </a:p>
          <a:p>
            <a:pPr lvl="0"/>
            <a:r>
              <a:rPr/>
              <a:t>2012: San Francisco Giants</a:t>
            </a:r>
          </a:p>
          <a:p>
            <a:pPr lvl="0"/>
            <a:r>
              <a:rPr/>
              <a:t>2013: Boston Red Sox</a:t>
            </a:r>
          </a:p>
          <a:p>
            <a:pPr lvl="0"/>
            <a:r>
              <a:rPr/>
              <a:t>2014: San Francisco Giants</a:t>
            </a:r>
          </a:p>
          <a:p>
            <a:pPr lvl="0"/>
            <a:r>
              <a:rPr/>
              <a:t>2015: Kansas City Royals</a:t>
            </a:r>
          </a:p>
          <a:p>
            <a:pPr lvl="0"/>
            <a:r>
              <a:rPr/>
              <a:t>2016: Chicago Cubs</a:t>
            </a:r>
          </a:p>
          <a:p>
            <a:pPr lvl="0"/>
            <a:r>
              <a:rPr/>
              <a:t>2017: Houston Astos</a:t>
            </a:r>
          </a:p>
          <a:p>
            <a:pPr lvl="0"/>
            <a:r>
              <a:rPr/>
              <a:t>2018: Boston Red Sox</a:t>
            </a:r>
          </a:p>
          <a:p>
            <a:pPr lvl="0"/>
            <a:r>
              <a:rPr/>
              <a:t>2019: Washington Nationals</a:t>
            </a:r>
          </a:p>
          <a:p>
            <a:pPr lvl="0"/>
            <a:r>
              <a:rPr/>
              <a:t>2020: LA Dodgers</a:t>
            </a:r>
          </a:p>
          <a:p>
            <a:pPr lvl="0"/>
            <a:r>
              <a:rPr/>
              <a:t>2021: Atlanta Braves</a:t>
            </a:r>
          </a:p>
          <a:p>
            <a:pPr lvl="0"/>
            <a:r>
              <a:rPr/>
              <a:t>2022: Houston Astros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Major League Baseball Organization</a:t>
            </a:r>
          </a:p>
        </p:txBody>
      </p:sp>
      <p:sp>
        <p:nvSpPr>
          <p:cNvPr id="3" name="Content Placeholder 2"/>
          <p:cNvSpPr>
            <a:spLocks noGrp="1"/>
          </p:cNvSpPr>
          <p:nvPr>
            <p:ph idx="1"/>
          </p:nvPr>
        </p:nvSpPr>
        <p:spPr/>
        <p:txBody>
          <a:bodyPr/>
          <a:lstStyle/>
          <a:p>
            <a:pPr lvl="0" indent="0" marL="0">
              <a:buNone/>
            </a:pPr>
            <a:r>
              <a:rPr/>
              <a:t>Within the American and National leagues, there are three divisions within each league: an East, Central, and West division. Each division has five teams.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Interleague Play</a:t>
            </a:r>
          </a:p>
        </p:txBody>
      </p:sp>
      <p:sp>
        <p:nvSpPr>
          <p:cNvPr id="3" name="Content Placeholder 2"/>
          <p:cNvSpPr>
            <a:spLocks noGrp="1"/>
          </p:cNvSpPr>
          <p:nvPr>
            <p:ph idx="1"/>
          </p:nvPr>
        </p:nvSpPr>
        <p:spPr/>
        <p:txBody>
          <a:bodyPr/>
          <a:lstStyle/>
          <a:p>
            <a:pPr lvl="0" indent="0" marL="0">
              <a:buNone/>
            </a:pPr>
            <a:r>
              <a:rPr/>
              <a:t>Starting in 1997, the AL (American League) and the NL (National League) had an uneven number of teams. The AL had 14 teams and the NL had 16 teams. This was due to the fact that interleague play, or matchups between the two leagues, was an uncommon occurrence and all interleague matchups were scheduled for the same dates. The Houston Astros joined the American League in 2013, and now interleague play is held throughout the season.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League Baseball</dc:title>
  <dc:creator/>
  <cp:keywords/>
  <dcterms:created xsi:type="dcterms:W3CDTF">2023-10-06T02:45:01Z</dcterms:created>
  <dcterms:modified xsi:type="dcterms:W3CDTF">2023-10-06T02:45:01Z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