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Bakbak One"/>
      <p:regular r:id="rId20"/>
    </p:embeddedFont>
    <p:embeddedFont>
      <p:font typeface="Orelega One"/>
      <p:regular r:id="rId21"/>
    </p:embeddedFont>
    <p:embeddedFont>
      <p:font typeface="Asap"/>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AF9313-045C-4838-B69F-DF43633DF675}">
  <a:tblStyle styleId="{12AF9313-045C-4838-B69F-DF43633DF675}"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kbakOne-regular.fntdata"/><Relationship Id="rId22" Type="http://schemas.openxmlformats.org/officeDocument/2006/relationships/font" Target="fonts/Asap-regular.fntdata"/><Relationship Id="rId21" Type="http://schemas.openxmlformats.org/officeDocument/2006/relationships/font" Target="fonts/OrelegaOne-regular.fntdata"/><Relationship Id="rId24" Type="http://schemas.openxmlformats.org/officeDocument/2006/relationships/font" Target="fonts/Asap-italic.fntdata"/><Relationship Id="rId23" Type="http://schemas.openxmlformats.org/officeDocument/2006/relationships/font" Target="fonts/Asap-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Asap-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7" name="Shape 2347"/>
        <p:cNvGrpSpPr/>
        <p:nvPr/>
      </p:nvGrpSpPr>
      <p:grpSpPr>
        <a:xfrm>
          <a:off x="0" y="0"/>
          <a:ext cx="0" cy="0"/>
          <a:chOff x="0" y="0"/>
          <a:chExt cx="0" cy="0"/>
        </a:xfrm>
      </p:grpSpPr>
      <p:sp>
        <p:nvSpPr>
          <p:cNvPr id="2348" name="Google Shape;2348;g1e4e0c0732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9" name="Google Shape;2349;g1e4e0c0732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4" name="Shape 4034"/>
        <p:cNvGrpSpPr/>
        <p:nvPr/>
      </p:nvGrpSpPr>
      <p:grpSpPr>
        <a:xfrm>
          <a:off x="0" y="0"/>
          <a:ext cx="0" cy="0"/>
          <a:chOff x="0" y="0"/>
          <a:chExt cx="0" cy="0"/>
        </a:xfrm>
      </p:grpSpPr>
      <p:sp>
        <p:nvSpPr>
          <p:cNvPr id="4035" name="Google Shape;4035;g2a62ca4103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6" name="Google Shape;4036;g2a62ca4103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2" name="Shape 4042"/>
        <p:cNvGrpSpPr/>
        <p:nvPr/>
      </p:nvGrpSpPr>
      <p:grpSpPr>
        <a:xfrm>
          <a:off x="0" y="0"/>
          <a:ext cx="0" cy="0"/>
          <a:chOff x="0" y="0"/>
          <a:chExt cx="0" cy="0"/>
        </a:xfrm>
      </p:grpSpPr>
      <p:sp>
        <p:nvSpPr>
          <p:cNvPr id="4043" name="Google Shape;4043;g2a5f367b3d1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4" name="Google Shape;4044;g2a5f367b3d1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8" name="Shape 4048"/>
        <p:cNvGrpSpPr/>
        <p:nvPr/>
      </p:nvGrpSpPr>
      <p:grpSpPr>
        <a:xfrm>
          <a:off x="0" y="0"/>
          <a:ext cx="0" cy="0"/>
          <a:chOff x="0" y="0"/>
          <a:chExt cx="0" cy="0"/>
        </a:xfrm>
      </p:grpSpPr>
      <p:sp>
        <p:nvSpPr>
          <p:cNvPr id="4049" name="Google Shape;4049;g2a5e19a9ed7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0" name="Google Shape;4050;g2a5e19a9ed7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5" name="Shape 4055"/>
        <p:cNvGrpSpPr/>
        <p:nvPr/>
      </p:nvGrpSpPr>
      <p:grpSpPr>
        <a:xfrm>
          <a:off x="0" y="0"/>
          <a:ext cx="0" cy="0"/>
          <a:chOff x="0" y="0"/>
          <a:chExt cx="0" cy="0"/>
        </a:xfrm>
      </p:grpSpPr>
      <p:sp>
        <p:nvSpPr>
          <p:cNvPr id="4056" name="Google Shape;4056;g2a5e19a9ed7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7" name="Google Shape;4057;g2a5e19a9ed7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4" name="Shape 3004"/>
        <p:cNvGrpSpPr/>
        <p:nvPr/>
      </p:nvGrpSpPr>
      <p:grpSpPr>
        <a:xfrm>
          <a:off x="0" y="0"/>
          <a:ext cx="0" cy="0"/>
          <a:chOff x="0" y="0"/>
          <a:chExt cx="0" cy="0"/>
        </a:xfrm>
      </p:grpSpPr>
      <p:sp>
        <p:nvSpPr>
          <p:cNvPr id="3005" name="Google Shape;3005;g2a5e19a9e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6" name="Google Shape;3006;g2a5e19a9e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0" name="Shape 3480"/>
        <p:cNvGrpSpPr/>
        <p:nvPr/>
      </p:nvGrpSpPr>
      <p:grpSpPr>
        <a:xfrm>
          <a:off x="0" y="0"/>
          <a:ext cx="0" cy="0"/>
          <a:chOff x="0" y="0"/>
          <a:chExt cx="0" cy="0"/>
        </a:xfrm>
      </p:grpSpPr>
      <p:sp>
        <p:nvSpPr>
          <p:cNvPr id="3481" name="Google Shape;3481;g2a5e19a9ed7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2" name="Google Shape;3482;g2a5e19a9ed7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the overview of the architecture of our whole project. The basic flow is we start threads in the client and make requests through SwaggerAPI.</a:t>
            </a:r>
            <a:endParaRPr/>
          </a:p>
          <a:p>
            <a:pPr indent="0" lvl="0" marL="0" rtl="0" algn="l">
              <a:spcBef>
                <a:spcPts val="0"/>
              </a:spcBef>
              <a:spcAft>
                <a:spcPts val="0"/>
              </a:spcAft>
              <a:buNone/>
            </a:pPr>
            <a:r>
              <a:rPr lang="en"/>
              <a:t>For the main components of the server part we have an Album servlet that handles all requests related to albums and a Review Servlet that handles all requests related to likes/dislikes.</a:t>
            </a:r>
            <a:endParaRPr/>
          </a:p>
          <a:p>
            <a:pPr indent="0" lvl="0" marL="0" rtl="0" algn="l">
              <a:spcBef>
                <a:spcPts val="0"/>
              </a:spcBef>
              <a:spcAft>
                <a:spcPts val="0"/>
              </a:spcAft>
              <a:buNone/>
            </a:pPr>
            <a:r>
              <a:rPr lang="en"/>
              <a:t>We also made a switch from RabbitMQ to Kafka, so the POST album and Get review requests interacts directly with the database, while the POST review requests doesn't and lets Kafka handle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we're gonna talk about some changes we did this time focusing on assignment 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9" name="Shape 3499"/>
        <p:cNvGrpSpPr/>
        <p:nvPr/>
      </p:nvGrpSpPr>
      <p:grpSpPr>
        <a:xfrm>
          <a:off x="0" y="0"/>
          <a:ext cx="0" cy="0"/>
          <a:chOff x="0" y="0"/>
          <a:chExt cx="0" cy="0"/>
        </a:xfrm>
      </p:grpSpPr>
      <p:sp>
        <p:nvSpPr>
          <p:cNvPr id="3500" name="Google Shape;3500;g2a5e19a9ed7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1" name="Google Shape;3501;g2a5e19a9ed7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main components of the Client, we added a new class Review Client, which handles a single thread making GET review requests. And we also have our old friends which is the Multithread Client where we create all the threads for making requests, and the Single Client class, that handles all the POST requests including posting a new album and likes/dislikes.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6" name="Shape 3506"/>
        <p:cNvGrpSpPr/>
        <p:nvPr/>
      </p:nvGrpSpPr>
      <p:grpSpPr>
        <a:xfrm>
          <a:off x="0" y="0"/>
          <a:ext cx="0" cy="0"/>
          <a:chOff x="0" y="0"/>
          <a:chExt cx="0" cy="0"/>
        </a:xfrm>
      </p:grpSpPr>
      <p:sp>
        <p:nvSpPr>
          <p:cNvPr id="3507" name="Google Shape;3507;g2a5e19a9ed7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8" name="Google Shape;3508;g2a5e19a9ed7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handle the three new GET threads that we want to be continuously running, we start first them in the MultiThread Client class right after the first thread group has finished. We also start a countDownLatch here to keep track of the POST threads that are currently running.</a:t>
            </a:r>
            <a:endParaRPr/>
          </a:p>
          <a:p>
            <a:pPr indent="0" lvl="0" marL="0" rtl="0" algn="l">
              <a:spcBef>
                <a:spcPts val="0"/>
              </a:spcBef>
              <a:spcAft>
                <a:spcPts val="0"/>
              </a:spcAft>
              <a:buNone/>
            </a:pPr>
            <a:r>
              <a:rPr lang="en"/>
              <a:t>In the single client class where we do all the POST requests, we just simply call .countDown() when requests are finished.</a:t>
            </a:r>
            <a:endParaRPr/>
          </a:p>
          <a:p>
            <a:pPr indent="0" lvl="0" marL="0" rtl="0" algn="l">
              <a:spcBef>
                <a:spcPts val="0"/>
              </a:spcBef>
              <a:spcAft>
                <a:spcPts val="0"/>
              </a:spcAft>
              <a:buNone/>
            </a:pPr>
            <a:r>
              <a:rPr lang="en"/>
              <a:t>This way, we can just keep the review client running and sending GET review requests until the CountDownLatch is down to zero, which means all of the POST threads has already ended, that's when we should also end the three GET threads.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7" name="Shape 3517"/>
        <p:cNvGrpSpPr/>
        <p:nvPr/>
      </p:nvGrpSpPr>
      <p:grpSpPr>
        <a:xfrm>
          <a:off x="0" y="0"/>
          <a:ext cx="0" cy="0"/>
          <a:chOff x="0" y="0"/>
          <a:chExt cx="0" cy="0"/>
        </a:xfrm>
      </p:grpSpPr>
      <p:sp>
        <p:nvSpPr>
          <p:cNvPr id="3518" name="Google Shape;3518;g2a5e19a9ed7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9" name="Google Shape;3519;g2a5e19a9ed7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part is to choose the albumId for the GET requests. To ensure we get a random albumId that is valid for each request, we basically keep track of all the albumIds available to use, and we chose to use a BlockingQueue in the MultiThread Client class to do that. So when we POST a new album, we add the new albumId to the blockingQueue. And when we want to make a GET review request, we just get the albumId from the queue, so it is guaranteed to always exist and be a different id.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8" name="Shape 3528"/>
        <p:cNvGrpSpPr/>
        <p:nvPr/>
      </p:nvGrpSpPr>
      <p:grpSpPr>
        <a:xfrm>
          <a:off x="0" y="0"/>
          <a:ext cx="0" cy="0"/>
          <a:chOff x="0" y="0"/>
          <a:chExt cx="0" cy="0"/>
        </a:xfrm>
      </p:grpSpPr>
      <p:sp>
        <p:nvSpPr>
          <p:cNvPr id="3529" name="Google Shape;3529;g2a5e19a9e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0" name="Google Shape;3530;g2a5e19a9e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switched our message queue for album reviews from rabbitmq to Kafka to </a:t>
            </a:r>
            <a:r>
              <a:rPr lang="en"/>
              <a:t>enhance</a:t>
            </a:r>
            <a:r>
              <a:rPr lang="en"/>
              <a:t> the performance.</a:t>
            </a:r>
            <a:endParaRPr/>
          </a:p>
          <a:p>
            <a:pPr indent="0" lvl="0" marL="0" rtl="0" algn="l">
              <a:spcBef>
                <a:spcPts val="0"/>
              </a:spcBef>
              <a:spcAft>
                <a:spcPts val="0"/>
              </a:spcAft>
              <a:buNone/>
            </a:pPr>
            <a:r>
              <a:rPr lang="en"/>
              <a:t>Ideally there </a:t>
            </a:r>
            <a:r>
              <a:rPr lang="en"/>
              <a:t>should</a:t>
            </a:r>
            <a:r>
              <a:rPr lang="en"/>
              <a:t> be </a:t>
            </a:r>
            <a:r>
              <a:rPr lang="en"/>
              <a:t>multiple</a:t>
            </a:r>
            <a:r>
              <a:rPr lang="en"/>
              <a:t> brokers to prevent one from crashing, for this assignment, I create a single broker, where each consists of two topics, one for </a:t>
            </a:r>
            <a:r>
              <a:rPr lang="en"/>
              <a:t>storing</a:t>
            </a:r>
            <a:r>
              <a:rPr lang="en"/>
              <a:t> like reviews, the other is for dislike </a:t>
            </a:r>
            <a:r>
              <a:rPr lang="en"/>
              <a:t>reviews</a:t>
            </a:r>
            <a:r>
              <a:rPr lang="en"/>
              <a:t>. </a:t>
            </a:r>
            <a:endParaRPr/>
          </a:p>
          <a:p>
            <a:pPr indent="0" lvl="0" marL="0" rtl="0" algn="l">
              <a:spcBef>
                <a:spcPts val="0"/>
              </a:spcBef>
              <a:spcAft>
                <a:spcPts val="0"/>
              </a:spcAft>
              <a:buNone/>
            </a:pPr>
            <a:r>
              <a:rPr lang="en"/>
              <a:t>The review server </a:t>
            </a:r>
            <a:r>
              <a:rPr lang="en"/>
              <a:t>will</a:t>
            </a:r>
            <a:r>
              <a:rPr lang="en"/>
              <a:t> post likes or not to message queue, and then </a:t>
            </a:r>
            <a:r>
              <a:rPr lang="en" sz="1200">
                <a:solidFill>
                  <a:srgbClr val="374151"/>
                </a:solidFill>
              </a:rPr>
              <a:t>concurrently process messages from Kafka to our DynamoDB.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9" name="Shape 3549"/>
        <p:cNvGrpSpPr/>
        <p:nvPr/>
      </p:nvGrpSpPr>
      <p:grpSpPr>
        <a:xfrm>
          <a:off x="0" y="0"/>
          <a:ext cx="0" cy="0"/>
          <a:chOff x="0" y="0"/>
          <a:chExt cx="0" cy="0"/>
        </a:xfrm>
      </p:grpSpPr>
      <p:sp>
        <p:nvSpPr>
          <p:cNvPr id="3550" name="Google Shape;3550;g2a62ca410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1" name="Google Shape;3551;g2a62ca410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is the albumId, a random generated UUID, and the second column counts the review time.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8" name="Shape 3558"/>
        <p:cNvGrpSpPr/>
        <p:nvPr/>
      </p:nvGrpSpPr>
      <p:grpSpPr>
        <a:xfrm>
          <a:off x="0" y="0"/>
          <a:ext cx="0" cy="0"/>
          <a:chOff x="0" y="0"/>
          <a:chExt cx="0" cy="0"/>
        </a:xfrm>
      </p:grpSpPr>
      <p:sp>
        <p:nvSpPr>
          <p:cNvPr id="3559" name="Google Shape;3559;g2a5e19a9ed7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0" name="Google Shape;3560;g2a5e19a9ed7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kbak One"/>
              <a:ea typeface="Bakbak One"/>
              <a:cs typeface="Bakbak One"/>
              <a:sym typeface="Bakbak One"/>
            </a:endParaRPr>
          </a:p>
        </p:txBody>
      </p:sp>
      <p:sp>
        <p:nvSpPr>
          <p:cNvPr id="11" name="Google Shape;11;p2"/>
          <p:cNvSpPr txBox="1"/>
          <p:nvPr>
            <p:ph type="ctrTitle"/>
          </p:nvPr>
        </p:nvSpPr>
        <p:spPr>
          <a:xfrm>
            <a:off x="713225" y="1612350"/>
            <a:ext cx="4548900" cy="15531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2pPr>
            <a:lvl3pPr lvl="2"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3pPr>
            <a:lvl4pPr lvl="3"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4pPr>
            <a:lvl5pPr lvl="4"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5pPr>
            <a:lvl6pPr lvl="5"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6pPr>
            <a:lvl7pPr lvl="6"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7pPr>
            <a:lvl8pPr lvl="7"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8pPr>
            <a:lvl9pPr lvl="8"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9pPr>
          </a:lstStyle>
          <a:p/>
        </p:txBody>
      </p:sp>
      <p:sp>
        <p:nvSpPr>
          <p:cNvPr id="12" name="Google Shape;12;p2"/>
          <p:cNvSpPr txBox="1"/>
          <p:nvPr>
            <p:ph idx="1" type="subTitle"/>
          </p:nvPr>
        </p:nvSpPr>
        <p:spPr>
          <a:xfrm>
            <a:off x="713225" y="3165450"/>
            <a:ext cx="4548900" cy="365700"/>
          </a:xfrm>
          <a:prstGeom prst="rect">
            <a:avLst/>
          </a:prstGeom>
          <a:noFill/>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Font typeface="Bakbak One"/>
              <a:buNone/>
              <a:defRPr sz="1800">
                <a:latin typeface="Bakbak One"/>
                <a:ea typeface="Bakbak One"/>
                <a:cs typeface="Bakbak One"/>
                <a:sym typeface="Bakbak One"/>
              </a:defRPr>
            </a:lvl2pPr>
            <a:lvl3pPr lvl="2" algn="ctr">
              <a:lnSpc>
                <a:spcPct val="100000"/>
              </a:lnSpc>
              <a:spcBef>
                <a:spcPts val="0"/>
              </a:spcBef>
              <a:spcAft>
                <a:spcPts val="0"/>
              </a:spcAft>
              <a:buSzPts val="1800"/>
              <a:buFont typeface="Bakbak One"/>
              <a:buNone/>
              <a:defRPr sz="1800">
                <a:latin typeface="Bakbak One"/>
                <a:ea typeface="Bakbak One"/>
                <a:cs typeface="Bakbak One"/>
                <a:sym typeface="Bakbak One"/>
              </a:defRPr>
            </a:lvl3pPr>
            <a:lvl4pPr lvl="3" algn="ctr">
              <a:lnSpc>
                <a:spcPct val="100000"/>
              </a:lnSpc>
              <a:spcBef>
                <a:spcPts val="0"/>
              </a:spcBef>
              <a:spcAft>
                <a:spcPts val="0"/>
              </a:spcAft>
              <a:buSzPts val="1800"/>
              <a:buFont typeface="Bakbak One"/>
              <a:buNone/>
              <a:defRPr sz="1800">
                <a:latin typeface="Bakbak One"/>
                <a:ea typeface="Bakbak One"/>
                <a:cs typeface="Bakbak One"/>
                <a:sym typeface="Bakbak One"/>
              </a:defRPr>
            </a:lvl4pPr>
            <a:lvl5pPr lvl="4" algn="ctr">
              <a:lnSpc>
                <a:spcPct val="100000"/>
              </a:lnSpc>
              <a:spcBef>
                <a:spcPts val="0"/>
              </a:spcBef>
              <a:spcAft>
                <a:spcPts val="0"/>
              </a:spcAft>
              <a:buSzPts val="1800"/>
              <a:buFont typeface="Bakbak One"/>
              <a:buNone/>
              <a:defRPr sz="1800">
                <a:latin typeface="Bakbak One"/>
                <a:ea typeface="Bakbak One"/>
                <a:cs typeface="Bakbak One"/>
                <a:sym typeface="Bakbak One"/>
              </a:defRPr>
            </a:lvl5pPr>
            <a:lvl6pPr lvl="5" algn="ctr">
              <a:lnSpc>
                <a:spcPct val="100000"/>
              </a:lnSpc>
              <a:spcBef>
                <a:spcPts val="0"/>
              </a:spcBef>
              <a:spcAft>
                <a:spcPts val="0"/>
              </a:spcAft>
              <a:buSzPts val="1800"/>
              <a:buFont typeface="Bakbak One"/>
              <a:buNone/>
              <a:defRPr sz="1800">
                <a:latin typeface="Bakbak One"/>
                <a:ea typeface="Bakbak One"/>
                <a:cs typeface="Bakbak One"/>
                <a:sym typeface="Bakbak One"/>
              </a:defRPr>
            </a:lvl6pPr>
            <a:lvl7pPr lvl="6" algn="ctr">
              <a:lnSpc>
                <a:spcPct val="100000"/>
              </a:lnSpc>
              <a:spcBef>
                <a:spcPts val="0"/>
              </a:spcBef>
              <a:spcAft>
                <a:spcPts val="0"/>
              </a:spcAft>
              <a:buSzPts val="1800"/>
              <a:buFont typeface="Bakbak One"/>
              <a:buNone/>
              <a:defRPr sz="1800">
                <a:latin typeface="Bakbak One"/>
                <a:ea typeface="Bakbak One"/>
                <a:cs typeface="Bakbak One"/>
                <a:sym typeface="Bakbak One"/>
              </a:defRPr>
            </a:lvl7pPr>
            <a:lvl8pPr lvl="7" algn="ctr">
              <a:lnSpc>
                <a:spcPct val="100000"/>
              </a:lnSpc>
              <a:spcBef>
                <a:spcPts val="0"/>
              </a:spcBef>
              <a:spcAft>
                <a:spcPts val="0"/>
              </a:spcAft>
              <a:buSzPts val="1800"/>
              <a:buFont typeface="Bakbak One"/>
              <a:buNone/>
              <a:defRPr sz="1800">
                <a:latin typeface="Bakbak One"/>
                <a:ea typeface="Bakbak One"/>
                <a:cs typeface="Bakbak One"/>
                <a:sym typeface="Bakbak One"/>
              </a:defRPr>
            </a:lvl8pPr>
            <a:lvl9pPr lvl="8" algn="ctr">
              <a:lnSpc>
                <a:spcPct val="100000"/>
              </a:lnSpc>
              <a:spcBef>
                <a:spcPts val="0"/>
              </a:spcBef>
              <a:spcAft>
                <a:spcPts val="0"/>
              </a:spcAft>
              <a:buSzPts val="1800"/>
              <a:buFont typeface="Bakbak One"/>
              <a:buNone/>
              <a:defRPr sz="1800">
                <a:latin typeface="Bakbak One"/>
                <a:ea typeface="Bakbak One"/>
                <a:cs typeface="Bakbak One"/>
                <a:sym typeface="Bakbak 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2" name="Shape 162"/>
        <p:cNvGrpSpPr/>
        <p:nvPr/>
      </p:nvGrpSpPr>
      <p:grpSpPr>
        <a:xfrm>
          <a:off x="0" y="0"/>
          <a:ext cx="0" cy="0"/>
          <a:chOff x="0" y="0"/>
          <a:chExt cx="0" cy="0"/>
        </a:xfrm>
      </p:grpSpPr>
      <p:sp>
        <p:nvSpPr>
          <p:cNvPr id="163" name="Google Shape;163;p11"/>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txBox="1"/>
          <p:nvPr>
            <p:ph hasCustomPrompt="1" type="title"/>
          </p:nvPr>
        </p:nvSpPr>
        <p:spPr>
          <a:xfrm>
            <a:off x="3765675" y="1501150"/>
            <a:ext cx="4464900" cy="1302000"/>
          </a:xfrm>
          <a:prstGeom prst="rect">
            <a:avLst/>
          </a:prstGeom>
          <a:solidFill>
            <a:schemeClr val="lt1"/>
          </a:solidFill>
        </p:spPr>
        <p:txBody>
          <a:bodyPr anchorCtr="0" anchor="b" bIns="91425" lIns="91425" spcFirstLastPara="1" rIns="91425" wrap="square" tIns="91425">
            <a:noAutofit/>
          </a:bodyPr>
          <a:lstStyle>
            <a:lvl1pPr lvl="0" algn="ctr">
              <a:spcBef>
                <a:spcPts val="0"/>
              </a:spcBef>
              <a:spcAft>
                <a:spcPts val="0"/>
              </a:spcAft>
              <a:buClr>
                <a:schemeClr val="dk2"/>
              </a:buClr>
              <a:buSzPts val="9600"/>
              <a:buNone/>
              <a:defRPr b="1" sz="7200">
                <a:solidFill>
                  <a:schemeClr val="dk2"/>
                </a:solidFill>
              </a:defRPr>
            </a:lvl1pPr>
            <a:lvl2pPr lvl="1"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2pPr>
            <a:lvl3pPr lvl="2"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3pPr>
            <a:lvl4pPr lvl="3"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4pPr>
            <a:lvl5pPr lvl="4"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5pPr>
            <a:lvl6pPr lvl="5"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6pPr>
            <a:lvl7pPr lvl="6"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7pPr>
            <a:lvl8pPr lvl="7"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8pPr>
            <a:lvl9pPr lvl="8"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9pPr>
          </a:lstStyle>
          <a:p>
            <a:r>
              <a:t>xx%</a:t>
            </a:r>
          </a:p>
        </p:txBody>
      </p:sp>
      <p:sp>
        <p:nvSpPr>
          <p:cNvPr id="165" name="Google Shape;165;p11"/>
          <p:cNvSpPr txBox="1"/>
          <p:nvPr>
            <p:ph idx="1" type="subTitle"/>
          </p:nvPr>
        </p:nvSpPr>
        <p:spPr>
          <a:xfrm>
            <a:off x="3765693" y="2955850"/>
            <a:ext cx="4464900" cy="421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1600"/>
              </a:spcBef>
              <a:spcAft>
                <a:spcPts val="0"/>
              </a:spcAft>
              <a:buClr>
                <a:schemeClr val="dk2"/>
              </a:buClr>
              <a:buSzPts val="1600"/>
              <a:buNone/>
              <a:defRPr sz="1600">
                <a:solidFill>
                  <a:schemeClr val="dk2"/>
                </a:solidFill>
              </a:defRPr>
            </a:lvl3pPr>
            <a:lvl4pPr lvl="3" rtl="0" algn="ctr">
              <a:lnSpc>
                <a:spcPct val="100000"/>
              </a:lnSpc>
              <a:spcBef>
                <a:spcPts val="1600"/>
              </a:spcBef>
              <a:spcAft>
                <a:spcPts val="0"/>
              </a:spcAft>
              <a:buClr>
                <a:schemeClr val="dk2"/>
              </a:buClr>
              <a:buSzPts val="1600"/>
              <a:buNone/>
              <a:defRPr sz="1600">
                <a:solidFill>
                  <a:schemeClr val="dk2"/>
                </a:solidFill>
              </a:defRPr>
            </a:lvl4pPr>
            <a:lvl5pPr lvl="4" rtl="0" algn="ctr">
              <a:lnSpc>
                <a:spcPct val="100000"/>
              </a:lnSpc>
              <a:spcBef>
                <a:spcPts val="1600"/>
              </a:spcBef>
              <a:spcAft>
                <a:spcPts val="0"/>
              </a:spcAft>
              <a:buClr>
                <a:schemeClr val="dk2"/>
              </a:buClr>
              <a:buSzPts val="1600"/>
              <a:buNone/>
              <a:defRPr sz="1600">
                <a:solidFill>
                  <a:schemeClr val="dk2"/>
                </a:solidFill>
              </a:defRPr>
            </a:lvl5pPr>
            <a:lvl6pPr lvl="5" rtl="0" algn="ctr">
              <a:lnSpc>
                <a:spcPct val="100000"/>
              </a:lnSpc>
              <a:spcBef>
                <a:spcPts val="1600"/>
              </a:spcBef>
              <a:spcAft>
                <a:spcPts val="0"/>
              </a:spcAft>
              <a:buClr>
                <a:schemeClr val="dk2"/>
              </a:buClr>
              <a:buSzPts val="1600"/>
              <a:buNone/>
              <a:defRPr sz="1600">
                <a:solidFill>
                  <a:schemeClr val="dk2"/>
                </a:solidFill>
              </a:defRPr>
            </a:lvl6pPr>
            <a:lvl7pPr lvl="6" rtl="0" algn="ctr">
              <a:lnSpc>
                <a:spcPct val="100000"/>
              </a:lnSpc>
              <a:spcBef>
                <a:spcPts val="1600"/>
              </a:spcBef>
              <a:spcAft>
                <a:spcPts val="0"/>
              </a:spcAft>
              <a:buClr>
                <a:schemeClr val="dk2"/>
              </a:buClr>
              <a:buSzPts val="1600"/>
              <a:buNone/>
              <a:defRPr sz="1600">
                <a:solidFill>
                  <a:schemeClr val="dk2"/>
                </a:solidFill>
              </a:defRPr>
            </a:lvl7pPr>
            <a:lvl8pPr lvl="7" rtl="0" algn="ctr">
              <a:lnSpc>
                <a:spcPct val="100000"/>
              </a:lnSpc>
              <a:spcBef>
                <a:spcPts val="1600"/>
              </a:spcBef>
              <a:spcAft>
                <a:spcPts val="0"/>
              </a:spcAft>
              <a:buClr>
                <a:schemeClr val="dk2"/>
              </a:buClr>
              <a:buSzPts val="1600"/>
              <a:buNone/>
              <a:defRPr sz="1600">
                <a:solidFill>
                  <a:schemeClr val="dk2"/>
                </a:solidFill>
              </a:defRPr>
            </a:lvl8pPr>
            <a:lvl9pPr lvl="8" rtl="0" algn="ctr">
              <a:lnSpc>
                <a:spcPct val="100000"/>
              </a:lnSpc>
              <a:spcBef>
                <a:spcPts val="1600"/>
              </a:spcBef>
              <a:spcAft>
                <a:spcPts val="1600"/>
              </a:spcAft>
              <a:buClr>
                <a:schemeClr val="dk2"/>
              </a:buClr>
              <a:buSzPts val="1600"/>
              <a:buNone/>
              <a:defRPr sz="1600">
                <a:solidFill>
                  <a:schemeClr val="dk2"/>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66" name="Shape 1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67" name="Shape 167"/>
        <p:cNvGrpSpPr/>
        <p:nvPr/>
      </p:nvGrpSpPr>
      <p:grpSpPr>
        <a:xfrm>
          <a:off x="0" y="0"/>
          <a:ext cx="0" cy="0"/>
          <a:chOff x="0" y="0"/>
          <a:chExt cx="0" cy="0"/>
        </a:xfrm>
      </p:grpSpPr>
      <p:sp>
        <p:nvSpPr>
          <p:cNvPr id="168" name="Google Shape;168;p13"/>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13"/>
          <p:cNvSpPr txBox="1"/>
          <p:nvPr>
            <p:ph idx="1" type="subTitle"/>
          </p:nvPr>
        </p:nvSpPr>
        <p:spPr>
          <a:xfrm>
            <a:off x="902401" y="2269375"/>
            <a:ext cx="281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1" name="Google Shape;171;p13"/>
          <p:cNvSpPr txBox="1"/>
          <p:nvPr>
            <p:ph idx="2" type="subTitle"/>
          </p:nvPr>
        </p:nvSpPr>
        <p:spPr>
          <a:xfrm>
            <a:off x="902405" y="3855175"/>
            <a:ext cx="281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13"/>
          <p:cNvSpPr txBox="1"/>
          <p:nvPr>
            <p:ph idx="3" type="subTitle"/>
          </p:nvPr>
        </p:nvSpPr>
        <p:spPr>
          <a:xfrm>
            <a:off x="4827470" y="2269375"/>
            <a:ext cx="281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 name="Google Shape;173;p13"/>
          <p:cNvSpPr txBox="1"/>
          <p:nvPr>
            <p:ph idx="4" type="subTitle"/>
          </p:nvPr>
        </p:nvSpPr>
        <p:spPr>
          <a:xfrm>
            <a:off x="4827470" y="3855175"/>
            <a:ext cx="281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 name="Google Shape;174;p13"/>
          <p:cNvSpPr txBox="1"/>
          <p:nvPr>
            <p:ph hasCustomPrompt="1" idx="5" type="title"/>
          </p:nvPr>
        </p:nvSpPr>
        <p:spPr>
          <a:xfrm>
            <a:off x="902408" y="1497175"/>
            <a:ext cx="1030500" cy="4476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lt1"/>
                </a:solidFill>
              </a:defRPr>
            </a:lvl1pPr>
            <a:lvl2pPr lvl="1" rtl="0">
              <a:spcBef>
                <a:spcPts val="0"/>
              </a:spcBef>
              <a:spcAft>
                <a:spcPts val="0"/>
              </a:spcAft>
              <a:buSzPts val="3000"/>
              <a:buFont typeface="Bakbak One"/>
              <a:buNone/>
              <a:defRPr sz="3000">
                <a:latin typeface="Bakbak One"/>
                <a:ea typeface="Bakbak One"/>
                <a:cs typeface="Bakbak One"/>
                <a:sym typeface="Bakbak One"/>
              </a:defRPr>
            </a:lvl2pPr>
            <a:lvl3pPr lvl="2" rtl="0">
              <a:spcBef>
                <a:spcPts val="0"/>
              </a:spcBef>
              <a:spcAft>
                <a:spcPts val="0"/>
              </a:spcAft>
              <a:buSzPts val="3000"/>
              <a:buFont typeface="Bakbak One"/>
              <a:buNone/>
              <a:defRPr sz="3000">
                <a:latin typeface="Bakbak One"/>
                <a:ea typeface="Bakbak One"/>
                <a:cs typeface="Bakbak One"/>
                <a:sym typeface="Bakbak One"/>
              </a:defRPr>
            </a:lvl3pPr>
            <a:lvl4pPr lvl="3" rtl="0">
              <a:spcBef>
                <a:spcPts val="0"/>
              </a:spcBef>
              <a:spcAft>
                <a:spcPts val="0"/>
              </a:spcAft>
              <a:buSzPts val="3000"/>
              <a:buFont typeface="Bakbak One"/>
              <a:buNone/>
              <a:defRPr sz="3000">
                <a:latin typeface="Bakbak One"/>
                <a:ea typeface="Bakbak One"/>
                <a:cs typeface="Bakbak One"/>
                <a:sym typeface="Bakbak One"/>
              </a:defRPr>
            </a:lvl4pPr>
            <a:lvl5pPr lvl="4" rtl="0">
              <a:spcBef>
                <a:spcPts val="0"/>
              </a:spcBef>
              <a:spcAft>
                <a:spcPts val="0"/>
              </a:spcAft>
              <a:buSzPts val="3000"/>
              <a:buFont typeface="Bakbak One"/>
              <a:buNone/>
              <a:defRPr sz="3000">
                <a:latin typeface="Bakbak One"/>
                <a:ea typeface="Bakbak One"/>
                <a:cs typeface="Bakbak One"/>
                <a:sym typeface="Bakbak One"/>
              </a:defRPr>
            </a:lvl5pPr>
            <a:lvl6pPr lvl="5" rtl="0">
              <a:spcBef>
                <a:spcPts val="0"/>
              </a:spcBef>
              <a:spcAft>
                <a:spcPts val="0"/>
              </a:spcAft>
              <a:buSzPts val="3000"/>
              <a:buFont typeface="Bakbak One"/>
              <a:buNone/>
              <a:defRPr sz="3000">
                <a:latin typeface="Bakbak One"/>
                <a:ea typeface="Bakbak One"/>
                <a:cs typeface="Bakbak One"/>
                <a:sym typeface="Bakbak One"/>
              </a:defRPr>
            </a:lvl6pPr>
            <a:lvl7pPr lvl="6" rtl="0">
              <a:spcBef>
                <a:spcPts val="0"/>
              </a:spcBef>
              <a:spcAft>
                <a:spcPts val="0"/>
              </a:spcAft>
              <a:buSzPts val="3000"/>
              <a:buFont typeface="Bakbak One"/>
              <a:buNone/>
              <a:defRPr sz="3000">
                <a:latin typeface="Bakbak One"/>
                <a:ea typeface="Bakbak One"/>
                <a:cs typeface="Bakbak One"/>
                <a:sym typeface="Bakbak One"/>
              </a:defRPr>
            </a:lvl7pPr>
            <a:lvl8pPr lvl="7" rtl="0">
              <a:spcBef>
                <a:spcPts val="0"/>
              </a:spcBef>
              <a:spcAft>
                <a:spcPts val="0"/>
              </a:spcAft>
              <a:buSzPts val="3000"/>
              <a:buFont typeface="Bakbak One"/>
              <a:buNone/>
              <a:defRPr sz="3000">
                <a:latin typeface="Bakbak One"/>
                <a:ea typeface="Bakbak One"/>
                <a:cs typeface="Bakbak One"/>
                <a:sym typeface="Bakbak One"/>
              </a:defRPr>
            </a:lvl8pPr>
            <a:lvl9pPr lvl="8" rtl="0">
              <a:spcBef>
                <a:spcPts val="0"/>
              </a:spcBef>
              <a:spcAft>
                <a:spcPts val="0"/>
              </a:spcAft>
              <a:buSzPts val="3000"/>
              <a:buFont typeface="Bakbak One"/>
              <a:buNone/>
              <a:defRPr sz="3000">
                <a:latin typeface="Bakbak One"/>
                <a:ea typeface="Bakbak One"/>
                <a:cs typeface="Bakbak One"/>
                <a:sym typeface="Bakbak One"/>
              </a:defRPr>
            </a:lvl9pPr>
          </a:lstStyle>
          <a:p>
            <a:r>
              <a:t>xx%</a:t>
            </a:r>
          </a:p>
        </p:txBody>
      </p:sp>
      <p:sp>
        <p:nvSpPr>
          <p:cNvPr id="175" name="Google Shape;175;p13"/>
          <p:cNvSpPr txBox="1"/>
          <p:nvPr>
            <p:ph hasCustomPrompt="1" idx="6" type="title"/>
          </p:nvPr>
        </p:nvSpPr>
        <p:spPr>
          <a:xfrm>
            <a:off x="902409" y="3083000"/>
            <a:ext cx="1030500" cy="4476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lt1"/>
                </a:solidFill>
              </a:defRPr>
            </a:lvl1pPr>
            <a:lvl2pPr lvl="1" rtl="0">
              <a:spcBef>
                <a:spcPts val="0"/>
              </a:spcBef>
              <a:spcAft>
                <a:spcPts val="0"/>
              </a:spcAft>
              <a:buSzPts val="3000"/>
              <a:buFont typeface="Bakbak One"/>
              <a:buNone/>
              <a:defRPr sz="3000">
                <a:latin typeface="Bakbak One"/>
                <a:ea typeface="Bakbak One"/>
                <a:cs typeface="Bakbak One"/>
                <a:sym typeface="Bakbak One"/>
              </a:defRPr>
            </a:lvl2pPr>
            <a:lvl3pPr lvl="2" rtl="0">
              <a:spcBef>
                <a:spcPts val="0"/>
              </a:spcBef>
              <a:spcAft>
                <a:spcPts val="0"/>
              </a:spcAft>
              <a:buSzPts val="3000"/>
              <a:buFont typeface="Bakbak One"/>
              <a:buNone/>
              <a:defRPr sz="3000">
                <a:latin typeface="Bakbak One"/>
                <a:ea typeface="Bakbak One"/>
                <a:cs typeface="Bakbak One"/>
                <a:sym typeface="Bakbak One"/>
              </a:defRPr>
            </a:lvl3pPr>
            <a:lvl4pPr lvl="3" rtl="0">
              <a:spcBef>
                <a:spcPts val="0"/>
              </a:spcBef>
              <a:spcAft>
                <a:spcPts val="0"/>
              </a:spcAft>
              <a:buSzPts val="3000"/>
              <a:buFont typeface="Bakbak One"/>
              <a:buNone/>
              <a:defRPr sz="3000">
                <a:latin typeface="Bakbak One"/>
                <a:ea typeface="Bakbak One"/>
                <a:cs typeface="Bakbak One"/>
                <a:sym typeface="Bakbak One"/>
              </a:defRPr>
            </a:lvl4pPr>
            <a:lvl5pPr lvl="4" rtl="0">
              <a:spcBef>
                <a:spcPts val="0"/>
              </a:spcBef>
              <a:spcAft>
                <a:spcPts val="0"/>
              </a:spcAft>
              <a:buSzPts val="3000"/>
              <a:buFont typeface="Bakbak One"/>
              <a:buNone/>
              <a:defRPr sz="3000">
                <a:latin typeface="Bakbak One"/>
                <a:ea typeface="Bakbak One"/>
                <a:cs typeface="Bakbak One"/>
                <a:sym typeface="Bakbak One"/>
              </a:defRPr>
            </a:lvl5pPr>
            <a:lvl6pPr lvl="5" rtl="0">
              <a:spcBef>
                <a:spcPts val="0"/>
              </a:spcBef>
              <a:spcAft>
                <a:spcPts val="0"/>
              </a:spcAft>
              <a:buSzPts val="3000"/>
              <a:buFont typeface="Bakbak One"/>
              <a:buNone/>
              <a:defRPr sz="3000">
                <a:latin typeface="Bakbak One"/>
                <a:ea typeface="Bakbak One"/>
                <a:cs typeface="Bakbak One"/>
                <a:sym typeface="Bakbak One"/>
              </a:defRPr>
            </a:lvl6pPr>
            <a:lvl7pPr lvl="6" rtl="0">
              <a:spcBef>
                <a:spcPts val="0"/>
              </a:spcBef>
              <a:spcAft>
                <a:spcPts val="0"/>
              </a:spcAft>
              <a:buSzPts val="3000"/>
              <a:buFont typeface="Bakbak One"/>
              <a:buNone/>
              <a:defRPr sz="3000">
                <a:latin typeface="Bakbak One"/>
                <a:ea typeface="Bakbak One"/>
                <a:cs typeface="Bakbak One"/>
                <a:sym typeface="Bakbak One"/>
              </a:defRPr>
            </a:lvl7pPr>
            <a:lvl8pPr lvl="7" rtl="0">
              <a:spcBef>
                <a:spcPts val="0"/>
              </a:spcBef>
              <a:spcAft>
                <a:spcPts val="0"/>
              </a:spcAft>
              <a:buSzPts val="3000"/>
              <a:buFont typeface="Bakbak One"/>
              <a:buNone/>
              <a:defRPr sz="3000">
                <a:latin typeface="Bakbak One"/>
                <a:ea typeface="Bakbak One"/>
                <a:cs typeface="Bakbak One"/>
                <a:sym typeface="Bakbak One"/>
              </a:defRPr>
            </a:lvl8pPr>
            <a:lvl9pPr lvl="8" rtl="0">
              <a:spcBef>
                <a:spcPts val="0"/>
              </a:spcBef>
              <a:spcAft>
                <a:spcPts val="0"/>
              </a:spcAft>
              <a:buSzPts val="3000"/>
              <a:buFont typeface="Bakbak One"/>
              <a:buNone/>
              <a:defRPr sz="3000">
                <a:latin typeface="Bakbak One"/>
                <a:ea typeface="Bakbak One"/>
                <a:cs typeface="Bakbak One"/>
                <a:sym typeface="Bakbak One"/>
              </a:defRPr>
            </a:lvl9pPr>
          </a:lstStyle>
          <a:p>
            <a:r>
              <a:t>xx%</a:t>
            </a:r>
          </a:p>
        </p:txBody>
      </p:sp>
      <p:sp>
        <p:nvSpPr>
          <p:cNvPr id="176" name="Google Shape;176;p13"/>
          <p:cNvSpPr txBox="1"/>
          <p:nvPr>
            <p:ph hasCustomPrompt="1" idx="7" type="title"/>
          </p:nvPr>
        </p:nvSpPr>
        <p:spPr>
          <a:xfrm>
            <a:off x="4827477" y="1497175"/>
            <a:ext cx="1030500" cy="4476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lt1"/>
                </a:solidFill>
              </a:defRPr>
            </a:lvl1pPr>
            <a:lvl2pPr lvl="1" rtl="0">
              <a:spcBef>
                <a:spcPts val="0"/>
              </a:spcBef>
              <a:spcAft>
                <a:spcPts val="0"/>
              </a:spcAft>
              <a:buSzPts val="3000"/>
              <a:buFont typeface="Bakbak One"/>
              <a:buNone/>
              <a:defRPr sz="3000">
                <a:latin typeface="Bakbak One"/>
                <a:ea typeface="Bakbak One"/>
                <a:cs typeface="Bakbak One"/>
                <a:sym typeface="Bakbak One"/>
              </a:defRPr>
            </a:lvl2pPr>
            <a:lvl3pPr lvl="2" rtl="0">
              <a:spcBef>
                <a:spcPts val="0"/>
              </a:spcBef>
              <a:spcAft>
                <a:spcPts val="0"/>
              </a:spcAft>
              <a:buSzPts val="3000"/>
              <a:buFont typeface="Bakbak One"/>
              <a:buNone/>
              <a:defRPr sz="3000">
                <a:latin typeface="Bakbak One"/>
                <a:ea typeface="Bakbak One"/>
                <a:cs typeface="Bakbak One"/>
                <a:sym typeface="Bakbak One"/>
              </a:defRPr>
            </a:lvl3pPr>
            <a:lvl4pPr lvl="3" rtl="0">
              <a:spcBef>
                <a:spcPts val="0"/>
              </a:spcBef>
              <a:spcAft>
                <a:spcPts val="0"/>
              </a:spcAft>
              <a:buSzPts val="3000"/>
              <a:buFont typeface="Bakbak One"/>
              <a:buNone/>
              <a:defRPr sz="3000">
                <a:latin typeface="Bakbak One"/>
                <a:ea typeface="Bakbak One"/>
                <a:cs typeface="Bakbak One"/>
                <a:sym typeface="Bakbak One"/>
              </a:defRPr>
            </a:lvl4pPr>
            <a:lvl5pPr lvl="4" rtl="0">
              <a:spcBef>
                <a:spcPts val="0"/>
              </a:spcBef>
              <a:spcAft>
                <a:spcPts val="0"/>
              </a:spcAft>
              <a:buSzPts val="3000"/>
              <a:buFont typeface="Bakbak One"/>
              <a:buNone/>
              <a:defRPr sz="3000">
                <a:latin typeface="Bakbak One"/>
                <a:ea typeface="Bakbak One"/>
                <a:cs typeface="Bakbak One"/>
                <a:sym typeface="Bakbak One"/>
              </a:defRPr>
            </a:lvl5pPr>
            <a:lvl6pPr lvl="5" rtl="0">
              <a:spcBef>
                <a:spcPts val="0"/>
              </a:spcBef>
              <a:spcAft>
                <a:spcPts val="0"/>
              </a:spcAft>
              <a:buSzPts val="3000"/>
              <a:buFont typeface="Bakbak One"/>
              <a:buNone/>
              <a:defRPr sz="3000">
                <a:latin typeface="Bakbak One"/>
                <a:ea typeface="Bakbak One"/>
                <a:cs typeface="Bakbak One"/>
                <a:sym typeface="Bakbak One"/>
              </a:defRPr>
            </a:lvl6pPr>
            <a:lvl7pPr lvl="6" rtl="0">
              <a:spcBef>
                <a:spcPts val="0"/>
              </a:spcBef>
              <a:spcAft>
                <a:spcPts val="0"/>
              </a:spcAft>
              <a:buSzPts val="3000"/>
              <a:buFont typeface="Bakbak One"/>
              <a:buNone/>
              <a:defRPr sz="3000">
                <a:latin typeface="Bakbak One"/>
                <a:ea typeface="Bakbak One"/>
                <a:cs typeface="Bakbak One"/>
                <a:sym typeface="Bakbak One"/>
              </a:defRPr>
            </a:lvl7pPr>
            <a:lvl8pPr lvl="7" rtl="0">
              <a:spcBef>
                <a:spcPts val="0"/>
              </a:spcBef>
              <a:spcAft>
                <a:spcPts val="0"/>
              </a:spcAft>
              <a:buSzPts val="3000"/>
              <a:buFont typeface="Bakbak One"/>
              <a:buNone/>
              <a:defRPr sz="3000">
                <a:latin typeface="Bakbak One"/>
                <a:ea typeface="Bakbak One"/>
                <a:cs typeface="Bakbak One"/>
                <a:sym typeface="Bakbak One"/>
              </a:defRPr>
            </a:lvl8pPr>
            <a:lvl9pPr lvl="8" rtl="0">
              <a:spcBef>
                <a:spcPts val="0"/>
              </a:spcBef>
              <a:spcAft>
                <a:spcPts val="0"/>
              </a:spcAft>
              <a:buSzPts val="3000"/>
              <a:buFont typeface="Bakbak One"/>
              <a:buNone/>
              <a:defRPr sz="3000">
                <a:latin typeface="Bakbak One"/>
                <a:ea typeface="Bakbak One"/>
                <a:cs typeface="Bakbak One"/>
                <a:sym typeface="Bakbak One"/>
              </a:defRPr>
            </a:lvl9pPr>
          </a:lstStyle>
          <a:p>
            <a:r>
              <a:t>xx%</a:t>
            </a:r>
          </a:p>
        </p:txBody>
      </p:sp>
      <p:sp>
        <p:nvSpPr>
          <p:cNvPr id="177" name="Google Shape;177;p13"/>
          <p:cNvSpPr txBox="1"/>
          <p:nvPr>
            <p:ph hasCustomPrompt="1" idx="8" type="title"/>
          </p:nvPr>
        </p:nvSpPr>
        <p:spPr>
          <a:xfrm>
            <a:off x="4827477" y="3083000"/>
            <a:ext cx="1030500" cy="4476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lt1"/>
                </a:solidFill>
              </a:defRPr>
            </a:lvl1pPr>
            <a:lvl2pPr lvl="1" rtl="0">
              <a:spcBef>
                <a:spcPts val="0"/>
              </a:spcBef>
              <a:spcAft>
                <a:spcPts val="0"/>
              </a:spcAft>
              <a:buSzPts val="3000"/>
              <a:buFont typeface="Bakbak One"/>
              <a:buNone/>
              <a:defRPr sz="3000">
                <a:latin typeface="Bakbak One"/>
                <a:ea typeface="Bakbak One"/>
                <a:cs typeface="Bakbak One"/>
                <a:sym typeface="Bakbak One"/>
              </a:defRPr>
            </a:lvl2pPr>
            <a:lvl3pPr lvl="2" rtl="0">
              <a:spcBef>
                <a:spcPts val="0"/>
              </a:spcBef>
              <a:spcAft>
                <a:spcPts val="0"/>
              </a:spcAft>
              <a:buSzPts val="3000"/>
              <a:buFont typeface="Bakbak One"/>
              <a:buNone/>
              <a:defRPr sz="3000">
                <a:latin typeface="Bakbak One"/>
                <a:ea typeface="Bakbak One"/>
                <a:cs typeface="Bakbak One"/>
                <a:sym typeface="Bakbak One"/>
              </a:defRPr>
            </a:lvl3pPr>
            <a:lvl4pPr lvl="3" rtl="0">
              <a:spcBef>
                <a:spcPts val="0"/>
              </a:spcBef>
              <a:spcAft>
                <a:spcPts val="0"/>
              </a:spcAft>
              <a:buSzPts val="3000"/>
              <a:buFont typeface="Bakbak One"/>
              <a:buNone/>
              <a:defRPr sz="3000">
                <a:latin typeface="Bakbak One"/>
                <a:ea typeface="Bakbak One"/>
                <a:cs typeface="Bakbak One"/>
                <a:sym typeface="Bakbak One"/>
              </a:defRPr>
            </a:lvl4pPr>
            <a:lvl5pPr lvl="4" rtl="0">
              <a:spcBef>
                <a:spcPts val="0"/>
              </a:spcBef>
              <a:spcAft>
                <a:spcPts val="0"/>
              </a:spcAft>
              <a:buSzPts val="3000"/>
              <a:buFont typeface="Bakbak One"/>
              <a:buNone/>
              <a:defRPr sz="3000">
                <a:latin typeface="Bakbak One"/>
                <a:ea typeface="Bakbak One"/>
                <a:cs typeface="Bakbak One"/>
                <a:sym typeface="Bakbak One"/>
              </a:defRPr>
            </a:lvl5pPr>
            <a:lvl6pPr lvl="5" rtl="0">
              <a:spcBef>
                <a:spcPts val="0"/>
              </a:spcBef>
              <a:spcAft>
                <a:spcPts val="0"/>
              </a:spcAft>
              <a:buSzPts val="3000"/>
              <a:buFont typeface="Bakbak One"/>
              <a:buNone/>
              <a:defRPr sz="3000">
                <a:latin typeface="Bakbak One"/>
                <a:ea typeface="Bakbak One"/>
                <a:cs typeface="Bakbak One"/>
                <a:sym typeface="Bakbak One"/>
              </a:defRPr>
            </a:lvl6pPr>
            <a:lvl7pPr lvl="6" rtl="0">
              <a:spcBef>
                <a:spcPts val="0"/>
              </a:spcBef>
              <a:spcAft>
                <a:spcPts val="0"/>
              </a:spcAft>
              <a:buSzPts val="3000"/>
              <a:buFont typeface="Bakbak One"/>
              <a:buNone/>
              <a:defRPr sz="3000">
                <a:latin typeface="Bakbak One"/>
                <a:ea typeface="Bakbak One"/>
                <a:cs typeface="Bakbak One"/>
                <a:sym typeface="Bakbak One"/>
              </a:defRPr>
            </a:lvl7pPr>
            <a:lvl8pPr lvl="7" rtl="0">
              <a:spcBef>
                <a:spcPts val="0"/>
              </a:spcBef>
              <a:spcAft>
                <a:spcPts val="0"/>
              </a:spcAft>
              <a:buSzPts val="3000"/>
              <a:buFont typeface="Bakbak One"/>
              <a:buNone/>
              <a:defRPr sz="3000">
                <a:latin typeface="Bakbak One"/>
                <a:ea typeface="Bakbak One"/>
                <a:cs typeface="Bakbak One"/>
                <a:sym typeface="Bakbak One"/>
              </a:defRPr>
            </a:lvl8pPr>
            <a:lvl9pPr lvl="8" rtl="0">
              <a:spcBef>
                <a:spcPts val="0"/>
              </a:spcBef>
              <a:spcAft>
                <a:spcPts val="0"/>
              </a:spcAft>
              <a:buSzPts val="3000"/>
              <a:buFont typeface="Bakbak One"/>
              <a:buNone/>
              <a:defRPr sz="3000">
                <a:latin typeface="Bakbak One"/>
                <a:ea typeface="Bakbak One"/>
                <a:cs typeface="Bakbak One"/>
                <a:sym typeface="Bakbak One"/>
              </a:defRPr>
            </a:lvl9pPr>
          </a:lstStyle>
          <a:p>
            <a:r>
              <a:t>xx%</a:t>
            </a:r>
          </a:p>
        </p:txBody>
      </p:sp>
      <p:sp>
        <p:nvSpPr>
          <p:cNvPr id="178" name="Google Shape;178;p13"/>
          <p:cNvSpPr txBox="1"/>
          <p:nvPr>
            <p:ph idx="9" type="subTitle"/>
          </p:nvPr>
        </p:nvSpPr>
        <p:spPr>
          <a:xfrm>
            <a:off x="902400" y="1927375"/>
            <a:ext cx="281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179" name="Google Shape;179;p13"/>
          <p:cNvSpPr txBox="1"/>
          <p:nvPr>
            <p:ph idx="13" type="subTitle"/>
          </p:nvPr>
        </p:nvSpPr>
        <p:spPr>
          <a:xfrm>
            <a:off x="4827472" y="1927375"/>
            <a:ext cx="281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180" name="Google Shape;180;p13"/>
          <p:cNvSpPr txBox="1"/>
          <p:nvPr>
            <p:ph idx="14" type="subTitle"/>
          </p:nvPr>
        </p:nvSpPr>
        <p:spPr>
          <a:xfrm>
            <a:off x="902400" y="3513150"/>
            <a:ext cx="281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181" name="Google Shape;181;p13"/>
          <p:cNvSpPr txBox="1"/>
          <p:nvPr>
            <p:ph idx="15" type="subTitle"/>
          </p:nvPr>
        </p:nvSpPr>
        <p:spPr>
          <a:xfrm>
            <a:off x="4827472" y="3513150"/>
            <a:ext cx="281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grpSp>
        <p:nvGrpSpPr>
          <p:cNvPr id="182" name="Google Shape;182;p13"/>
          <p:cNvGrpSpPr/>
          <p:nvPr/>
        </p:nvGrpSpPr>
        <p:grpSpPr>
          <a:xfrm>
            <a:off x="8536254" y="391075"/>
            <a:ext cx="276300" cy="4383600"/>
            <a:chOff x="8536254" y="391075"/>
            <a:chExt cx="276300" cy="4383600"/>
          </a:xfrm>
        </p:grpSpPr>
        <p:sp>
          <p:nvSpPr>
            <p:cNvPr id="183" name="Google Shape;183;p13"/>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232" name="Google Shape;232;p13"/>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233" name="Google Shape;233;p13"/>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234" name="Google Shape;234;p13"/>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235" name="Google Shape;235;p13"/>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236" name="Google Shape;236;p13"/>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237" name="Google Shape;237;p13"/>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238" name="Google Shape;238;p13"/>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240" name="Shape 240"/>
        <p:cNvGrpSpPr/>
        <p:nvPr/>
      </p:nvGrpSpPr>
      <p:grpSpPr>
        <a:xfrm>
          <a:off x="0" y="0"/>
          <a:ext cx="0" cy="0"/>
          <a:chOff x="0" y="0"/>
          <a:chExt cx="0" cy="0"/>
        </a:xfrm>
      </p:grpSpPr>
      <p:sp>
        <p:nvSpPr>
          <p:cNvPr id="241" name="Google Shape;241;p14"/>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3" name="Google Shape;243;p14"/>
          <p:cNvGrpSpPr/>
          <p:nvPr/>
        </p:nvGrpSpPr>
        <p:grpSpPr>
          <a:xfrm flipH="1" rot="10800000">
            <a:off x="350929" y="391075"/>
            <a:ext cx="276300" cy="4383600"/>
            <a:chOff x="8536254" y="391075"/>
            <a:chExt cx="276300" cy="4383600"/>
          </a:xfrm>
        </p:grpSpPr>
        <p:sp>
          <p:nvSpPr>
            <p:cNvPr id="244" name="Google Shape;244;p14"/>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293" name="Google Shape;293;p14"/>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294" name="Google Shape;294;p14"/>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295" name="Google Shape;295;p14"/>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296" name="Google Shape;296;p14"/>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297" name="Google Shape;297;p14"/>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298" name="Google Shape;298;p14"/>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299" name="Google Shape;299;p14"/>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301" name="Shape 301"/>
        <p:cNvGrpSpPr/>
        <p:nvPr/>
      </p:nvGrpSpPr>
      <p:grpSpPr>
        <a:xfrm>
          <a:off x="0" y="0"/>
          <a:ext cx="0" cy="0"/>
          <a:chOff x="0" y="0"/>
          <a:chExt cx="0" cy="0"/>
        </a:xfrm>
      </p:grpSpPr>
      <p:sp>
        <p:nvSpPr>
          <p:cNvPr id="302" name="Google Shape;302;p15"/>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04" name="Google Shape;304;p15"/>
          <p:cNvGrpSpPr/>
          <p:nvPr/>
        </p:nvGrpSpPr>
        <p:grpSpPr>
          <a:xfrm>
            <a:off x="8536254" y="391075"/>
            <a:ext cx="276300" cy="4383600"/>
            <a:chOff x="8536254" y="391075"/>
            <a:chExt cx="276300" cy="4383600"/>
          </a:xfrm>
        </p:grpSpPr>
        <p:sp>
          <p:nvSpPr>
            <p:cNvPr id="305" name="Google Shape;305;p15"/>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354" name="Google Shape;354;p15"/>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355" name="Google Shape;355;p15"/>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356" name="Google Shape;356;p15"/>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357" name="Google Shape;357;p15"/>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358" name="Google Shape;358;p15"/>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359" name="Google Shape;359;p15"/>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360" name="Google Shape;360;p15"/>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362" name="Shape 362"/>
        <p:cNvGrpSpPr/>
        <p:nvPr/>
      </p:nvGrpSpPr>
      <p:grpSpPr>
        <a:xfrm>
          <a:off x="0" y="0"/>
          <a:ext cx="0" cy="0"/>
          <a:chOff x="0" y="0"/>
          <a:chExt cx="0" cy="0"/>
        </a:xfrm>
      </p:grpSpPr>
      <p:sp>
        <p:nvSpPr>
          <p:cNvPr id="363" name="Google Shape;363;p16"/>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5" name="Google Shape;365;p16"/>
          <p:cNvGrpSpPr/>
          <p:nvPr/>
        </p:nvGrpSpPr>
        <p:grpSpPr>
          <a:xfrm flipH="1" rot="10800000">
            <a:off x="350929" y="391075"/>
            <a:ext cx="276300" cy="4383600"/>
            <a:chOff x="8536254" y="391075"/>
            <a:chExt cx="276300" cy="4383600"/>
          </a:xfrm>
        </p:grpSpPr>
        <p:sp>
          <p:nvSpPr>
            <p:cNvPr id="366" name="Google Shape;366;p16"/>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6"/>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6"/>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6"/>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415" name="Google Shape;415;p16"/>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416" name="Google Shape;416;p16"/>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417" name="Google Shape;417;p16"/>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418" name="Google Shape;418;p16"/>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419" name="Google Shape;419;p16"/>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420" name="Google Shape;420;p16"/>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421" name="Google Shape;421;p16"/>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23" name="Shape 423"/>
        <p:cNvGrpSpPr/>
        <p:nvPr/>
      </p:nvGrpSpPr>
      <p:grpSpPr>
        <a:xfrm>
          <a:off x="0" y="0"/>
          <a:ext cx="0" cy="0"/>
          <a:chOff x="0" y="0"/>
          <a:chExt cx="0" cy="0"/>
        </a:xfrm>
      </p:grpSpPr>
      <p:sp>
        <p:nvSpPr>
          <p:cNvPr id="424" name="Google Shape;424;p17"/>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txBox="1"/>
          <p:nvPr>
            <p:ph type="title"/>
          </p:nvPr>
        </p:nvSpPr>
        <p:spPr>
          <a:xfrm>
            <a:off x="3942900" y="3776575"/>
            <a:ext cx="2895900" cy="427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2000"/>
            </a:lvl1pPr>
            <a:lvl2pPr lvl="1" rtl="0" algn="ctr">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2pPr>
            <a:lvl3pPr lvl="2" rtl="0" algn="ctr">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3pPr>
            <a:lvl4pPr lvl="3" rtl="0" algn="ctr">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4pPr>
            <a:lvl5pPr lvl="4" rtl="0" algn="ctr">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5pPr>
            <a:lvl6pPr lvl="5" rtl="0" algn="ctr">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6pPr>
            <a:lvl7pPr lvl="6" rtl="0" algn="ctr">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7pPr>
            <a:lvl8pPr lvl="7" rtl="0" algn="ctr">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8pPr>
            <a:lvl9pPr lvl="8" rtl="0" algn="ctr">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9pPr>
          </a:lstStyle>
          <a:p/>
        </p:txBody>
      </p:sp>
      <p:sp>
        <p:nvSpPr>
          <p:cNvPr id="426" name="Google Shape;426;p17"/>
          <p:cNvSpPr txBox="1"/>
          <p:nvPr>
            <p:ph idx="1" type="subTitle"/>
          </p:nvPr>
        </p:nvSpPr>
        <p:spPr>
          <a:xfrm>
            <a:off x="3942900" y="1055375"/>
            <a:ext cx="4487700" cy="245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Font typeface="Bakbak One"/>
              <a:buNone/>
              <a:defRPr sz="3000">
                <a:latin typeface="Bakbak One"/>
                <a:ea typeface="Bakbak One"/>
                <a:cs typeface="Bakbak One"/>
                <a:sym typeface="Bakbak One"/>
              </a:defRPr>
            </a:lvl2pPr>
            <a:lvl3pPr lvl="2" rtl="0" algn="ctr">
              <a:lnSpc>
                <a:spcPct val="100000"/>
              </a:lnSpc>
              <a:spcBef>
                <a:spcPts val="1600"/>
              </a:spcBef>
              <a:spcAft>
                <a:spcPts val="0"/>
              </a:spcAft>
              <a:buSzPts val="3000"/>
              <a:buFont typeface="Bakbak One"/>
              <a:buNone/>
              <a:defRPr sz="3000">
                <a:latin typeface="Bakbak One"/>
                <a:ea typeface="Bakbak One"/>
                <a:cs typeface="Bakbak One"/>
                <a:sym typeface="Bakbak One"/>
              </a:defRPr>
            </a:lvl3pPr>
            <a:lvl4pPr lvl="3" rtl="0" algn="ctr">
              <a:lnSpc>
                <a:spcPct val="100000"/>
              </a:lnSpc>
              <a:spcBef>
                <a:spcPts val="1600"/>
              </a:spcBef>
              <a:spcAft>
                <a:spcPts val="0"/>
              </a:spcAft>
              <a:buSzPts val="3000"/>
              <a:buFont typeface="Bakbak One"/>
              <a:buNone/>
              <a:defRPr sz="3000">
                <a:latin typeface="Bakbak One"/>
                <a:ea typeface="Bakbak One"/>
                <a:cs typeface="Bakbak One"/>
                <a:sym typeface="Bakbak One"/>
              </a:defRPr>
            </a:lvl4pPr>
            <a:lvl5pPr lvl="4" rtl="0" algn="ctr">
              <a:lnSpc>
                <a:spcPct val="100000"/>
              </a:lnSpc>
              <a:spcBef>
                <a:spcPts val="1600"/>
              </a:spcBef>
              <a:spcAft>
                <a:spcPts val="0"/>
              </a:spcAft>
              <a:buSzPts val="3000"/>
              <a:buFont typeface="Bakbak One"/>
              <a:buNone/>
              <a:defRPr sz="3000">
                <a:latin typeface="Bakbak One"/>
                <a:ea typeface="Bakbak One"/>
                <a:cs typeface="Bakbak One"/>
                <a:sym typeface="Bakbak One"/>
              </a:defRPr>
            </a:lvl5pPr>
            <a:lvl6pPr lvl="5" rtl="0" algn="ctr">
              <a:lnSpc>
                <a:spcPct val="100000"/>
              </a:lnSpc>
              <a:spcBef>
                <a:spcPts val="1600"/>
              </a:spcBef>
              <a:spcAft>
                <a:spcPts val="0"/>
              </a:spcAft>
              <a:buSzPts val="3000"/>
              <a:buFont typeface="Bakbak One"/>
              <a:buNone/>
              <a:defRPr sz="3000">
                <a:latin typeface="Bakbak One"/>
                <a:ea typeface="Bakbak One"/>
                <a:cs typeface="Bakbak One"/>
                <a:sym typeface="Bakbak One"/>
              </a:defRPr>
            </a:lvl6pPr>
            <a:lvl7pPr lvl="6" rtl="0" algn="ctr">
              <a:lnSpc>
                <a:spcPct val="100000"/>
              </a:lnSpc>
              <a:spcBef>
                <a:spcPts val="1600"/>
              </a:spcBef>
              <a:spcAft>
                <a:spcPts val="0"/>
              </a:spcAft>
              <a:buSzPts val="3000"/>
              <a:buFont typeface="Bakbak One"/>
              <a:buNone/>
              <a:defRPr sz="3000">
                <a:latin typeface="Bakbak One"/>
                <a:ea typeface="Bakbak One"/>
                <a:cs typeface="Bakbak One"/>
                <a:sym typeface="Bakbak One"/>
              </a:defRPr>
            </a:lvl7pPr>
            <a:lvl8pPr lvl="7" rtl="0" algn="ctr">
              <a:lnSpc>
                <a:spcPct val="100000"/>
              </a:lnSpc>
              <a:spcBef>
                <a:spcPts val="1600"/>
              </a:spcBef>
              <a:spcAft>
                <a:spcPts val="0"/>
              </a:spcAft>
              <a:buSzPts val="3000"/>
              <a:buFont typeface="Bakbak One"/>
              <a:buNone/>
              <a:defRPr sz="3000">
                <a:latin typeface="Bakbak One"/>
                <a:ea typeface="Bakbak One"/>
                <a:cs typeface="Bakbak One"/>
                <a:sym typeface="Bakbak One"/>
              </a:defRPr>
            </a:lvl8pPr>
            <a:lvl9pPr lvl="8" rtl="0" algn="ctr">
              <a:lnSpc>
                <a:spcPct val="100000"/>
              </a:lnSpc>
              <a:spcBef>
                <a:spcPts val="1600"/>
              </a:spcBef>
              <a:spcAft>
                <a:spcPts val="1600"/>
              </a:spcAft>
              <a:buSzPts val="3000"/>
              <a:buFont typeface="Bakbak One"/>
              <a:buNone/>
              <a:defRPr sz="3000">
                <a:latin typeface="Bakbak One"/>
                <a:ea typeface="Bakbak One"/>
                <a:cs typeface="Bakbak One"/>
                <a:sym typeface="Bakbak 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27" name="Shape 427"/>
        <p:cNvGrpSpPr/>
        <p:nvPr/>
      </p:nvGrpSpPr>
      <p:grpSpPr>
        <a:xfrm>
          <a:off x="0" y="0"/>
          <a:ext cx="0" cy="0"/>
          <a:chOff x="0" y="0"/>
          <a:chExt cx="0" cy="0"/>
        </a:xfrm>
      </p:grpSpPr>
      <p:sp>
        <p:nvSpPr>
          <p:cNvPr id="428" name="Google Shape;428;p18"/>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txBox="1"/>
          <p:nvPr>
            <p:ph type="title"/>
          </p:nvPr>
        </p:nvSpPr>
        <p:spPr>
          <a:xfrm>
            <a:off x="796200" y="1412271"/>
            <a:ext cx="3196800" cy="1484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p:txBody>
      </p:sp>
      <p:sp>
        <p:nvSpPr>
          <p:cNvPr id="430" name="Google Shape;430;p18"/>
          <p:cNvSpPr txBox="1"/>
          <p:nvPr>
            <p:ph idx="1" type="subTitle"/>
          </p:nvPr>
        </p:nvSpPr>
        <p:spPr>
          <a:xfrm>
            <a:off x="796200" y="2896888"/>
            <a:ext cx="3196800" cy="9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1" name="Google Shape;431;p18"/>
          <p:cNvSpPr/>
          <p:nvPr>
            <p:ph idx="2" type="pic"/>
          </p:nvPr>
        </p:nvSpPr>
        <p:spPr>
          <a:xfrm>
            <a:off x="4478925" y="391400"/>
            <a:ext cx="4327500" cy="43815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32" name="Shape 432"/>
        <p:cNvGrpSpPr/>
        <p:nvPr/>
      </p:nvGrpSpPr>
      <p:grpSpPr>
        <a:xfrm>
          <a:off x="0" y="0"/>
          <a:ext cx="0" cy="0"/>
          <a:chOff x="0" y="0"/>
          <a:chExt cx="0" cy="0"/>
        </a:xfrm>
      </p:grpSpPr>
      <p:sp>
        <p:nvSpPr>
          <p:cNvPr id="433" name="Google Shape;433;p19"/>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txBox="1"/>
          <p:nvPr>
            <p:ph type="title"/>
          </p:nvPr>
        </p:nvSpPr>
        <p:spPr>
          <a:xfrm>
            <a:off x="720000" y="1565225"/>
            <a:ext cx="3432900" cy="625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p:txBody>
      </p:sp>
      <p:sp>
        <p:nvSpPr>
          <p:cNvPr id="435" name="Google Shape;435;p19"/>
          <p:cNvSpPr txBox="1"/>
          <p:nvPr>
            <p:ph idx="1" type="subTitle"/>
          </p:nvPr>
        </p:nvSpPr>
        <p:spPr>
          <a:xfrm>
            <a:off x="720000" y="2114625"/>
            <a:ext cx="3432900" cy="80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36" name="Google Shape;436;p19"/>
          <p:cNvGrpSpPr/>
          <p:nvPr/>
        </p:nvGrpSpPr>
        <p:grpSpPr>
          <a:xfrm flipH="1" rot="10800000">
            <a:off x="350929" y="391075"/>
            <a:ext cx="276300" cy="4383600"/>
            <a:chOff x="8536254" y="391075"/>
            <a:chExt cx="276300" cy="4383600"/>
          </a:xfrm>
        </p:grpSpPr>
        <p:sp>
          <p:nvSpPr>
            <p:cNvPr id="437" name="Google Shape;437;p19"/>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486" name="Google Shape;486;p19"/>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487" name="Google Shape;487;p19"/>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488" name="Google Shape;488;p19"/>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489" name="Google Shape;489;p19"/>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490" name="Google Shape;490;p19"/>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491" name="Google Shape;491;p19"/>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492" name="Google Shape;492;p19"/>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94" name="Shape 494"/>
        <p:cNvGrpSpPr/>
        <p:nvPr/>
      </p:nvGrpSpPr>
      <p:grpSpPr>
        <a:xfrm>
          <a:off x="0" y="0"/>
          <a:ext cx="0" cy="0"/>
          <a:chOff x="0" y="0"/>
          <a:chExt cx="0" cy="0"/>
        </a:xfrm>
      </p:grpSpPr>
      <p:sp>
        <p:nvSpPr>
          <p:cNvPr id="495" name="Google Shape;495;p20"/>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txBox="1"/>
          <p:nvPr>
            <p:ph type="title"/>
          </p:nvPr>
        </p:nvSpPr>
        <p:spPr>
          <a:xfrm>
            <a:off x="4488175" y="1555775"/>
            <a:ext cx="3391200" cy="838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p:txBody>
      </p:sp>
      <p:sp>
        <p:nvSpPr>
          <p:cNvPr id="497" name="Google Shape;497;p20"/>
          <p:cNvSpPr txBox="1"/>
          <p:nvPr>
            <p:ph idx="1" type="subTitle"/>
          </p:nvPr>
        </p:nvSpPr>
        <p:spPr>
          <a:xfrm>
            <a:off x="4488350" y="2394150"/>
            <a:ext cx="3391200" cy="83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98" name="Google Shape;498;p20"/>
          <p:cNvGrpSpPr/>
          <p:nvPr/>
        </p:nvGrpSpPr>
        <p:grpSpPr>
          <a:xfrm>
            <a:off x="8536254" y="391075"/>
            <a:ext cx="276300" cy="4383600"/>
            <a:chOff x="8536254" y="391075"/>
            <a:chExt cx="276300" cy="4383600"/>
          </a:xfrm>
        </p:grpSpPr>
        <p:sp>
          <p:nvSpPr>
            <p:cNvPr id="499" name="Google Shape;499;p20"/>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548" name="Google Shape;548;p20"/>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549" name="Google Shape;549;p20"/>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550" name="Google Shape;550;p20"/>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551" name="Google Shape;551;p20"/>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552" name="Google Shape;552;p20"/>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553" name="Google Shape;553;p20"/>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554" name="Google Shape;554;p20"/>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713225" y="2031775"/>
            <a:ext cx="3712200" cy="15912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Font typeface="Bakbak One"/>
              <a:buNone/>
              <a:defRPr sz="3600">
                <a:latin typeface="Bakbak One"/>
                <a:ea typeface="Bakbak One"/>
                <a:cs typeface="Bakbak One"/>
                <a:sym typeface="Bakbak One"/>
              </a:defRPr>
            </a:lvl2pPr>
            <a:lvl3pPr lvl="2" algn="ctr">
              <a:spcBef>
                <a:spcPts val="0"/>
              </a:spcBef>
              <a:spcAft>
                <a:spcPts val="0"/>
              </a:spcAft>
              <a:buSzPts val="3600"/>
              <a:buFont typeface="Bakbak One"/>
              <a:buNone/>
              <a:defRPr sz="3600">
                <a:latin typeface="Bakbak One"/>
                <a:ea typeface="Bakbak One"/>
                <a:cs typeface="Bakbak One"/>
                <a:sym typeface="Bakbak One"/>
              </a:defRPr>
            </a:lvl3pPr>
            <a:lvl4pPr lvl="3" algn="ctr">
              <a:spcBef>
                <a:spcPts val="0"/>
              </a:spcBef>
              <a:spcAft>
                <a:spcPts val="0"/>
              </a:spcAft>
              <a:buSzPts val="3600"/>
              <a:buFont typeface="Bakbak One"/>
              <a:buNone/>
              <a:defRPr sz="3600">
                <a:latin typeface="Bakbak One"/>
                <a:ea typeface="Bakbak One"/>
                <a:cs typeface="Bakbak One"/>
                <a:sym typeface="Bakbak One"/>
              </a:defRPr>
            </a:lvl4pPr>
            <a:lvl5pPr lvl="4" algn="ctr">
              <a:spcBef>
                <a:spcPts val="0"/>
              </a:spcBef>
              <a:spcAft>
                <a:spcPts val="0"/>
              </a:spcAft>
              <a:buSzPts val="3600"/>
              <a:buFont typeface="Bakbak One"/>
              <a:buNone/>
              <a:defRPr sz="3600">
                <a:latin typeface="Bakbak One"/>
                <a:ea typeface="Bakbak One"/>
                <a:cs typeface="Bakbak One"/>
                <a:sym typeface="Bakbak One"/>
              </a:defRPr>
            </a:lvl5pPr>
            <a:lvl6pPr lvl="5" algn="ctr">
              <a:spcBef>
                <a:spcPts val="0"/>
              </a:spcBef>
              <a:spcAft>
                <a:spcPts val="0"/>
              </a:spcAft>
              <a:buSzPts val="3600"/>
              <a:buFont typeface="Bakbak One"/>
              <a:buNone/>
              <a:defRPr sz="3600">
                <a:latin typeface="Bakbak One"/>
                <a:ea typeface="Bakbak One"/>
                <a:cs typeface="Bakbak One"/>
                <a:sym typeface="Bakbak One"/>
              </a:defRPr>
            </a:lvl6pPr>
            <a:lvl7pPr lvl="6" algn="ctr">
              <a:spcBef>
                <a:spcPts val="0"/>
              </a:spcBef>
              <a:spcAft>
                <a:spcPts val="0"/>
              </a:spcAft>
              <a:buSzPts val="3600"/>
              <a:buFont typeface="Bakbak One"/>
              <a:buNone/>
              <a:defRPr sz="3600">
                <a:latin typeface="Bakbak One"/>
                <a:ea typeface="Bakbak One"/>
                <a:cs typeface="Bakbak One"/>
                <a:sym typeface="Bakbak One"/>
              </a:defRPr>
            </a:lvl7pPr>
            <a:lvl8pPr lvl="7" algn="ctr">
              <a:spcBef>
                <a:spcPts val="0"/>
              </a:spcBef>
              <a:spcAft>
                <a:spcPts val="0"/>
              </a:spcAft>
              <a:buSzPts val="3600"/>
              <a:buFont typeface="Bakbak One"/>
              <a:buNone/>
              <a:defRPr sz="3600">
                <a:latin typeface="Bakbak One"/>
                <a:ea typeface="Bakbak One"/>
                <a:cs typeface="Bakbak One"/>
                <a:sym typeface="Bakbak One"/>
              </a:defRPr>
            </a:lvl8pPr>
            <a:lvl9pPr lvl="8" algn="ctr">
              <a:spcBef>
                <a:spcPts val="0"/>
              </a:spcBef>
              <a:spcAft>
                <a:spcPts val="0"/>
              </a:spcAft>
              <a:buSzPts val="3600"/>
              <a:buFont typeface="Bakbak One"/>
              <a:buNone/>
              <a:defRPr sz="3600">
                <a:latin typeface="Bakbak One"/>
                <a:ea typeface="Bakbak One"/>
                <a:cs typeface="Bakbak One"/>
                <a:sym typeface="Bakbak One"/>
              </a:defRPr>
            </a:lvl9pPr>
          </a:lstStyle>
          <a:p/>
        </p:txBody>
      </p:sp>
      <p:sp>
        <p:nvSpPr>
          <p:cNvPr id="16" name="Google Shape;16;p3"/>
          <p:cNvSpPr txBox="1"/>
          <p:nvPr>
            <p:ph idx="1" type="subTitle"/>
          </p:nvPr>
        </p:nvSpPr>
        <p:spPr>
          <a:xfrm>
            <a:off x="713175" y="3623275"/>
            <a:ext cx="3712200" cy="532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 name="Google Shape;17;p3"/>
          <p:cNvSpPr txBox="1"/>
          <p:nvPr>
            <p:ph hasCustomPrompt="1" idx="2" type="title"/>
          </p:nvPr>
        </p:nvSpPr>
        <p:spPr>
          <a:xfrm>
            <a:off x="776475" y="1216350"/>
            <a:ext cx="1233300" cy="8094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9600"/>
              <a:buNone/>
              <a:defRPr b="1" sz="5000">
                <a:solidFill>
                  <a:schemeClr val="lt1"/>
                </a:solidFill>
              </a:defRPr>
            </a:lvl1pPr>
            <a:lvl2pPr lvl="1" rtl="0" algn="ctr">
              <a:spcBef>
                <a:spcPts val="0"/>
              </a:spcBef>
              <a:spcAft>
                <a:spcPts val="0"/>
              </a:spcAft>
              <a:buSzPts val="9600"/>
              <a:buFont typeface="Bakbak One"/>
              <a:buNone/>
              <a:defRPr sz="9600">
                <a:latin typeface="Bakbak One"/>
                <a:ea typeface="Bakbak One"/>
                <a:cs typeface="Bakbak One"/>
                <a:sym typeface="Bakbak One"/>
              </a:defRPr>
            </a:lvl2pPr>
            <a:lvl3pPr lvl="2" rtl="0" algn="ctr">
              <a:spcBef>
                <a:spcPts val="0"/>
              </a:spcBef>
              <a:spcAft>
                <a:spcPts val="0"/>
              </a:spcAft>
              <a:buSzPts val="9600"/>
              <a:buFont typeface="Bakbak One"/>
              <a:buNone/>
              <a:defRPr sz="9600">
                <a:latin typeface="Bakbak One"/>
                <a:ea typeface="Bakbak One"/>
                <a:cs typeface="Bakbak One"/>
                <a:sym typeface="Bakbak One"/>
              </a:defRPr>
            </a:lvl3pPr>
            <a:lvl4pPr lvl="3" rtl="0" algn="ctr">
              <a:spcBef>
                <a:spcPts val="0"/>
              </a:spcBef>
              <a:spcAft>
                <a:spcPts val="0"/>
              </a:spcAft>
              <a:buSzPts val="9600"/>
              <a:buFont typeface="Bakbak One"/>
              <a:buNone/>
              <a:defRPr sz="9600">
                <a:latin typeface="Bakbak One"/>
                <a:ea typeface="Bakbak One"/>
                <a:cs typeface="Bakbak One"/>
                <a:sym typeface="Bakbak One"/>
              </a:defRPr>
            </a:lvl4pPr>
            <a:lvl5pPr lvl="4" rtl="0" algn="ctr">
              <a:spcBef>
                <a:spcPts val="0"/>
              </a:spcBef>
              <a:spcAft>
                <a:spcPts val="0"/>
              </a:spcAft>
              <a:buSzPts val="9600"/>
              <a:buFont typeface="Bakbak One"/>
              <a:buNone/>
              <a:defRPr sz="9600">
                <a:latin typeface="Bakbak One"/>
                <a:ea typeface="Bakbak One"/>
                <a:cs typeface="Bakbak One"/>
                <a:sym typeface="Bakbak One"/>
              </a:defRPr>
            </a:lvl5pPr>
            <a:lvl6pPr lvl="5" rtl="0" algn="ctr">
              <a:spcBef>
                <a:spcPts val="0"/>
              </a:spcBef>
              <a:spcAft>
                <a:spcPts val="0"/>
              </a:spcAft>
              <a:buSzPts val="9600"/>
              <a:buFont typeface="Bakbak One"/>
              <a:buNone/>
              <a:defRPr sz="9600">
                <a:latin typeface="Bakbak One"/>
                <a:ea typeface="Bakbak One"/>
                <a:cs typeface="Bakbak One"/>
                <a:sym typeface="Bakbak One"/>
              </a:defRPr>
            </a:lvl6pPr>
            <a:lvl7pPr lvl="6" rtl="0" algn="ctr">
              <a:spcBef>
                <a:spcPts val="0"/>
              </a:spcBef>
              <a:spcAft>
                <a:spcPts val="0"/>
              </a:spcAft>
              <a:buSzPts val="9600"/>
              <a:buFont typeface="Bakbak One"/>
              <a:buNone/>
              <a:defRPr sz="9600">
                <a:latin typeface="Bakbak One"/>
                <a:ea typeface="Bakbak One"/>
                <a:cs typeface="Bakbak One"/>
                <a:sym typeface="Bakbak One"/>
              </a:defRPr>
            </a:lvl7pPr>
            <a:lvl8pPr lvl="7" rtl="0" algn="ctr">
              <a:spcBef>
                <a:spcPts val="0"/>
              </a:spcBef>
              <a:spcAft>
                <a:spcPts val="0"/>
              </a:spcAft>
              <a:buSzPts val="9600"/>
              <a:buFont typeface="Bakbak One"/>
              <a:buNone/>
              <a:defRPr sz="9600">
                <a:latin typeface="Bakbak One"/>
                <a:ea typeface="Bakbak One"/>
                <a:cs typeface="Bakbak One"/>
                <a:sym typeface="Bakbak One"/>
              </a:defRPr>
            </a:lvl8pPr>
            <a:lvl9pPr lvl="8" rtl="0" algn="ctr">
              <a:spcBef>
                <a:spcPts val="0"/>
              </a:spcBef>
              <a:spcAft>
                <a:spcPts val="0"/>
              </a:spcAft>
              <a:buSzPts val="9600"/>
              <a:buFont typeface="Bakbak One"/>
              <a:buNone/>
              <a:defRPr sz="9600">
                <a:latin typeface="Bakbak One"/>
                <a:ea typeface="Bakbak One"/>
                <a:cs typeface="Bakbak One"/>
                <a:sym typeface="Bakbak One"/>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556" name="Shape 556"/>
        <p:cNvGrpSpPr/>
        <p:nvPr/>
      </p:nvGrpSpPr>
      <p:grpSpPr>
        <a:xfrm>
          <a:off x="0" y="0"/>
          <a:ext cx="0" cy="0"/>
          <a:chOff x="0" y="0"/>
          <a:chExt cx="0" cy="0"/>
        </a:xfrm>
      </p:grpSpPr>
      <p:sp>
        <p:nvSpPr>
          <p:cNvPr id="557" name="Google Shape;557;p21"/>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p:txBody>
      </p:sp>
      <p:sp>
        <p:nvSpPr>
          <p:cNvPr id="559" name="Google Shape;559;p21"/>
          <p:cNvSpPr txBox="1"/>
          <p:nvPr>
            <p:ph idx="1" type="subTitle"/>
          </p:nvPr>
        </p:nvSpPr>
        <p:spPr>
          <a:xfrm>
            <a:off x="713225" y="1089650"/>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grpSp>
        <p:nvGrpSpPr>
          <p:cNvPr id="560" name="Google Shape;560;p21"/>
          <p:cNvGrpSpPr/>
          <p:nvPr/>
        </p:nvGrpSpPr>
        <p:grpSpPr>
          <a:xfrm>
            <a:off x="8536254" y="391075"/>
            <a:ext cx="276300" cy="4383600"/>
            <a:chOff x="8536254" y="391075"/>
            <a:chExt cx="276300" cy="4383600"/>
          </a:xfrm>
        </p:grpSpPr>
        <p:sp>
          <p:nvSpPr>
            <p:cNvPr id="561" name="Google Shape;561;p21"/>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1"/>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610" name="Google Shape;610;p21"/>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611" name="Google Shape;611;p21"/>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612" name="Google Shape;612;p21"/>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613" name="Google Shape;613;p21"/>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614" name="Google Shape;614;p21"/>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615" name="Google Shape;615;p21"/>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616" name="Google Shape;616;p21"/>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18" name="Shape 618"/>
        <p:cNvGrpSpPr/>
        <p:nvPr/>
      </p:nvGrpSpPr>
      <p:grpSpPr>
        <a:xfrm>
          <a:off x="0" y="0"/>
          <a:ext cx="0" cy="0"/>
          <a:chOff x="0" y="0"/>
          <a:chExt cx="0" cy="0"/>
        </a:xfrm>
      </p:grpSpPr>
      <p:sp>
        <p:nvSpPr>
          <p:cNvPr id="619" name="Google Shape;619;p22"/>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1" name="Google Shape;621;p22"/>
          <p:cNvSpPr txBox="1"/>
          <p:nvPr>
            <p:ph idx="1" type="subTitle"/>
          </p:nvPr>
        </p:nvSpPr>
        <p:spPr>
          <a:xfrm>
            <a:off x="4939585" y="2980824"/>
            <a:ext cx="2623800" cy="101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2" name="Google Shape;622;p22"/>
          <p:cNvSpPr txBox="1"/>
          <p:nvPr>
            <p:ph idx="2" type="subTitle"/>
          </p:nvPr>
        </p:nvSpPr>
        <p:spPr>
          <a:xfrm>
            <a:off x="1580613" y="2980824"/>
            <a:ext cx="2623800" cy="101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3" name="Google Shape;623;p22"/>
          <p:cNvSpPr txBox="1"/>
          <p:nvPr>
            <p:ph idx="3" type="subTitle"/>
          </p:nvPr>
        </p:nvSpPr>
        <p:spPr>
          <a:xfrm>
            <a:off x="1580613" y="2589925"/>
            <a:ext cx="2623800" cy="39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624" name="Google Shape;624;p22"/>
          <p:cNvSpPr txBox="1"/>
          <p:nvPr>
            <p:ph idx="4" type="subTitle"/>
          </p:nvPr>
        </p:nvSpPr>
        <p:spPr>
          <a:xfrm>
            <a:off x="4939588" y="2589925"/>
            <a:ext cx="2623800" cy="39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grpSp>
        <p:nvGrpSpPr>
          <p:cNvPr id="625" name="Google Shape;625;p22"/>
          <p:cNvGrpSpPr/>
          <p:nvPr/>
        </p:nvGrpSpPr>
        <p:grpSpPr>
          <a:xfrm>
            <a:off x="8536254" y="391075"/>
            <a:ext cx="276300" cy="4383600"/>
            <a:chOff x="8536254" y="391075"/>
            <a:chExt cx="276300" cy="4383600"/>
          </a:xfrm>
        </p:grpSpPr>
        <p:sp>
          <p:nvSpPr>
            <p:cNvPr id="626" name="Google Shape;626;p22"/>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675" name="Google Shape;675;p22"/>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676" name="Google Shape;676;p22"/>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677" name="Google Shape;677;p22"/>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678" name="Google Shape;678;p22"/>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679" name="Google Shape;679;p22"/>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680" name="Google Shape;680;p22"/>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681" name="Google Shape;681;p22"/>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683" name="Shape 683"/>
        <p:cNvGrpSpPr/>
        <p:nvPr/>
      </p:nvGrpSpPr>
      <p:grpSpPr>
        <a:xfrm>
          <a:off x="0" y="0"/>
          <a:ext cx="0" cy="0"/>
          <a:chOff x="0" y="0"/>
          <a:chExt cx="0" cy="0"/>
        </a:xfrm>
      </p:grpSpPr>
      <p:sp>
        <p:nvSpPr>
          <p:cNvPr id="684" name="Google Shape;684;p23"/>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p:txBody>
      </p:sp>
      <p:sp>
        <p:nvSpPr>
          <p:cNvPr id="686" name="Google Shape;686;p23"/>
          <p:cNvSpPr txBox="1"/>
          <p:nvPr>
            <p:ph idx="1" type="subTitle"/>
          </p:nvPr>
        </p:nvSpPr>
        <p:spPr>
          <a:xfrm>
            <a:off x="4996545" y="1505700"/>
            <a:ext cx="3028500" cy="27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7" name="Google Shape;687;p23"/>
          <p:cNvSpPr txBox="1"/>
          <p:nvPr>
            <p:ph idx="2" type="subTitle"/>
          </p:nvPr>
        </p:nvSpPr>
        <p:spPr>
          <a:xfrm>
            <a:off x="1118950" y="1505700"/>
            <a:ext cx="3028500" cy="27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8" name="Google Shape;688;p23"/>
          <p:cNvGrpSpPr/>
          <p:nvPr/>
        </p:nvGrpSpPr>
        <p:grpSpPr>
          <a:xfrm flipH="1" rot="10800000">
            <a:off x="350929" y="391075"/>
            <a:ext cx="276300" cy="4383600"/>
            <a:chOff x="8536254" y="391075"/>
            <a:chExt cx="276300" cy="4383600"/>
          </a:xfrm>
        </p:grpSpPr>
        <p:sp>
          <p:nvSpPr>
            <p:cNvPr id="689" name="Google Shape;689;p23"/>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3"/>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3"/>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3"/>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738" name="Google Shape;738;p23"/>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739" name="Google Shape;739;p23"/>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740" name="Google Shape;740;p23"/>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741" name="Google Shape;741;p23"/>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742" name="Google Shape;742;p23"/>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743" name="Google Shape;743;p23"/>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744" name="Google Shape;744;p23"/>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746" name="Shape 746"/>
        <p:cNvGrpSpPr/>
        <p:nvPr/>
      </p:nvGrpSpPr>
      <p:grpSpPr>
        <a:xfrm>
          <a:off x="0" y="0"/>
          <a:ext cx="0" cy="0"/>
          <a:chOff x="0" y="0"/>
          <a:chExt cx="0" cy="0"/>
        </a:xfrm>
      </p:grpSpPr>
      <p:sp>
        <p:nvSpPr>
          <p:cNvPr id="747" name="Google Shape;747;p24"/>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txBox="1"/>
          <p:nvPr>
            <p:ph type="title"/>
          </p:nvPr>
        </p:nvSpPr>
        <p:spPr>
          <a:xfrm>
            <a:off x="2496775" y="445025"/>
            <a:ext cx="5927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9" name="Google Shape;749;p24"/>
          <p:cNvSpPr txBox="1"/>
          <p:nvPr>
            <p:ph idx="1" type="subTitle"/>
          </p:nvPr>
        </p:nvSpPr>
        <p:spPr>
          <a:xfrm>
            <a:off x="5692300" y="1365501"/>
            <a:ext cx="2706300" cy="304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Char char="●"/>
              <a:defRPr/>
            </a:lvl1pPr>
            <a:lvl2pPr lvl="1" rtl="0" algn="ctr">
              <a:lnSpc>
                <a:spcPct val="100000"/>
              </a:lnSpc>
              <a:spcBef>
                <a:spcPts val="0"/>
              </a:spcBef>
              <a:spcAft>
                <a:spcPts val="0"/>
              </a:spcAft>
              <a:buClr>
                <a:srgbClr val="000000"/>
              </a:buClr>
              <a:buSzPts val="1100"/>
              <a:buAutoNum type="alphaLcPeriod"/>
              <a:defRPr/>
            </a:lvl2pPr>
            <a:lvl3pPr lvl="2" rtl="0" algn="ctr">
              <a:lnSpc>
                <a:spcPct val="100000"/>
              </a:lnSpc>
              <a:spcBef>
                <a:spcPts val="0"/>
              </a:spcBef>
              <a:spcAft>
                <a:spcPts val="0"/>
              </a:spcAft>
              <a:buClr>
                <a:srgbClr val="000000"/>
              </a:buClr>
              <a:buSzPts val="1100"/>
              <a:buAutoNum type="romanLcPeriod"/>
              <a:defRPr/>
            </a:lvl3pPr>
            <a:lvl4pPr lvl="3" rtl="0" algn="ctr">
              <a:lnSpc>
                <a:spcPct val="100000"/>
              </a:lnSpc>
              <a:spcBef>
                <a:spcPts val="0"/>
              </a:spcBef>
              <a:spcAft>
                <a:spcPts val="0"/>
              </a:spcAft>
              <a:buClr>
                <a:srgbClr val="000000"/>
              </a:buClr>
              <a:buSzPts val="1100"/>
              <a:buAutoNum type="arabicPeriod"/>
              <a:defRPr/>
            </a:lvl4pPr>
            <a:lvl5pPr lvl="4" rtl="0" algn="ctr">
              <a:lnSpc>
                <a:spcPct val="100000"/>
              </a:lnSpc>
              <a:spcBef>
                <a:spcPts val="0"/>
              </a:spcBef>
              <a:spcAft>
                <a:spcPts val="0"/>
              </a:spcAft>
              <a:buClr>
                <a:srgbClr val="000000"/>
              </a:buClr>
              <a:buSzPts val="1100"/>
              <a:buAutoNum type="alphaLcPeriod"/>
              <a:defRPr/>
            </a:lvl5pPr>
            <a:lvl6pPr lvl="5" rtl="0" algn="ctr">
              <a:lnSpc>
                <a:spcPct val="100000"/>
              </a:lnSpc>
              <a:spcBef>
                <a:spcPts val="0"/>
              </a:spcBef>
              <a:spcAft>
                <a:spcPts val="0"/>
              </a:spcAft>
              <a:buClr>
                <a:srgbClr val="000000"/>
              </a:buClr>
              <a:buSzPts val="1100"/>
              <a:buAutoNum type="romanLcPeriod"/>
              <a:defRPr/>
            </a:lvl6pPr>
            <a:lvl7pPr lvl="6" rtl="0" algn="ctr">
              <a:lnSpc>
                <a:spcPct val="100000"/>
              </a:lnSpc>
              <a:spcBef>
                <a:spcPts val="0"/>
              </a:spcBef>
              <a:spcAft>
                <a:spcPts val="0"/>
              </a:spcAft>
              <a:buClr>
                <a:srgbClr val="000000"/>
              </a:buClr>
              <a:buSzPts val="1100"/>
              <a:buAutoNum type="arabicPeriod"/>
              <a:defRPr/>
            </a:lvl7pPr>
            <a:lvl8pPr lvl="7" rtl="0" algn="ctr">
              <a:lnSpc>
                <a:spcPct val="100000"/>
              </a:lnSpc>
              <a:spcBef>
                <a:spcPts val="0"/>
              </a:spcBef>
              <a:spcAft>
                <a:spcPts val="0"/>
              </a:spcAft>
              <a:buClr>
                <a:srgbClr val="000000"/>
              </a:buClr>
              <a:buSzPts val="1100"/>
              <a:buAutoNum type="alphaLcPeriod"/>
              <a:defRPr/>
            </a:lvl8pPr>
            <a:lvl9pPr lvl="8" rtl="0" algn="ctr">
              <a:lnSpc>
                <a:spcPct val="100000"/>
              </a:lnSpc>
              <a:spcBef>
                <a:spcPts val="0"/>
              </a:spcBef>
              <a:spcAft>
                <a:spcPts val="0"/>
              </a:spcAft>
              <a:buClr>
                <a:srgbClr val="000000"/>
              </a:buClr>
              <a:buSzPts val="1100"/>
              <a:buAutoNum type="romanLcPeriod"/>
              <a:defRPr/>
            </a:lvl9pPr>
          </a:lstStyle>
          <a:p/>
        </p:txBody>
      </p:sp>
      <p:sp>
        <p:nvSpPr>
          <p:cNvPr id="750" name="Google Shape;750;p24"/>
          <p:cNvSpPr txBox="1"/>
          <p:nvPr>
            <p:ph idx="2" type="subTitle"/>
          </p:nvPr>
        </p:nvSpPr>
        <p:spPr>
          <a:xfrm>
            <a:off x="2496775" y="1365300"/>
            <a:ext cx="2706300" cy="304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Char char="●"/>
              <a:defRPr/>
            </a:lvl1pPr>
            <a:lvl2pPr lvl="1" rtl="0" algn="ctr">
              <a:lnSpc>
                <a:spcPct val="100000"/>
              </a:lnSpc>
              <a:spcBef>
                <a:spcPts val="0"/>
              </a:spcBef>
              <a:spcAft>
                <a:spcPts val="0"/>
              </a:spcAft>
              <a:buClr>
                <a:srgbClr val="000000"/>
              </a:buClr>
              <a:buSzPts val="1100"/>
              <a:buAutoNum type="alphaLcPeriod"/>
              <a:defRPr/>
            </a:lvl2pPr>
            <a:lvl3pPr lvl="2" rtl="0" algn="ctr">
              <a:lnSpc>
                <a:spcPct val="100000"/>
              </a:lnSpc>
              <a:spcBef>
                <a:spcPts val="0"/>
              </a:spcBef>
              <a:spcAft>
                <a:spcPts val="0"/>
              </a:spcAft>
              <a:buClr>
                <a:srgbClr val="000000"/>
              </a:buClr>
              <a:buSzPts val="1100"/>
              <a:buAutoNum type="romanLcPeriod"/>
              <a:defRPr/>
            </a:lvl3pPr>
            <a:lvl4pPr lvl="3" rtl="0" algn="ctr">
              <a:lnSpc>
                <a:spcPct val="100000"/>
              </a:lnSpc>
              <a:spcBef>
                <a:spcPts val="0"/>
              </a:spcBef>
              <a:spcAft>
                <a:spcPts val="0"/>
              </a:spcAft>
              <a:buClr>
                <a:srgbClr val="000000"/>
              </a:buClr>
              <a:buSzPts val="1100"/>
              <a:buAutoNum type="arabicPeriod"/>
              <a:defRPr/>
            </a:lvl4pPr>
            <a:lvl5pPr lvl="4" rtl="0" algn="ctr">
              <a:lnSpc>
                <a:spcPct val="100000"/>
              </a:lnSpc>
              <a:spcBef>
                <a:spcPts val="0"/>
              </a:spcBef>
              <a:spcAft>
                <a:spcPts val="0"/>
              </a:spcAft>
              <a:buClr>
                <a:srgbClr val="000000"/>
              </a:buClr>
              <a:buSzPts val="1100"/>
              <a:buAutoNum type="alphaLcPeriod"/>
              <a:defRPr/>
            </a:lvl5pPr>
            <a:lvl6pPr lvl="5" rtl="0" algn="ctr">
              <a:lnSpc>
                <a:spcPct val="100000"/>
              </a:lnSpc>
              <a:spcBef>
                <a:spcPts val="0"/>
              </a:spcBef>
              <a:spcAft>
                <a:spcPts val="0"/>
              </a:spcAft>
              <a:buClr>
                <a:srgbClr val="000000"/>
              </a:buClr>
              <a:buSzPts val="1100"/>
              <a:buAutoNum type="romanLcPeriod"/>
              <a:defRPr/>
            </a:lvl6pPr>
            <a:lvl7pPr lvl="6" rtl="0" algn="ctr">
              <a:lnSpc>
                <a:spcPct val="100000"/>
              </a:lnSpc>
              <a:spcBef>
                <a:spcPts val="0"/>
              </a:spcBef>
              <a:spcAft>
                <a:spcPts val="0"/>
              </a:spcAft>
              <a:buClr>
                <a:srgbClr val="000000"/>
              </a:buClr>
              <a:buSzPts val="1100"/>
              <a:buAutoNum type="arabicPeriod"/>
              <a:defRPr/>
            </a:lvl7pPr>
            <a:lvl8pPr lvl="7" rtl="0" algn="ctr">
              <a:lnSpc>
                <a:spcPct val="100000"/>
              </a:lnSpc>
              <a:spcBef>
                <a:spcPts val="0"/>
              </a:spcBef>
              <a:spcAft>
                <a:spcPts val="0"/>
              </a:spcAft>
              <a:buClr>
                <a:srgbClr val="000000"/>
              </a:buClr>
              <a:buSzPts val="1100"/>
              <a:buAutoNum type="alphaLcPeriod"/>
              <a:defRPr/>
            </a:lvl8pPr>
            <a:lvl9pPr lvl="8" rtl="0" algn="ctr">
              <a:lnSpc>
                <a:spcPct val="100000"/>
              </a:lnSpc>
              <a:spcBef>
                <a:spcPts val="0"/>
              </a:spcBef>
              <a:spcAft>
                <a:spcPts val="0"/>
              </a:spcAft>
              <a:buClr>
                <a:srgbClr val="000000"/>
              </a:buClr>
              <a:buSzPts val="1100"/>
              <a:buAutoNum type="romanLcPerio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51" name="Shape 751"/>
        <p:cNvGrpSpPr/>
        <p:nvPr/>
      </p:nvGrpSpPr>
      <p:grpSpPr>
        <a:xfrm>
          <a:off x="0" y="0"/>
          <a:ext cx="0" cy="0"/>
          <a:chOff x="0" y="0"/>
          <a:chExt cx="0" cy="0"/>
        </a:xfrm>
      </p:grpSpPr>
      <p:sp>
        <p:nvSpPr>
          <p:cNvPr id="752" name="Google Shape;752;p25"/>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4" name="Google Shape;754;p25"/>
          <p:cNvSpPr txBox="1"/>
          <p:nvPr>
            <p:ph idx="1" type="subTitle"/>
          </p:nvPr>
        </p:nvSpPr>
        <p:spPr>
          <a:xfrm>
            <a:off x="937626" y="3116103"/>
            <a:ext cx="2175300" cy="8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5" name="Google Shape;755;p25"/>
          <p:cNvSpPr txBox="1"/>
          <p:nvPr>
            <p:ph idx="2" type="subTitle"/>
          </p:nvPr>
        </p:nvSpPr>
        <p:spPr>
          <a:xfrm>
            <a:off x="3484350" y="3116103"/>
            <a:ext cx="2175300" cy="8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6" name="Google Shape;756;p25"/>
          <p:cNvSpPr txBox="1"/>
          <p:nvPr>
            <p:ph idx="3" type="subTitle"/>
          </p:nvPr>
        </p:nvSpPr>
        <p:spPr>
          <a:xfrm>
            <a:off x="6031074" y="3116103"/>
            <a:ext cx="2175300" cy="8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7" name="Google Shape;757;p25"/>
          <p:cNvSpPr txBox="1"/>
          <p:nvPr>
            <p:ph idx="4" type="subTitle"/>
          </p:nvPr>
        </p:nvSpPr>
        <p:spPr>
          <a:xfrm>
            <a:off x="937625" y="2661526"/>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758" name="Google Shape;758;p25"/>
          <p:cNvSpPr txBox="1"/>
          <p:nvPr>
            <p:ph idx="5" type="subTitle"/>
          </p:nvPr>
        </p:nvSpPr>
        <p:spPr>
          <a:xfrm>
            <a:off x="3484350" y="2661526"/>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759" name="Google Shape;759;p25"/>
          <p:cNvSpPr txBox="1"/>
          <p:nvPr>
            <p:ph idx="6" type="subTitle"/>
          </p:nvPr>
        </p:nvSpPr>
        <p:spPr>
          <a:xfrm>
            <a:off x="6031075" y="2661526"/>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grpSp>
        <p:nvGrpSpPr>
          <p:cNvPr id="760" name="Google Shape;760;p25"/>
          <p:cNvGrpSpPr/>
          <p:nvPr/>
        </p:nvGrpSpPr>
        <p:grpSpPr>
          <a:xfrm flipH="1" rot="10800000">
            <a:off x="350929" y="391075"/>
            <a:ext cx="276300" cy="4383600"/>
            <a:chOff x="8536254" y="391075"/>
            <a:chExt cx="276300" cy="4383600"/>
          </a:xfrm>
        </p:grpSpPr>
        <p:sp>
          <p:nvSpPr>
            <p:cNvPr id="761" name="Google Shape;761;p25"/>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810" name="Google Shape;810;p25"/>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811" name="Google Shape;811;p25"/>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812" name="Google Shape;812;p25"/>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813" name="Google Shape;813;p25"/>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814" name="Google Shape;814;p25"/>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815" name="Google Shape;815;p25"/>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816" name="Google Shape;816;p25"/>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18" name="Shape 818"/>
        <p:cNvGrpSpPr/>
        <p:nvPr/>
      </p:nvGrpSpPr>
      <p:grpSpPr>
        <a:xfrm>
          <a:off x="0" y="0"/>
          <a:ext cx="0" cy="0"/>
          <a:chOff x="0" y="0"/>
          <a:chExt cx="0" cy="0"/>
        </a:xfrm>
      </p:grpSpPr>
      <p:sp>
        <p:nvSpPr>
          <p:cNvPr id="819" name="Google Shape;819;p26"/>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1" name="Google Shape;821;p26"/>
          <p:cNvSpPr txBox="1"/>
          <p:nvPr>
            <p:ph idx="1" type="subTitle"/>
          </p:nvPr>
        </p:nvSpPr>
        <p:spPr>
          <a:xfrm>
            <a:off x="4881775" y="3844350"/>
            <a:ext cx="35490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2" name="Google Shape;822;p26"/>
          <p:cNvSpPr txBox="1"/>
          <p:nvPr>
            <p:ph idx="2" type="subTitle"/>
          </p:nvPr>
        </p:nvSpPr>
        <p:spPr>
          <a:xfrm>
            <a:off x="853700" y="2070025"/>
            <a:ext cx="35490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3" name="Google Shape;823;p26"/>
          <p:cNvSpPr txBox="1"/>
          <p:nvPr>
            <p:ph idx="3" type="subTitle"/>
          </p:nvPr>
        </p:nvSpPr>
        <p:spPr>
          <a:xfrm>
            <a:off x="4881775" y="2070025"/>
            <a:ext cx="35490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4" name="Google Shape;824;p26"/>
          <p:cNvSpPr txBox="1"/>
          <p:nvPr>
            <p:ph idx="4" type="subTitle"/>
          </p:nvPr>
        </p:nvSpPr>
        <p:spPr>
          <a:xfrm>
            <a:off x="853700" y="3844350"/>
            <a:ext cx="35490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5" name="Google Shape;825;p26"/>
          <p:cNvSpPr txBox="1"/>
          <p:nvPr>
            <p:ph idx="5" type="subTitle"/>
          </p:nvPr>
        </p:nvSpPr>
        <p:spPr>
          <a:xfrm>
            <a:off x="4881783" y="3534375"/>
            <a:ext cx="3549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826" name="Google Shape;826;p26"/>
          <p:cNvSpPr txBox="1"/>
          <p:nvPr>
            <p:ph idx="6" type="subTitle"/>
          </p:nvPr>
        </p:nvSpPr>
        <p:spPr>
          <a:xfrm>
            <a:off x="4881783" y="1806875"/>
            <a:ext cx="3549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827" name="Google Shape;827;p26"/>
          <p:cNvSpPr txBox="1"/>
          <p:nvPr>
            <p:ph idx="7" type="subTitle"/>
          </p:nvPr>
        </p:nvSpPr>
        <p:spPr>
          <a:xfrm>
            <a:off x="853708" y="1806875"/>
            <a:ext cx="3549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828" name="Google Shape;828;p26"/>
          <p:cNvSpPr txBox="1"/>
          <p:nvPr>
            <p:ph idx="8" type="subTitle"/>
          </p:nvPr>
        </p:nvSpPr>
        <p:spPr>
          <a:xfrm>
            <a:off x="853708" y="3534375"/>
            <a:ext cx="3549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grpSp>
        <p:nvGrpSpPr>
          <p:cNvPr id="829" name="Google Shape;829;p26"/>
          <p:cNvGrpSpPr/>
          <p:nvPr/>
        </p:nvGrpSpPr>
        <p:grpSpPr>
          <a:xfrm>
            <a:off x="8536254" y="391075"/>
            <a:ext cx="276300" cy="4383600"/>
            <a:chOff x="8536254" y="391075"/>
            <a:chExt cx="276300" cy="4383600"/>
          </a:xfrm>
        </p:grpSpPr>
        <p:sp>
          <p:nvSpPr>
            <p:cNvPr id="830" name="Google Shape;830;p26"/>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879" name="Google Shape;879;p26"/>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880" name="Google Shape;880;p26"/>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881" name="Google Shape;881;p26"/>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882" name="Google Shape;882;p26"/>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883" name="Google Shape;883;p26"/>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884" name="Google Shape;884;p26"/>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885" name="Google Shape;885;p26"/>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87" name="Shape 887"/>
        <p:cNvGrpSpPr/>
        <p:nvPr/>
      </p:nvGrpSpPr>
      <p:grpSpPr>
        <a:xfrm>
          <a:off x="0" y="0"/>
          <a:ext cx="0" cy="0"/>
          <a:chOff x="0" y="0"/>
          <a:chExt cx="0" cy="0"/>
        </a:xfrm>
      </p:grpSpPr>
      <p:sp>
        <p:nvSpPr>
          <p:cNvPr id="888" name="Google Shape;888;p27"/>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90" name="Google Shape;890;p27"/>
          <p:cNvSpPr txBox="1"/>
          <p:nvPr>
            <p:ph idx="1" type="subTitle"/>
          </p:nvPr>
        </p:nvSpPr>
        <p:spPr>
          <a:xfrm>
            <a:off x="1112605" y="2323482"/>
            <a:ext cx="1975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1" name="Google Shape;891;p27"/>
          <p:cNvSpPr txBox="1"/>
          <p:nvPr>
            <p:ph idx="2" type="subTitle"/>
          </p:nvPr>
        </p:nvSpPr>
        <p:spPr>
          <a:xfrm>
            <a:off x="3582450" y="2323482"/>
            <a:ext cx="1975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2" name="Google Shape;892;p27"/>
          <p:cNvSpPr txBox="1"/>
          <p:nvPr>
            <p:ph idx="3" type="subTitle"/>
          </p:nvPr>
        </p:nvSpPr>
        <p:spPr>
          <a:xfrm>
            <a:off x="1112605" y="4061682"/>
            <a:ext cx="1975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3" name="Google Shape;893;p27"/>
          <p:cNvSpPr txBox="1"/>
          <p:nvPr>
            <p:ph idx="4" type="subTitle"/>
          </p:nvPr>
        </p:nvSpPr>
        <p:spPr>
          <a:xfrm>
            <a:off x="3582450" y="4061682"/>
            <a:ext cx="1975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4" name="Google Shape;894;p27"/>
          <p:cNvSpPr txBox="1"/>
          <p:nvPr>
            <p:ph idx="5" type="subTitle"/>
          </p:nvPr>
        </p:nvSpPr>
        <p:spPr>
          <a:xfrm>
            <a:off x="6052295" y="2323482"/>
            <a:ext cx="1975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5" name="Google Shape;895;p27"/>
          <p:cNvSpPr txBox="1"/>
          <p:nvPr>
            <p:ph idx="6" type="subTitle"/>
          </p:nvPr>
        </p:nvSpPr>
        <p:spPr>
          <a:xfrm>
            <a:off x="6052295" y="4061682"/>
            <a:ext cx="1975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6" name="Google Shape;896;p27"/>
          <p:cNvSpPr txBox="1"/>
          <p:nvPr>
            <p:ph idx="7" type="subTitle"/>
          </p:nvPr>
        </p:nvSpPr>
        <p:spPr>
          <a:xfrm>
            <a:off x="1111105" y="206198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897" name="Google Shape;897;p27"/>
          <p:cNvSpPr txBox="1"/>
          <p:nvPr>
            <p:ph idx="8" type="subTitle"/>
          </p:nvPr>
        </p:nvSpPr>
        <p:spPr>
          <a:xfrm>
            <a:off x="3580950" y="206198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898" name="Google Shape;898;p27"/>
          <p:cNvSpPr txBox="1"/>
          <p:nvPr>
            <p:ph idx="9" type="subTitle"/>
          </p:nvPr>
        </p:nvSpPr>
        <p:spPr>
          <a:xfrm>
            <a:off x="6050795" y="206198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899" name="Google Shape;899;p27"/>
          <p:cNvSpPr txBox="1"/>
          <p:nvPr>
            <p:ph idx="13" type="subTitle"/>
          </p:nvPr>
        </p:nvSpPr>
        <p:spPr>
          <a:xfrm>
            <a:off x="1111105" y="37990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900" name="Google Shape;900;p27"/>
          <p:cNvSpPr txBox="1"/>
          <p:nvPr>
            <p:ph idx="14" type="subTitle"/>
          </p:nvPr>
        </p:nvSpPr>
        <p:spPr>
          <a:xfrm>
            <a:off x="3580950" y="37990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901" name="Google Shape;901;p27"/>
          <p:cNvSpPr txBox="1"/>
          <p:nvPr>
            <p:ph idx="15" type="subTitle"/>
          </p:nvPr>
        </p:nvSpPr>
        <p:spPr>
          <a:xfrm>
            <a:off x="6050795" y="37990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grpSp>
        <p:nvGrpSpPr>
          <p:cNvPr id="902" name="Google Shape;902;p27"/>
          <p:cNvGrpSpPr/>
          <p:nvPr/>
        </p:nvGrpSpPr>
        <p:grpSpPr>
          <a:xfrm flipH="1" rot="10800000">
            <a:off x="350929" y="391075"/>
            <a:ext cx="276300" cy="4383600"/>
            <a:chOff x="8536254" y="391075"/>
            <a:chExt cx="276300" cy="4383600"/>
          </a:xfrm>
        </p:grpSpPr>
        <p:sp>
          <p:nvSpPr>
            <p:cNvPr id="903" name="Google Shape;903;p27"/>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952" name="Google Shape;952;p27"/>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953" name="Google Shape;953;p27"/>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954" name="Google Shape;954;p27"/>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955" name="Google Shape;955;p27"/>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956" name="Google Shape;956;p27"/>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957" name="Google Shape;957;p27"/>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958" name="Google Shape;958;p27"/>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960" name="Shape 960"/>
        <p:cNvGrpSpPr/>
        <p:nvPr/>
      </p:nvGrpSpPr>
      <p:grpSpPr>
        <a:xfrm>
          <a:off x="0" y="0"/>
          <a:ext cx="0" cy="0"/>
          <a:chOff x="0" y="0"/>
          <a:chExt cx="0" cy="0"/>
        </a:xfrm>
      </p:grpSpPr>
      <p:sp>
        <p:nvSpPr>
          <p:cNvPr id="961" name="Google Shape;961;p28"/>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8"/>
          <p:cNvSpPr txBox="1"/>
          <p:nvPr>
            <p:ph hasCustomPrompt="1" type="title"/>
          </p:nvPr>
        </p:nvSpPr>
        <p:spPr>
          <a:xfrm>
            <a:off x="1018025" y="706175"/>
            <a:ext cx="4179000" cy="768900"/>
          </a:xfrm>
          <a:prstGeom prst="rect">
            <a:avLst/>
          </a:prstGeom>
          <a:solidFill>
            <a:schemeClr val="lt1"/>
          </a:solidFill>
          <a:ln>
            <a:noFill/>
          </a:ln>
        </p:spPr>
        <p:txBody>
          <a:bodyPr anchorCtr="0" anchor="b" bIns="91425" lIns="91425" spcFirstLastPara="1" rIns="91425" wrap="square" tIns="91425">
            <a:noAutofit/>
          </a:bodyPr>
          <a:lstStyle>
            <a:lvl1pPr lvl="0" rtl="0" algn="ctr">
              <a:spcBef>
                <a:spcPts val="0"/>
              </a:spcBef>
              <a:spcAft>
                <a:spcPts val="0"/>
              </a:spcAft>
              <a:buClr>
                <a:schemeClr val="dk2"/>
              </a:buClr>
              <a:buSzPts val="6000"/>
              <a:buNone/>
              <a:defRPr b="1" sz="4500">
                <a:solidFill>
                  <a:schemeClr val="dk2"/>
                </a:solidFill>
              </a:defRPr>
            </a:lvl1pPr>
            <a:lvl2pPr lvl="1"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63" name="Google Shape;963;p28"/>
          <p:cNvSpPr txBox="1"/>
          <p:nvPr>
            <p:ph idx="1" type="subTitle"/>
          </p:nvPr>
        </p:nvSpPr>
        <p:spPr>
          <a:xfrm>
            <a:off x="1018025" y="1464174"/>
            <a:ext cx="4179000" cy="37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4" name="Google Shape;964;p28"/>
          <p:cNvSpPr txBox="1"/>
          <p:nvPr>
            <p:ph hasCustomPrompt="1" idx="2" type="title"/>
          </p:nvPr>
        </p:nvSpPr>
        <p:spPr>
          <a:xfrm>
            <a:off x="1018025" y="2003879"/>
            <a:ext cx="4179000" cy="768900"/>
          </a:xfrm>
          <a:prstGeom prst="rect">
            <a:avLst/>
          </a:prstGeom>
          <a:solidFill>
            <a:schemeClr val="lt1"/>
          </a:solidFill>
          <a:ln>
            <a:noFill/>
          </a:ln>
        </p:spPr>
        <p:txBody>
          <a:bodyPr anchorCtr="0" anchor="b" bIns="91425" lIns="91425" spcFirstLastPara="1" rIns="91425" wrap="square" tIns="91425">
            <a:noAutofit/>
          </a:bodyPr>
          <a:lstStyle>
            <a:lvl1pPr lvl="0" rtl="0" algn="ctr">
              <a:spcBef>
                <a:spcPts val="0"/>
              </a:spcBef>
              <a:spcAft>
                <a:spcPts val="0"/>
              </a:spcAft>
              <a:buClr>
                <a:schemeClr val="dk2"/>
              </a:buClr>
              <a:buSzPts val="6000"/>
              <a:buNone/>
              <a:defRPr b="1" sz="4500">
                <a:solidFill>
                  <a:schemeClr val="dk2"/>
                </a:solidFill>
              </a:defRPr>
            </a:lvl1pPr>
            <a:lvl2pPr lvl="1"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65" name="Google Shape;965;p28"/>
          <p:cNvSpPr txBox="1"/>
          <p:nvPr>
            <p:ph idx="3" type="subTitle"/>
          </p:nvPr>
        </p:nvSpPr>
        <p:spPr>
          <a:xfrm>
            <a:off x="1018025" y="2764450"/>
            <a:ext cx="4179000" cy="37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6" name="Google Shape;966;p28"/>
          <p:cNvSpPr txBox="1"/>
          <p:nvPr>
            <p:ph hasCustomPrompt="1" idx="4" type="title"/>
          </p:nvPr>
        </p:nvSpPr>
        <p:spPr>
          <a:xfrm>
            <a:off x="1018025" y="3301583"/>
            <a:ext cx="4179000" cy="768900"/>
          </a:xfrm>
          <a:prstGeom prst="rect">
            <a:avLst/>
          </a:prstGeom>
          <a:solidFill>
            <a:schemeClr val="lt1"/>
          </a:solidFill>
          <a:ln>
            <a:noFill/>
          </a:ln>
        </p:spPr>
        <p:txBody>
          <a:bodyPr anchorCtr="0" anchor="b" bIns="91425" lIns="91425" spcFirstLastPara="1" rIns="91425" wrap="square" tIns="91425">
            <a:noAutofit/>
          </a:bodyPr>
          <a:lstStyle>
            <a:lvl1pPr lvl="0" rtl="0" algn="ctr">
              <a:spcBef>
                <a:spcPts val="0"/>
              </a:spcBef>
              <a:spcAft>
                <a:spcPts val="0"/>
              </a:spcAft>
              <a:buClr>
                <a:schemeClr val="dk2"/>
              </a:buClr>
              <a:buSzPts val="6000"/>
              <a:buNone/>
              <a:defRPr b="1" sz="4500">
                <a:solidFill>
                  <a:schemeClr val="dk2"/>
                </a:solidFill>
              </a:defRPr>
            </a:lvl1pPr>
            <a:lvl2pPr lvl="1"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rtl="0" algn="ctr">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67" name="Google Shape;967;p28"/>
          <p:cNvSpPr txBox="1"/>
          <p:nvPr>
            <p:ph idx="5" type="subTitle"/>
          </p:nvPr>
        </p:nvSpPr>
        <p:spPr>
          <a:xfrm>
            <a:off x="1018025" y="4064725"/>
            <a:ext cx="4179000" cy="37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968" name="Shape 968"/>
        <p:cNvGrpSpPr/>
        <p:nvPr/>
      </p:nvGrpSpPr>
      <p:grpSpPr>
        <a:xfrm>
          <a:off x="0" y="0"/>
          <a:ext cx="0" cy="0"/>
          <a:chOff x="0" y="0"/>
          <a:chExt cx="0" cy="0"/>
        </a:xfrm>
      </p:grpSpPr>
      <p:sp>
        <p:nvSpPr>
          <p:cNvPr id="969" name="Google Shape;969;p29"/>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9"/>
          <p:cNvSpPr txBox="1"/>
          <p:nvPr>
            <p:ph hasCustomPrompt="1" type="title"/>
          </p:nvPr>
        </p:nvSpPr>
        <p:spPr>
          <a:xfrm>
            <a:off x="786100" y="2624400"/>
            <a:ext cx="1398900" cy="572700"/>
          </a:xfrm>
          <a:prstGeom prst="rect">
            <a:avLst/>
          </a:prstGeom>
          <a:solidFill>
            <a:schemeClr val="lt1"/>
          </a:solidFill>
        </p:spPr>
        <p:txBody>
          <a:bodyPr anchorCtr="0" anchor="b" bIns="91425" lIns="91425" spcFirstLastPara="1" rIns="91425" wrap="square" tIns="91425">
            <a:noAutofit/>
          </a:bodyPr>
          <a:lstStyle>
            <a:lvl1pPr lvl="0" rtl="0">
              <a:spcBef>
                <a:spcPts val="0"/>
              </a:spcBef>
              <a:spcAft>
                <a:spcPts val="0"/>
              </a:spcAft>
              <a:buClr>
                <a:schemeClr val="dk2"/>
              </a:buClr>
              <a:buSzPts val="6000"/>
              <a:buNone/>
              <a:defRPr b="1" sz="3600">
                <a:solidFill>
                  <a:schemeClr val="dk2"/>
                </a:solidFill>
              </a:defRPr>
            </a:lvl1pPr>
            <a:lvl2pPr lvl="1"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71" name="Google Shape;971;p29"/>
          <p:cNvSpPr txBox="1"/>
          <p:nvPr>
            <p:ph idx="1" type="subTitle"/>
          </p:nvPr>
        </p:nvSpPr>
        <p:spPr>
          <a:xfrm>
            <a:off x="786100" y="3781575"/>
            <a:ext cx="2173200" cy="7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2" name="Google Shape;972;p29"/>
          <p:cNvSpPr txBox="1"/>
          <p:nvPr>
            <p:ph idx="2" type="subTitle"/>
          </p:nvPr>
        </p:nvSpPr>
        <p:spPr>
          <a:xfrm>
            <a:off x="786100" y="3349500"/>
            <a:ext cx="2173200" cy="44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2pPr>
            <a:lvl3pPr lvl="2"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3pPr>
            <a:lvl4pPr lvl="3"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4pPr>
            <a:lvl5pPr lvl="4"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5pPr>
            <a:lvl6pPr lvl="5"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6pPr>
            <a:lvl7pPr lvl="6"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7pPr>
            <a:lvl8pPr lvl="7"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8pPr>
            <a:lvl9pPr lvl="8"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9pPr>
          </a:lstStyle>
          <a:p/>
        </p:txBody>
      </p:sp>
      <p:sp>
        <p:nvSpPr>
          <p:cNvPr id="973" name="Google Shape;973;p29"/>
          <p:cNvSpPr txBox="1"/>
          <p:nvPr>
            <p:ph hasCustomPrompt="1" idx="3" type="title"/>
          </p:nvPr>
        </p:nvSpPr>
        <p:spPr>
          <a:xfrm>
            <a:off x="3333550" y="2624400"/>
            <a:ext cx="1397700" cy="572700"/>
          </a:xfrm>
          <a:prstGeom prst="rect">
            <a:avLst/>
          </a:prstGeom>
          <a:solidFill>
            <a:schemeClr val="lt1"/>
          </a:solidFill>
        </p:spPr>
        <p:txBody>
          <a:bodyPr anchorCtr="0" anchor="b" bIns="91425" lIns="91425" spcFirstLastPara="1" rIns="91425" wrap="square" tIns="91425">
            <a:noAutofit/>
          </a:bodyPr>
          <a:lstStyle>
            <a:lvl1pPr lvl="0" rtl="0">
              <a:spcBef>
                <a:spcPts val="0"/>
              </a:spcBef>
              <a:spcAft>
                <a:spcPts val="0"/>
              </a:spcAft>
              <a:buClr>
                <a:schemeClr val="dk2"/>
              </a:buClr>
              <a:buSzPts val="6000"/>
              <a:buNone/>
              <a:defRPr b="1" sz="3600">
                <a:solidFill>
                  <a:schemeClr val="dk2"/>
                </a:solidFill>
              </a:defRPr>
            </a:lvl1pPr>
            <a:lvl2pPr lvl="1"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74" name="Google Shape;974;p29"/>
          <p:cNvSpPr txBox="1"/>
          <p:nvPr>
            <p:ph idx="4" type="subTitle"/>
          </p:nvPr>
        </p:nvSpPr>
        <p:spPr>
          <a:xfrm>
            <a:off x="3333000" y="3781575"/>
            <a:ext cx="2173200" cy="7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5" name="Google Shape;975;p29"/>
          <p:cNvSpPr txBox="1"/>
          <p:nvPr>
            <p:ph idx="5" type="subTitle"/>
          </p:nvPr>
        </p:nvSpPr>
        <p:spPr>
          <a:xfrm>
            <a:off x="3333000" y="3349500"/>
            <a:ext cx="2173200" cy="44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2pPr>
            <a:lvl3pPr lvl="2"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3pPr>
            <a:lvl4pPr lvl="3"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4pPr>
            <a:lvl5pPr lvl="4"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5pPr>
            <a:lvl6pPr lvl="5"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6pPr>
            <a:lvl7pPr lvl="6"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7pPr>
            <a:lvl8pPr lvl="7"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8pPr>
            <a:lvl9pPr lvl="8"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9pPr>
          </a:lstStyle>
          <a:p/>
        </p:txBody>
      </p:sp>
      <p:sp>
        <p:nvSpPr>
          <p:cNvPr id="976" name="Google Shape;976;p29"/>
          <p:cNvSpPr txBox="1"/>
          <p:nvPr>
            <p:ph hasCustomPrompt="1" idx="6" type="title"/>
          </p:nvPr>
        </p:nvSpPr>
        <p:spPr>
          <a:xfrm>
            <a:off x="5878125" y="2624400"/>
            <a:ext cx="1397700" cy="572700"/>
          </a:xfrm>
          <a:prstGeom prst="rect">
            <a:avLst/>
          </a:prstGeom>
          <a:solidFill>
            <a:schemeClr val="lt1"/>
          </a:solidFill>
        </p:spPr>
        <p:txBody>
          <a:bodyPr anchorCtr="0" anchor="b" bIns="91425" lIns="91425" spcFirstLastPara="1" rIns="91425" wrap="square" tIns="91425">
            <a:noAutofit/>
          </a:bodyPr>
          <a:lstStyle>
            <a:lvl1pPr lvl="0" rtl="0">
              <a:spcBef>
                <a:spcPts val="0"/>
              </a:spcBef>
              <a:spcAft>
                <a:spcPts val="0"/>
              </a:spcAft>
              <a:buClr>
                <a:schemeClr val="dk2"/>
              </a:buClr>
              <a:buSzPts val="6000"/>
              <a:buNone/>
              <a:defRPr b="1" sz="3600">
                <a:solidFill>
                  <a:schemeClr val="dk2"/>
                </a:solidFill>
              </a:defRPr>
            </a:lvl1pPr>
            <a:lvl2pPr lvl="1"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77" name="Google Shape;977;p29"/>
          <p:cNvSpPr txBox="1"/>
          <p:nvPr>
            <p:ph idx="7" type="subTitle"/>
          </p:nvPr>
        </p:nvSpPr>
        <p:spPr>
          <a:xfrm>
            <a:off x="5879900" y="3781575"/>
            <a:ext cx="2173200" cy="7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8" name="Google Shape;978;p29"/>
          <p:cNvSpPr txBox="1"/>
          <p:nvPr>
            <p:ph idx="8" type="subTitle"/>
          </p:nvPr>
        </p:nvSpPr>
        <p:spPr>
          <a:xfrm>
            <a:off x="5879900" y="3349500"/>
            <a:ext cx="2173200" cy="44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2pPr>
            <a:lvl3pPr lvl="2"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3pPr>
            <a:lvl4pPr lvl="3"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4pPr>
            <a:lvl5pPr lvl="4"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5pPr>
            <a:lvl6pPr lvl="5"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6pPr>
            <a:lvl7pPr lvl="6"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7pPr>
            <a:lvl8pPr lvl="7"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8pPr>
            <a:lvl9pPr lvl="8" rtl="0" algn="ctr">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9pPr>
          </a:lstStyle>
          <a:p/>
        </p:txBody>
      </p:sp>
      <p:sp>
        <p:nvSpPr>
          <p:cNvPr id="979" name="Google Shape;979;p29"/>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0" name="Google Shape;980;p29"/>
          <p:cNvGrpSpPr/>
          <p:nvPr/>
        </p:nvGrpSpPr>
        <p:grpSpPr>
          <a:xfrm>
            <a:off x="8536254" y="391075"/>
            <a:ext cx="276300" cy="4383600"/>
            <a:chOff x="8536254" y="391075"/>
            <a:chExt cx="276300" cy="4383600"/>
          </a:xfrm>
        </p:grpSpPr>
        <p:sp>
          <p:nvSpPr>
            <p:cNvPr id="981" name="Google Shape;981;p29"/>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9"/>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9"/>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9"/>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9"/>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9"/>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9"/>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9"/>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9"/>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9"/>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9"/>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9"/>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9"/>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9"/>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9"/>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9"/>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9"/>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9"/>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9"/>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9"/>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9"/>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9"/>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9"/>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9"/>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9"/>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9"/>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9"/>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9"/>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9"/>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9"/>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9"/>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9"/>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9"/>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9"/>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9"/>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9"/>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1030" name="Google Shape;1030;p29"/>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1031" name="Google Shape;1031;p29"/>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1032" name="Google Shape;1032;p29"/>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1033" name="Google Shape;1033;p29"/>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1034" name="Google Shape;1034;p29"/>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1035" name="Google Shape;1035;p29"/>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1036" name="Google Shape;1036;p29"/>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38" name="Shape 1038"/>
        <p:cNvGrpSpPr/>
        <p:nvPr/>
      </p:nvGrpSpPr>
      <p:grpSpPr>
        <a:xfrm>
          <a:off x="0" y="0"/>
          <a:ext cx="0" cy="0"/>
          <a:chOff x="0" y="0"/>
          <a:chExt cx="0" cy="0"/>
        </a:xfrm>
      </p:grpSpPr>
      <p:sp>
        <p:nvSpPr>
          <p:cNvPr id="1039" name="Google Shape;1039;p30"/>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0"/>
          <p:cNvSpPr txBox="1"/>
          <p:nvPr>
            <p:ph type="title"/>
          </p:nvPr>
        </p:nvSpPr>
        <p:spPr>
          <a:xfrm>
            <a:off x="2855575" y="540000"/>
            <a:ext cx="49569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8000"/>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p:txBody>
      </p:sp>
      <p:sp>
        <p:nvSpPr>
          <p:cNvPr id="1041" name="Google Shape;1041;p30"/>
          <p:cNvSpPr txBox="1"/>
          <p:nvPr>
            <p:ph idx="1" type="subTitle"/>
          </p:nvPr>
        </p:nvSpPr>
        <p:spPr>
          <a:xfrm>
            <a:off x="2855575" y="18414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2" name="Google Shape;1042;p30"/>
          <p:cNvSpPr txBox="1"/>
          <p:nvPr/>
        </p:nvSpPr>
        <p:spPr>
          <a:xfrm>
            <a:off x="2855575" y="3611950"/>
            <a:ext cx="55752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a:solidFill>
                  <a:schemeClr val="dk1"/>
                </a:solidFill>
                <a:latin typeface="Asap"/>
                <a:ea typeface="Asap"/>
                <a:cs typeface="Asap"/>
                <a:sym typeface="Asap"/>
              </a:rPr>
              <a:t>CREDITS: This presentation template was created by </a:t>
            </a:r>
            <a:r>
              <a:rPr b="1" lang="en" u="sng">
                <a:solidFill>
                  <a:schemeClr val="dk1"/>
                </a:solidFill>
                <a:latin typeface="Asap"/>
                <a:ea typeface="Asap"/>
                <a:cs typeface="Asap"/>
                <a:sym typeface="Asap"/>
                <a:hlinkClick r:id="rId2">
                  <a:extLst>
                    <a:ext uri="{A12FA001-AC4F-418D-AE19-62706E023703}">
                      <ahyp:hlinkClr val="tx"/>
                    </a:ext>
                  </a:extLst>
                </a:hlinkClick>
              </a:rPr>
              <a:t>Slidesgo</a:t>
            </a:r>
            <a:r>
              <a:rPr lang="en">
                <a:solidFill>
                  <a:schemeClr val="dk1"/>
                </a:solidFill>
                <a:latin typeface="Asap"/>
                <a:ea typeface="Asap"/>
                <a:cs typeface="Asap"/>
                <a:sym typeface="Asap"/>
              </a:rPr>
              <a:t>, and includes icons by </a:t>
            </a:r>
            <a:r>
              <a:rPr b="1" lang="en" u="sng">
                <a:solidFill>
                  <a:schemeClr val="dk1"/>
                </a:solidFill>
                <a:latin typeface="Asap"/>
                <a:ea typeface="Asap"/>
                <a:cs typeface="Asap"/>
                <a:sym typeface="Asap"/>
                <a:hlinkClick r:id="rId3">
                  <a:extLst>
                    <a:ext uri="{A12FA001-AC4F-418D-AE19-62706E023703}">
                      <ahyp:hlinkClr val="tx"/>
                    </a:ext>
                  </a:extLst>
                </a:hlinkClick>
              </a:rPr>
              <a:t>Flaticon</a:t>
            </a:r>
            <a:r>
              <a:rPr lang="en">
                <a:solidFill>
                  <a:schemeClr val="dk1"/>
                </a:solidFill>
                <a:latin typeface="Asap"/>
                <a:ea typeface="Asap"/>
                <a:cs typeface="Asap"/>
                <a:sym typeface="Asap"/>
              </a:rPr>
              <a:t>, and infographics &amp; images by </a:t>
            </a:r>
            <a:r>
              <a:rPr b="1" lang="en" u="sng">
                <a:solidFill>
                  <a:schemeClr val="dk1"/>
                </a:solidFill>
                <a:latin typeface="Asap"/>
                <a:ea typeface="Asap"/>
                <a:cs typeface="Asap"/>
                <a:sym typeface="Asap"/>
                <a:hlinkClick r:id="rId4">
                  <a:extLst>
                    <a:ext uri="{A12FA001-AC4F-418D-AE19-62706E023703}">
                      <ahyp:hlinkClr val="tx"/>
                    </a:ext>
                  </a:extLst>
                </a:hlinkClick>
              </a:rPr>
              <a:t>Freepik</a:t>
            </a:r>
            <a:r>
              <a:rPr b="1" lang="en" u="sng">
                <a:solidFill>
                  <a:schemeClr val="dk1"/>
                </a:solidFill>
                <a:latin typeface="Asap"/>
                <a:ea typeface="Asap"/>
                <a:cs typeface="Asap"/>
                <a:sym typeface="Asap"/>
              </a:rPr>
              <a:t> </a:t>
            </a:r>
            <a:endParaRPr b="1" u="sng">
              <a:solidFill>
                <a:schemeClr val="dk1"/>
              </a:solidFill>
              <a:latin typeface="Asap"/>
              <a:ea typeface="Asap"/>
              <a:cs typeface="Asap"/>
              <a:sym typeface="As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idx="1" type="body"/>
          </p:nvPr>
        </p:nvSpPr>
        <p:spPr>
          <a:xfrm>
            <a:off x="720000" y="1215751"/>
            <a:ext cx="7704000" cy="372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2" name="Google Shape;22;p4"/>
          <p:cNvGrpSpPr/>
          <p:nvPr/>
        </p:nvGrpSpPr>
        <p:grpSpPr>
          <a:xfrm>
            <a:off x="8536254" y="391075"/>
            <a:ext cx="276300" cy="4383600"/>
            <a:chOff x="8536254" y="391075"/>
            <a:chExt cx="276300" cy="4383600"/>
          </a:xfrm>
        </p:grpSpPr>
        <p:sp>
          <p:nvSpPr>
            <p:cNvPr id="23" name="Google Shape;23;p4"/>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72" name="Google Shape;72;p4"/>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73" name="Google Shape;73;p4"/>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74" name="Google Shape;74;p4"/>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75" name="Google Shape;75;p4"/>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76" name="Google Shape;76;p4"/>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77" name="Google Shape;77;p4"/>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78" name="Google Shape;78;p4"/>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43" name="Shape 1043"/>
        <p:cNvGrpSpPr/>
        <p:nvPr/>
      </p:nvGrpSpPr>
      <p:grpSpPr>
        <a:xfrm>
          <a:off x="0" y="0"/>
          <a:ext cx="0" cy="0"/>
          <a:chOff x="0" y="0"/>
          <a:chExt cx="0" cy="0"/>
        </a:xfrm>
      </p:grpSpPr>
      <p:sp>
        <p:nvSpPr>
          <p:cNvPr id="1044" name="Google Shape;1044;p31"/>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31"/>
          <p:cNvGrpSpPr/>
          <p:nvPr/>
        </p:nvGrpSpPr>
        <p:grpSpPr>
          <a:xfrm>
            <a:off x="5604948" y="391075"/>
            <a:ext cx="3207789" cy="4383600"/>
            <a:chOff x="5309625" y="391075"/>
            <a:chExt cx="3503100" cy="4383600"/>
          </a:xfrm>
        </p:grpSpPr>
        <p:sp>
          <p:nvSpPr>
            <p:cNvPr id="1046" name="Google Shape;1046;p31"/>
            <p:cNvSpPr/>
            <p:nvPr/>
          </p:nvSpPr>
          <p:spPr>
            <a:xfrm>
              <a:off x="5309625" y="391075"/>
              <a:ext cx="35031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31"/>
            <p:cNvGrpSpPr/>
            <p:nvPr/>
          </p:nvGrpSpPr>
          <p:grpSpPr>
            <a:xfrm>
              <a:off x="5314549" y="395586"/>
              <a:ext cx="3493047" cy="4375061"/>
              <a:chOff x="697175" y="461850"/>
              <a:chExt cx="1672675" cy="2098250"/>
            </a:xfrm>
          </p:grpSpPr>
          <p:sp>
            <p:nvSpPr>
              <p:cNvPr id="1048" name="Google Shape;1048;p31"/>
              <p:cNvSpPr/>
              <p:nvPr/>
            </p:nvSpPr>
            <p:spPr>
              <a:xfrm>
                <a:off x="1341150" y="2552100"/>
                <a:ext cx="18000" cy="6525"/>
              </a:xfrm>
              <a:custGeom>
                <a:rect b="b" l="l" r="r" t="t"/>
                <a:pathLst>
                  <a:path extrusionOk="0" h="261" w="72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1"/>
              <p:cNvSpPr/>
              <p:nvPr/>
            </p:nvSpPr>
            <p:spPr>
              <a:xfrm>
                <a:off x="1332375" y="2556175"/>
                <a:ext cx="6350" cy="3425"/>
              </a:xfrm>
              <a:custGeom>
                <a:rect b="b" l="l" r="r" t="t"/>
                <a:pathLst>
                  <a:path extrusionOk="0" h="137" w="254">
                    <a:moveTo>
                      <a:pt x="59" y="1"/>
                    </a:moveTo>
                    <a:cubicBezTo>
                      <a:pt x="40" y="59"/>
                      <a:pt x="40" y="78"/>
                      <a:pt x="1" y="137"/>
                    </a:cubicBezTo>
                    <a:lnTo>
                      <a:pt x="254" y="137"/>
                    </a:lnTo>
                    <a:lnTo>
                      <a:pt x="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1"/>
              <p:cNvSpPr/>
              <p:nvPr/>
            </p:nvSpPr>
            <p:spPr>
              <a:xfrm>
                <a:off x="1223925" y="2494400"/>
                <a:ext cx="20950" cy="11450"/>
              </a:xfrm>
              <a:custGeom>
                <a:rect b="b" l="l" r="r" t="t"/>
                <a:pathLst>
                  <a:path extrusionOk="0" h="458" w="838">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1"/>
              <p:cNvSpPr/>
              <p:nvPr/>
            </p:nvSpPr>
            <p:spPr>
              <a:xfrm>
                <a:off x="1233175" y="2490050"/>
                <a:ext cx="19950" cy="11200"/>
              </a:xfrm>
              <a:custGeom>
                <a:rect b="b" l="l" r="r" t="t"/>
                <a:pathLst>
                  <a:path extrusionOk="0" h="448" w="798">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1"/>
              <p:cNvSpPr/>
              <p:nvPr/>
            </p:nvSpPr>
            <p:spPr>
              <a:xfrm>
                <a:off x="898595" y="2557575"/>
                <a:ext cx="19908" cy="1498"/>
              </a:xfrm>
              <a:custGeom>
                <a:rect b="b" l="l" r="r" t="t"/>
                <a:pathLst>
                  <a:path extrusionOk="0" h="106" w="796">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1"/>
              <p:cNvSpPr/>
              <p:nvPr/>
            </p:nvSpPr>
            <p:spPr>
              <a:xfrm>
                <a:off x="1116925" y="2428150"/>
                <a:ext cx="29200" cy="15550"/>
              </a:xfrm>
              <a:custGeom>
                <a:rect b="b" l="l" r="r" t="t"/>
                <a:pathLst>
                  <a:path extrusionOk="0" h="622" w="1168">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1"/>
              <p:cNvSpPr/>
              <p:nvPr/>
            </p:nvSpPr>
            <p:spPr>
              <a:xfrm>
                <a:off x="1094050" y="2093150"/>
                <a:ext cx="34075" cy="18500"/>
              </a:xfrm>
              <a:custGeom>
                <a:rect b="b" l="l" r="r" t="t"/>
                <a:pathLst>
                  <a:path extrusionOk="0" h="740" w="1363">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1"/>
              <p:cNvSpPr/>
              <p:nvPr/>
            </p:nvSpPr>
            <p:spPr>
              <a:xfrm>
                <a:off x="1057100" y="2114550"/>
                <a:ext cx="34075" cy="18125"/>
              </a:xfrm>
              <a:custGeom>
                <a:rect b="b" l="l" r="r" t="t"/>
                <a:pathLst>
                  <a:path extrusionOk="0" h="725" w="1363">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1"/>
              <p:cNvSpPr/>
              <p:nvPr/>
            </p:nvSpPr>
            <p:spPr>
              <a:xfrm>
                <a:off x="888325" y="1452200"/>
                <a:ext cx="112375" cy="66575"/>
              </a:xfrm>
              <a:custGeom>
                <a:rect b="b" l="l" r="r" t="t"/>
                <a:pathLst>
                  <a:path extrusionOk="0" h="2663" w="4495">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1"/>
              <p:cNvSpPr/>
              <p:nvPr/>
            </p:nvSpPr>
            <p:spPr>
              <a:xfrm>
                <a:off x="697175" y="1468450"/>
                <a:ext cx="332225" cy="195250"/>
              </a:xfrm>
              <a:custGeom>
                <a:rect b="b" l="l" r="r" t="t"/>
                <a:pathLst>
                  <a:path extrusionOk="0" h="7810" w="13289">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1"/>
              <p:cNvSpPr/>
              <p:nvPr/>
            </p:nvSpPr>
            <p:spPr>
              <a:xfrm>
                <a:off x="697175" y="1419325"/>
                <a:ext cx="245650" cy="146625"/>
              </a:xfrm>
              <a:custGeom>
                <a:rect b="b" l="l" r="r" t="t"/>
                <a:pathLst>
                  <a:path extrusionOk="0" h="5865" w="9826">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1"/>
              <p:cNvSpPr/>
              <p:nvPr/>
            </p:nvSpPr>
            <p:spPr>
              <a:xfrm>
                <a:off x="722950" y="1435650"/>
                <a:ext cx="248575" cy="144875"/>
              </a:xfrm>
              <a:custGeom>
                <a:rect b="b" l="l" r="r" t="t"/>
                <a:pathLst>
                  <a:path extrusionOk="0" h="5795" w="9943">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1"/>
              <p:cNvSpPr/>
              <p:nvPr/>
            </p:nvSpPr>
            <p:spPr>
              <a:xfrm>
                <a:off x="882500" y="1485475"/>
                <a:ext cx="175100" cy="102350"/>
              </a:xfrm>
              <a:custGeom>
                <a:rect b="b" l="l" r="r" t="t"/>
                <a:pathLst>
                  <a:path extrusionOk="0" h="4094" w="7004">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1"/>
              <p:cNvSpPr/>
              <p:nvPr/>
            </p:nvSpPr>
            <p:spPr>
              <a:xfrm>
                <a:off x="697175" y="1502500"/>
                <a:ext cx="389625" cy="229300"/>
              </a:xfrm>
              <a:custGeom>
                <a:rect b="b" l="l" r="r" t="t"/>
                <a:pathLst>
                  <a:path extrusionOk="0" h="9172" w="15585">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1"/>
              <p:cNvSpPr/>
              <p:nvPr/>
            </p:nvSpPr>
            <p:spPr>
              <a:xfrm>
                <a:off x="697175" y="1519025"/>
                <a:ext cx="418325" cy="246325"/>
              </a:xfrm>
              <a:custGeom>
                <a:rect b="b" l="l" r="r" t="t"/>
                <a:pathLst>
                  <a:path extrusionOk="0" h="9853" w="16733">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1"/>
              <p:cNvSpPr/>
              <p:nvPr/>
            </p:nvSpPr>
            <p:spPr>
              <a:xfrm>
                <a:off x="704975" y="1535350"/>
                <a:ext cx="439200" cy="254800"/>
              </a:xfrm>
              <a:custGeom>
                <a:rect b="b" l="l" r="r" t="t"/>
                <a:pathLst>
                  <a:path extrusionOk="0" h="10192" w="17568">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1"/>
              <p:cNvSpPr/>
              <p:nvPr/>
            </p:nvSpPr>
            <p:spPr>
              <a:xfrm>
                <a:off x="927725" y="1551625"/>
                <a:ext cx="245650" cy="143700"/>
              </a:xfrm>
              <a:custGeom>
                <a:rect b="b" l="l" r="r" t="t"/>
                <a:pathLst>
                  <a:path extrusionOk="0" h="5748" w="9826">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1"/>
              <p:cNvSpPr/>
              <p:nvPr/>
            </p:nvSpPr>
            <p:spPr>
              <a:xfrm>
                <a:off x="829000" y="1568650"/>
                <a:ext cx="373050" cy="216650"/>
              </a:xfrm>
              <a:custGeom>
                <a:rect b="b" l="l" r="r" t="t"/>
                <a:pathLst>
                  <a:path extrusionOk="0" h="8666" w="14922">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1"/>
              <p:cNvSpPr/>
              <p:nvPr/>
            </p:nvSpPr>
            <p:spPr>
              <a:xfrm>
                <a:off x="1005550" y="1585200"/>
                <a:ext cx="224725" cy="131025"/>
              </a:xfrm>
              <a:custGeom>
                <a:rect b="b" l="l" r="r" t="t"/>
                <a:pathLst>
                  <a:path extrusionOk="0" h="5241" w="8989">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1"/>
              <p:cNvSpPr/>
              <p:nvPr/>
            </p:nvSpPr>
            <p:spPr>
              <a:xfrm>
                <a:off x="1092600" y="1602225"/>
                <a:ext cx="166850" cy="97475"/>
              </a:xfrm>
              <a:custGeom>
                <a:rect b="b" l="l" r="r" t="t"/>
                <a:pathLst>
                  <a:path extrusionOk="0" h="3899" w="6674">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1"/>
              <p:cNvSpPr/>
              <p:nvPr/>
            </p:nvSpPr>
            <p:spPr>
              <a:xfrm>
                <a:off x="741450" y="1618750"/>
                <a:ext cx="546700" cy="316850"/>
              </a:xfrm>
              <a:custGeom>
                <a:rect b="b" l="l" r="r" t="t"/>
                <a:pathLst>
                  <a:path extrusionOk="0" h="12674" w="21868">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1"/>
              <p:cNvSpPr/>
              <p:nvPr/>
            </p:nvSpPr>
            <p:spPr>
              <a:xfrm>
                <a:off x="870825" y="1635075"/>
                <a:ext cx="446025" cy="258675"/>
              </a:xfrm>
              <a:custGeom>
                <a:rect b="b" l="l" r="r" t="t"/>
                <a:pathLst>
                  <a:path extrusionOk="0" h="10347" w="17841">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1"/>
              <p:cNvSpPr/>
              <p:nvPr/>
            </p:nvSpPr>
            <p:spPr>
              <a:xfrm>
                <a:off x="1037150" y="1651325"/>
                <a:ext cx="308400" cy="179700"/>
              </a:xfrm>
              <a:custGeom>
                <a:rect b="b" l="l" r="r" t="t"/>
                <a:pathLst>
                  <a:path extrusionOk="0" h="7188" w="12336">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1"/>
              <p:cNvSpPr/>
              <p:nvPr/>
            </p:nvSpPr>
            <p:spPr>
              <a:xfrm>
                <a:off x="1163125" y="1668350"/>
                <a:ext cx="211600" cy="123275"/>
              </a:xfrm>
              <a:custGeom>
                <a:rect b="b" l="l" r="r" t="t"/>
                <a:pathLst>
                  <a:path extrusionOk="0" h="4931" w="8464">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1"/>
              <p:cNvSpPr/>
              <p:nvPr/>
            </p:nvSpPr>
            <p:spPr>
              <a:xfrm>
                <a:off x="697175" y="1684900"/>
                <a:ext cx="705750" cy="412650"/>
              </a:xfrm>
              <a:custGeom>
                <a:rect b="b" l="l" r="r" t="t"/>
                <a:pathLst>
                  <a:path extrusionOk="0" h="16506" w="2823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1"/>
              <p:cNvSpPr/>
              <p:nvPr/>
            </p:nvSpPr>
            <p:spPr>
              <a:xfrm>
                <a:off x="1258950" y="1701925"/>
                <a:ext cx="173175" cy="101850"/>
              </a:xfrm>
              <a:custGeom>
                <a:rect b="b" l="l" r="r" t="t"/>
                <a:pathLst>
                  <a:path extrusionOk="0" h="4074" w="6927">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1"/>
              <p:cNvSpPr/>
              <p:nvPr/>
            </p:nvSpPr>
            <p:spPr>
              <a:xfrm>
                <a:off x="1257000" y="1805700"/>
                <a:ext cx="25" cy="25"/>
              </a:xfrm>
              <a:custGeom>
                <a:rect b="b" l="l" r="r" t="t"/>
                <a:pathLst>
                  <a:path extrusionOk="0" h="1" w="1">
                    <a:moveTo>
                      <a:pt x="0" y="1"/>
                    </a:move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1"/>
              <p:cNvSpPr/>
              <p:nvPr/>
            </p:nvSpPr>
            <p:spPr>
              <a:xfrm>
                <a:off x="1341150" y="1717750"/>
                <a:ext cx="119675" cy="70950"/>
              </a:xfrm>
              <a:custGeom>
                <a:rect b="b" l="l" r="r" t="t"/>
                <a:pathLst>
                  <a:path extrusionOk="0" h="2838" w="4787">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1"/>
              <p:cNvSpPr/>
              <p:nvPr/>
            </p:nvSpPr>
            <p:spPr>
              <a:xfrm>
                <a:off x="2158250" y="1441225"/>
                <a:ext cx="211600" cy="126675"/>
              </a:xfrm>
              <a:custGeom>
                <a:rect b="b" l="l" r="r" t="t"/>
                <a:pathLst>
                  <a:path extrusionOk="0" h="5067" w="8464">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1"/>
              <p:cNvSpPr/>
              <p:nvPr/>
            </p:nvSpPr>
            <p:spPr>
              <a:xfrm>
                <a:off x="2129075" y="1457675"/>
                <a:ext cx="240275" cy="142800"/>
              </a:xfrm>
              <a:custGeom>
                <a:rect b="b" l="l" r="r" t="t"/>
                <a:pathLst>
                  <a:path extrusionOk="0" h="5712" w="9611">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1"/>
              <p:cNvSpPr/>
              <p:nvPr/>
            </p:nvSpPr>
            <p:spPr>
              <a:xfrm>
                <a:off x="2100375" y="1474125"/>
                <a:ext cx="268500" cy="160400"/>
              </a:xfrm>
              <a:custGeom>
                <a:rect b="b" l="l" r="r" t="t"/>
                <a:pathLst>
                  <a:path extrusionOk="0" h="6416" w="1074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1"/>
              <p:cNvSpPr/>
              <p:nvPr/>
            </p:nvSpPr>
            <p:spPr>
              <a:xfrm>
                <a:off x="2071675" y="1490825"/>
                <a:ext cx="298175" cy="176775"/>
              </a:xfrm>
              <a:custGeom>
                <a:rect b="b" l="l" r="r" t="t"/>
                <a:pathLst>
                  <a:path extrusionOk="0" h="7071" w="11927">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1"/>
              <p:cNvSpPr/>
              <p:nvPr/>
            </p:nvSpPr>
            <p:spPr>
              <a:xfrm>
                <a:off x="2042500" y="1507525"/>
                <a:ext cx="325875" cy="191200"/>
              </a:xfrm>
              <a:custGeom>
                <a:rect b="b" l="l" r="r" t="t"/>
                <a:pathLst>
                  <a:path extrusionOk="0" h="7648" w="13035">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1"/>
              <p:cNvSpPr/>
              <p:nvPr/>
            </p:nvSpPr>
            <p:spPr>
              <a:xfrm>
                <a:off x="2014275" y="1523925"/>
                <a:ext cx="355075" cy="209825"/>
              </a:xfrm>
              <a:custGeom>
                <a:rect b="b" l="l" r="r" t="t"/>
                <a:pathLst>
                  <a:path extrusionOk="0" h="8393" w="14203">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1"/>
              <p:cNvSpPr/>
              <p:nvPr/>
            </p:nvSpPr>
            <p:spPr>
              <a:xfrm>
                <a:off x="1985575" y="1540825"/>
                <a:ext cx="375025" cy="217725"/>
              </a:xfrm>
              <a:custGeom>
                <a:rect b="b" l="l" r="r" t="t"/>
                <a:pathLst>
                  <a:path extrusionOk="0" h="8709" w="15001">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1"/>
              <p:cNvSpPr/>
              <p:nvPr/>
            </p:nvSpPr>
            <p:spPr>
              <a:xfrm>
                <a:off x="1956400" y="1557850"/>
                <a:ext cx="184375" cy="107325"/>
              </a:xfrm>
              <a:custGeom>
                <a:rect b="b" l="l" r="r" t="t"/>
                <a:pathLst>
                  <a:path extrusionOk="0" h="4293" w="7375">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1"/>
              <p:cNvSpPr/>
              <p:nvPr/>
            </p:nvSpPr>
            <p:spPr>
              <a:xfrm>
                <a:off x="1927700" y="1574025"/>
                <a:ext cx="327850" cy="190850"/>
              </a:xfrm>
              <a:custGeom>
                <a:rect b="b" l="l" r="r" t="t"/>
                <a:pathLst>
                  <a:path extrusionOk="0" h="7634" w="13114">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1"/>
              <p:cNvSpPr/>
              <p:nvPr/>
            </p:nvSpPr>
            <p:spPr>
              <a:xfrm>
                <a:off x="1899000" y="1590550"/>
                <a:ext cx="470850" cy="276450"/>
              </a:xfrm>
              <a:custGeom>
                <a:rect b="b" l="l" r="r" t="t"/>
                <a:pathLst>
                  <a:path extrusionOk="0" h="11058" w="18834">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1"/>
              <p:cNvSpPr/>
              <p:nvPr/>
            </p:nvSpPr>
            <p:spPr>
              <a:xfrm>
                <a:off x="1869825" y="1607000"/>
                <a:ext cx="233000" cy="135975"/>
              </a:xfrm>
              <a:custGeom>
                <a:rect b="b" l="l" r="r" t="t"/>
                <a:pathLst>
                  <a:path extrusionOk="0" h="5439" w="932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1"/>
              <p:cNvSpPr/>
              <p:nvPr/>
            </p:nvSpPr>
            <p:spPr>
              <a:xfrm>
                <a:off x="1841625" y="1624000"/>
                <a:ext cx="512175" cy="297475"/>
              </a:xfrm>
              <a:custGeom>
                <a:rect b="b" l="l" r="r" t="t"/>
                <a:pathLst>
                  <a:path extrusionOk="0" h="11899" w="20487">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1"/>
              <p:cNvSpPr/>
              <p:nvPr/>
            </p:nvSpPr>
            <p:spPr>
              <a:xfrm>
                <a:off x="1812425" y="1641025"/>
                <a:ext cx="370650" cy="214800"/>
              </a:xfrm>
              <a:custGeom>
                <a:rect b="b" l="l" r="r" t="t"/>
                <a:pathLst>
                  <a:path extrusionOk="0" h="8592" w="14826">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1"/>
              <p:cNvSpPr/>
              <p:nvPr/>
            </p:nvSpPr>
            <p:spPr>
              <a:xfrm>
                <a:off x="1783750" y="1657100"/>
                <a:ext cx="504375" cy="291625"/>
              </a:xfrm>
              <a:custGeom>
                <a:rect b="b" l="l" r="r" t="t"/>
                <a:pathLst>
                  <a:path extrusionOk="0" h="11665" w="20175">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1"/>
              <p:cNvSpPr/>
              <p:nvPr/>
            </p:nvSpPr>
            <p:spPr>
              <a:xfrm>
                <a:off x="1755050" y="1674575"/>
                <a:ext cx="504875" cy="292150"/>
              </a:xfrm>
              <a:custGeom>
                <a:rect b="b" l="l" r="r" t="t"/>
                <a:pathLst>
                  <a:path extrusionOk="0" h="11686" w="20195">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1"/>
              <p:cNvSpPr/>
              <p:nvPr/>
            </p:nvSpPr>
            <p:spPr>
              <a:xfrm>
                <a:off x="1725850" y="1690775"/>
                <a:ext cx="504900" cy="292475"/>
              </a:xfrm>
              <a:custGeom>
                <a:rect b="b" l="l" r="r" t="t"/>
                <a:pathLst>
                  <a:path extrusionOk="0" h="11699" w="20196">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1"/>
              <p:cNvSpPr/>
              <p:nvPr/>
            </p:nvSpPr>
            <p:spPr>
              <a:xfrm>
                <a:off x="1697175" y="1707175"/>
                <a:ext cx="504875" cy="292125"/>
              </a:xfrm>
              <a:custGeom>
                <a:rect b="b" l="l" r="r" t="t"/>
                <a:pathLst>
                  <a:path extrusionOk="0" h="11685" w="20195">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1"/>
              <p:cNvSpPr/>
              <p:nvPr/>
            </p:nvSpPr>
            <p:spPr>
              <a:xfrm>
                <a:off x="1668950" y="1723725"/>
                <a:ext cx="504400" cy="291625"/>
              </a:xfrm>
              <a:custGeom>
                <a:rect b="b" l="l" r="r" t="t"/>
                <a:pathLst>
                  <a:path extrusionOk="0" h="11665" w="20176">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1"/>
              <p:cNvSpPr/>
              <p:nvPr/>
            </p:nvSpPr>
            <p:spPr>
              <a:xfrm>
                <a:off x="2186950" y="1424600"/>
                <a:ext cx="182900" cy="110225"/>
              </a:xfrm>
              <a:custGeom>
                <a:rect b="b" l="l" r="r" t="t"/>
                <a:pathLst>
                  <a:path extrusionOk="0" h="4409" w="7316">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1"/>
              <p:cNvSpPr/>
              <p:nvPr/>
            </p:nvSpPr>
            <p:spPr>
              <a:xfrm>
                <a:off x="2200575" y="1190425"/>
                <a:ext cx="167800" cy="101200"/>
              </a:xfrm>
              <a:custGeom>
                <a:rect b="b" l="l" r="r" t="t"/>
                <a:pathLst>
                  <a:path extrusionOk="0" h="4048" w="6712">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1"/>
              <p:cNvSpPr/>
              <p:nvPr/>
            </p:nvSpPr>
            <p:spPr>
              <a:xfrm>
                <a:off x="2173825" y="1223500"/>
                <a:ext cx="89025" cy="53050"/>
              </a:xfrm>
              <a:custGeom>
                <a:rect b="b" l="l" r="r" t="t"/>
                <a:pathLst>
                  <a:path extrusionOk="0" h="2122" w="3561">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1"/>
              <p:cNvSpPr/>
              <p:nvPr/>
            </p:nvSpPr>
            <p:spPr>
              <a:xfrm>
                <a:off x="2147050" y="1127700"/>
                <a:ext cx="221325" cy="133275"/>
              </a:xfrm>
              <a:custGeom>
                <a:rect b="b" l="l" r="r" t="t"/>
                <a:pathLst>
                  <a:path extrusionOk="0" h="5331" w="8853">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1"/>
              <p:cNvSpPr/>
              <p:nvPr/>
            </p:nvSpPr>
            <p:spPr>
              <a:xfrm>
                <a:off x="2119825" y="1096075"/>
                <a:ext cx="249050" cy="148850"/>
              </a:xfrm>
              <a:custGeom>
                <a:rect b="b" l="l" r="r" t="t"/>
                <a:pathLst>
                  <a:path extrusionOk="0" h="5954" w="9962">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1"/>
              <p:cNvSpPr/>
              <p:nvPr/>
            </p:nvSpPr>
            <p:spPr>
              <a:xfrm>
                <a:off x="1815350" y="1065425"/>
                <a:ext cx="554000" cy="324925"/>
              </a:xfrm>
              <a:custGeom>
                <a:rect b="b" l="l" r="r" t="t"/>
                <a:pathLst>
                  <a:path extrusionOk="0" h="12997" w="2216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1"/>
              <p:cNvSpPr/>
              <p:nvPr/>
            </p:nvSpPr>
            <p:spPr>
              <a:xfrm>
                <a:off x="1788600" y="1033825"/>
                <a:ext cx="579775" cy="340475"/>
              </a:xfrm>
              <a:custGeom>
                <a:rect b="b" l="l" r="r" t="t"/>
                <a:pathLst>
                  <a:path extrusionOk="0" h="13619" w="23191">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1"/>
              <p:cNvSpPr/>
              <p:nvPr/>
            </p:nvSpPr>
            <p:spPr>
              <a:xfrm>
                <a:off x="1761850" y="1055700"/>
                <a:ext cx="522875" cy="303525"/>
              </a:xfrm>
              <a:custGeom>
                <a:rect b="b" l="l" r="r" t="t"/>
                <a:pathLst>
                  <a:path extrusionOk="0" h="12141" w="20915">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1"/>
              <p:cNvSpPr/>
              <p:nvPr/>
            </p:nvSpPr>
            <p:spPr>
              <a:xfrm>
                <a:off x="1735100" y="1111150"/>
                <a:ext cx="398850" cy="232525"/>
              </a:xfrm>
              <a:custGeom>
                <a:rect b="b" l="l" r="r" t="t"/>
                <a:pathLst>
                  <a:path extrusionOk="0" h="9301" w="15954">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1"/>
              <p:cNvSpPr/>
              <p:nvPr/>
            </p:nvSpPr>
            <p:spPr>
              <a:xfrm>
                <a:off x="1707875" y="1051825"/>
                <a:ext cx="475700" cy="276275"/>
              </a:xfrm>
              <a:custGeom>
                <a:rect b="b" l="l" r="r" t="t"/>
                <a:pathLst>
                  <a:path extrusionOk="0" h="11051" w="19028">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1"/>
              <p:cNvSpPr/>
              <p:nvPr/>
            </p:nvSpPr>
            <p:spPr>
              <a:xfrm>
                <a:off x="1680625" y="974000"/>
                <a:ext cx="584650" cy="339025"/>
              </a:xfrm>
              <a:custGeom>
                <a:rect b="b" l="l" r="r" t="t"/>
                <a:pathLst>
                  <a:path extrusionOk="0" h="13561" w="23386">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1"/>
              <p:cNvSpPr/>
              <p:nvPr/>
            </p:nvSpPr>
            <p:spPr>
              <a:xfrm>
                <a:off x="1654375" y="879650"/>
                <a:ext cx="714975" cy="417825"/>
              </a:xfrm>
              <a:custGeom>
                <a:rect b="b" l="l" r="r" t="t"/>
                <a:pathLst>
                  <a:path extrusionOk="0" h="16713" w="28599">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1"/>
              <p:cNvSpPr/>
              <p:nvPr/>
            </p:nvSpPr>
            <p:spPr>
              <a:xfrm>
                <a:off x="1627625" y="853200"/>
                <a:ext cx="737350" cy="428225"/>
              </a:xfrm>
              <a:custGeom>
                <a:rect b="b" l="l" r="r" t="t"/>
                <a:pathLst>
                  <a:path extrusionOk="0" h="17129" w="29494">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1"/>
              <p:cNvSpPr/>
              <p:nvPr/>
            </p:nvSpPr>
            <p:spPr>
              <a:xfrm>
                <a:off x="1573150" y="1036250"/>
                <a:ext cx="369175" cy="215000"/>
              </a:xfrm>
              <a:custGeom>
                <a:rect b="b" l="l" r="r" t="t"/>
                <a:pathLst>
                  <a:path extrusionOk="0" h="8600" w="14767">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1"/>
              <p:cNvSpPr/>
              <p:nvPr/>
            </p:nvSpPr>
            <p:spPr>
              <a:xfrm>
                <a:off x="1588700" y="11943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1"/>
              <p:cNvSpPr/>
              <p:nvPr/>
            </p:nvSpPr>
            <p:spPr>
              <a:xfrm>
                <a:off x="1546400" y="1225450"/>
                <a:ext cx="14125" cy="9750"/>
              </a:xfrm>
              <a:custGeom>
                <a:rect b="b" l="l" r="r" t="t"/>
                <a:pathLst>
                  <a:path extrusionOk="0" h="390" w="565">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1"/>
              <p:cNvSpPr/>
              <p:nvPr/>
            </p:nvSpPr>
            <p:spPr>
              <a:xfrm>
                <a:off x="1642200" y="1163200"/>
                <a:ext cx="26775" cy="16075"/>
              </a:xfrm>
              <a:custGeom>
                <a:rect b="b" l="l" r="r" t="t"/>
                <a:pathLst>
                  <a:path extrusionOk="0" h="643" w="1071">
                    <a:moveTo>
                      <a:pt x="818" y="0"/>
                    </a:moveTo>
                    <a:lnTo>
                      <a:pt x="1" y="487"/>
                    </a:lnTo>
                    <a:lnTo>
                      <a:pt x="234" y="642"/>
                    </a:lnTo>
                    <a:lnTo>
                      <a:pt x="1071" y="156"/>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1"/>
              <p:cNvSpPr/>
              <p:nvPr/>
            </p:nvSpPr>
            <p:spPr>
              <a:xfrm>
                <a:off x="1560975" y="1210375"/>
                <a:ext cx="27750" cy="15100"/>
              </a:xfrm>
              <a:custGeom>
                <a:rect b="b" l="l" r="r" t="t"/>
                <a:pathLst>
                  <a:path extrusionOk="0" h="604" w="1110">
                    <a:moveTo>
                      <a:pt x="857" y="1"/>
                    </a:moveTo>
                    <a:lnTo>
                      <a:pt x="1" y="468"/>
                    </a:lnTo>
                    <a:lnTo>
                      <a:pt x="254" y="604"/>
                    </a:lnTo>
                    <a:lnTo>
                      <a:pt x="111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1"/>
              <p:cNvSpPr/>
              <p:nvPr/>
            </p:nvSpPr>
            <p:spPr>
              <a:xfrm>
                <a:off x="1696200" y="1132550"/>
                <a:ext cx="26775" cy="15600"/>
              </a:xfrm>
              <a:custGeom>
                <a:rect b="b" l="l" r="r" t="t"/>
                <a:pathLst>
                  <a:path extrusionOk="0" h="624" w="1071">
                    <a:moveTo>
                      <a:pt x="817" y="1"/>
                    </a:moveTo>
                    <a:lnTo>
                      <a:pt x="0" y="487"/>
                    </a:lnTo>
                    <a:lnTo>
                      <a:pt x="234" y="623"/>
                    </a:lnTo>
                    <a:lnTo>
                      <a:pt x="1070" y="137"/>
                    </a:lnTo>
                    <a:lnTo>
                      <a:pt x="8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1"/>
              <p:cNvSpPr/>
              <p:nvPr/>
            </p:nvSpPr>
            <p:spPr>
              <a:xfrm>
                <a:off x="1722950" y="872825"/>
                <a:ext cx="448450" cy="259750"/>
              </a:xfrm>
              <a:custGeom>
                <a:rect b="b" l="l" r="r" t="t"/>
                <a:pathLst>
                  <a:path extrusionOk="0" h="10390" w="17938">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1"/>
              <p:cNvSpPr/>
              <p:nvPr/>
            </p:nvSpPr>
            <p:spPr>
              <a:xfrm>
                <a:off x="1615450" y="1179250"/>
                <a:ext cx="26775" cy="15100"/>
              </a:xfrm>
              <a:custGeom>
                <a:rect b="b" l="l" r="r" t="t"/>
                <a:pathLst>
                  <a:path extrusionOk="0" h="604" w="1071">
                    <a:moveTo>
                      <a:pt x="818" y="0"/>
                    </a:moveTo>
                    <a:lnTo>
                      <a:pt x="1" y="467"/>
                    </a:lnTo>
                    <a:lnTo>
                      <a:pt x="234" y="604"/>
                    </a:lnTo>
                    <a:lnTo>
                      <a:pt x="1071" y="117"/>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1"/>
              <p:cNvSpPr/>
              <p:nvPr/>
            </p:nvSpPr>
            <p:spPr>
              <a:xfrm>
                <a:off x="1668950" y="1148125"/>
                <a:ext cx="27275" cy="15100"/>
              </a:xfrm>
              <a:custGeom>
                <a:rect b="b" l="l" r="r" t="t"/>
                <a:pathLst>
                  <a:path extrusionOk="0" h="604" w="1091">
                    <a:moveTo>
                      <a:pt x="837" y="0"/>
                    </a:moveTo>
                    <a:lnTo>
                      <a:pt x="1" y="467"/>
                    </a:lnTo>
                    <a:lnTo>
                      <a:pt x="234" y="603"/>
                    </a:lnTo>
                    <a:lnTo>
                      <a:pt x="1090"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1"/>
              <p:cNvSpPr/>
              <p:nvPr/>
            </p:nvSpPr>
            <p:spPr>
              <a:xfrm>
                <a:off x="1588700" y="1163200"/>
                <a:ext cx="26775" cy="16075"/>
              </a:xfrm>
              <a:custGeom>
                <a:rect b="b" l="l" r="r" t="t"/>
                <a:pathLst>
                  <a:path extrusionOk="0" h="643" w="1071">
                    <a:moveTo>
                      <a:pt x="818" y="0"/>
                    </a:moveTo>
                    <a:lnTo>
                      <a:pt x="1" y="487"/>
                    </a:lnTo>
                    <a:lnTo>
                      <a:pt x="234" y="642"/>
                    </a:lnTo>
                    <a:lnTo>
                      <a:pt x="1071" y="156"/>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1"/>
              <p:cNvSpPr/>
              <p:nvPr/>
            </p:nvSpPr>
            <p:spPr>
              <a:xfrm>
                <a:off x="1560975" y="1179250"/>
                <a:ext cx="27750" cy="15100"/>
              </a:xfrm>
              <a:custGeom>
                <a:rect b="b" l="l" r="r" t="t"/>
                <a:pathLst>
                  <a:path extrusionOk="0" h="604" w="1110">
                    <a:moveTo>
                      <a:pt x="857" y="0"/>
                    </a:moveTo>
                    <a:lnTo>
                      <a:pt x="1" y="467"/>
                    </a:lnTo>
                    <a:lnTo>
                      <a:pt x="254" y="604"/>
                    </a:lnTo>
                    <a:lnTo>
                      <a:pt x="1110" y="117"/>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1"/>
              <p:cNvSpPr/>
              <p:nvPr/>
            </p:nvSpPr>
            <p:spPr>
              <a:xfrm>
                <a:off x="1696200" y="923425"/>
                <a:ext cx="334150" cy="194075"/>
              </a:xfrm>
              <a:custGeom>
                <a:rect b="b" l="l" r="r" t="t"/>
                <a:pathLst>
                  <a:path extrusionOk="0" h="7763" w="13366">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1"/>
              <p:cNvSpPr/>
              <p:nvPr/>
            </p:nvSpPr>
            <p:spPr>
              <a:xfrm>
                <a:off x="1642200" y="1132550"/>
                <a:ext cx="26775" cy="15600"/>
              </a:xfrm>
              <a:custGeom>
                <a:rect b="b" l="l" r="r" t="t"/>
                <a:pathLst>
                  <a:path extrusionOk="0" h="624" w="1071">
                    <a:moveTo>
                      <a:pt x="818" y="1"/>
                    </a:moveTo>
                    <a:lnTo>
                      <a:pt x="1" y="487"/>
                    </a:lnTo>
                    <a:lnTo>
                      <a:pt x="234" y="623"/>
                    </a:lnTo>
                    <a:lnTo>
                      <a:pt x="1071" y="13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1"/>
              <p:cNvSpPr/>
              <p:nvPr/>
            </p:nvSpPr>
            <p:spPr>
              <a:xfrm>
                <a:off x="1615450" y="1148125"/>
                <a:ext cx="26775" cy="15100"/>
              </a:xfrm>
              <a:custGeom>
                <a:rect b="b" l="l" r="r" t="t"/>
                <a:pathLst>
                  <a:path extrusionOk="0" h="604" w="1071">
                    <a:moveTo>
                      <a:pt x="818" y="0"/>
                    </a:moveTo>
                    <a:lnTo>
                      <a:pt x="1" y="467"/>
                    </a:lnTo>
                    <a:lnTo>
                      <a:pt x="234" y="603"/>
                    </a:lnTo>
                    <a:lnTo>
                      <a:pt x="1071" y="117"/>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1"/>
              <p:cNvSpPr/>
              <p:nvPr/>
            </p:nvSpPr>
            <p:spPr>
              <a:xfrm>
                <a:off x="1519650" y="1209400"/>
                <a:ext cx="14125" cy="9750"/>
              </a:xfrm>
              <a:custGeom>
                <a:rect b="b" l="l" r="r" t="t"/>
                <a:pathLst>
                  <a:path extrusionOk="0" h="390" w="565">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1"/>
              <p:cNvSpPr/>
              <p:nvPr/>
            </p:nvSpPr>
            <p:spPr>
              <a:xfrm>
                <a:off x="1668950" y="1117475"/>
                <a:ext cx="27275" cy="15100"/>
              </a:xfrm>
              <a:custGeom>
                <a:rect b="b" l="l" r="r" t="t"/>
                <a:pathLst>
                  <a:path extrusionOk="0" h="604" w="1091">
                    <a:moveTo>
                      <a:pt x="837" y="1"/>
                    </a:moveTo>
                    <a:lnTo>
                      <a:pt x="1" y="448"/>
                    </a:lnTo>
                    <a:lnTo>
                      <a:pt x="234" y="604"/>
                    </a:lnTo>
                    <a:lnTo>
                      <a:pt x="109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1"/>
              <p:cNvSpPr/>
              <p:nvPr/>
            </p:nvSpPr>
            <p:spPr>
              <a:xfrm>
                <a:off x="1534225" y="11943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1"/>
              <p:cNvSpPr/>
              <p:nvPr/>
            </p:nvSpPr>
            <p:spPr>
              <a:xfrm>
                <a:off x="1560975" y="1148125"/>
                <a:ext cx="27750" cy="15100"/>
              </a:xfrm>
              <a:custGeom>
                <a:rect b="b" l="l" r="r" t="t"/>
                <a:pathLst>
                  <a:path extrusionOk="0" h="604" w="1110">
                    <a:moveTo>
                      <a:pt x="857" y="0"/>
                    </a:moveTo>
                    <a:lnTo>
                      <a:pt x="1" y="467"/>
                    </a:lnTo>
                    <a:lnTo>
                      <a:pt x="254" y="603"/>
                    </a:lnTo>
                    <a:lnTo>
                      <a:pt x="1110" y="117"/>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1"/>
              <p:cNvSpPr/>
              <p:nvPr/>
            </p:nvSpPr>
            <p:spPr>
              <a:xfrm>
                <a:off x="1507475" y="1179250"/>
                <a:ext cx="26775" cy="15100"/>
              </a:xfrm>
              <a:custGeom>
                <a:rect b="b" l="l" r="r" t="t"/>
                <a:pathLst>
                  <a:path extrusionOk="0" h="604" w="1071">
                    <a:moveTo>
                      <a:pt x="837" y="0"/>
                    </a:moveTo>
                    <a:lnTo>
                      <a:pt x="1" y="467"/>
                    </a:lnTo>
                    <a:lnTo>
                      <a:pt x="254" y="604"/>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1"/>
              <p:cNvSpPr/>
              <p:nvPr/>
            </p:nvSpPr>
            <p:spPr>
              <a:xfrm>
                <a:off x="1492900" y="1194325"/>
                <a:ext cx="14125" cy="9750"/>
              </a:xfrm>
              <a:custGeom>
                <a:rect b="b" l="l" r="r" t="t"/>
                <a:pathLst>
                  <a:path extrusionOk="0" h="390" w="565">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1"/>
              <p:cNvSpPr/>
              <p:nvPr/>
            </p:nvSpPr>
            <p:spPr>
              <a:xfrm>
                <a:off x="1615450" y="1117475"/>
                <a:ext cx="26775" cy="15100"/>
              </a:xfrm>
              <a:custGeom>
                <a:rect b="b" l="l" r="r" t="t"/>
                <a:pathLst>
                  <a:path extrusionOk="0" h="604" w="1071">
                    <a:moveTo>
                      <a:pt x="818" y="1"/>
                    </a:moveTo>
                    <a:lnTo>
                      <a:pt x="1" y="448"/>
                    </a:lnTo>
                    <a:lnTo>
                      <a:pt x="234" y="604"/>
                    </a:lnTo>
                    <a:lnTo>
                      <a:pt x="1071" y="11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1"/>
              <p:cNvSpPr/>
              <p:nvPr/>
            </p:nvSpPr>
            <p:spPr>
              <a:xfrm>
                <a:off x="1668950" y="944825"/>
                <a:ext cx="271425" cy="157125"/>
              </a:xfrm>
              <a:custGeom>
                <a:rect b="b" l="l" r="r" t="t"/>
                <a:pathLst>
                  <a:path extrusionOk="0" h="6285" w="10857">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1"/>
              <p:cNvSpPr/>
              <p:nvPr/>
            </p:nvSpPr>
            <p:spPr>
              <a:xfrm>
                <a:off x="1534225" y="1163200"/>
                <a:ext cx="26775" cy="16075"/>
              </a:xfrm>
              <a:custGeom>
                <a:rect b="b" l="l" r="r" t="t"/>
                <a:pathLst>
                  <a:path extrusionOk="0" h="643" w="1071">
                    <a:moveTo>
                      <a:pt x="837" y="0"/>
                    </a:moveTo>
                    <a:lnTo>
                      <a:pt x="1" y="487"/>
                    </a:lnTo>
                    <a:lnTo>
                      <a:pt x="254" y="642"/>
                    </a:lnTo>
                    <a:lnTo>
                      <a:pt x="1071"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1"/>
              <p:cNvSpPr/>
              <p:nvPr/>
            </p:nvSpPr>
            <p:spPr>
              <a:xfrm>
                <a:off x="1588700" y="1132550"/>
                <a:ext cx="26775" cy="15600"/>
              </a:xfrm>
              <a:custGeom>
                <a:rect b="b" l="l" r="r" t="t"/>
                <a:pathLst>
                  <a:path extrusionOk="0" h="624" w="1071">
                    <a:moveTo>
                      <a:pt x="818" y="1"/>
                    </a:moveTo>
                    <a:lnTo>
                      <a:pt x="1" y="487"/>
                    </a:lnTo>
                    <a:lnTo>
                      <a:pt x="234" y="623"/>
                    </a:lnTo>
                    <a:lnTo>
                      <a:pt x="1071" y="13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1"/>
              <p:cNvSpPr/>
              <p:nvPr/>
            </p:nvSpPr>
            <p:spPr>
              <a:xfrm>
                <a:off x="1642200" y="11014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1"/>
              <p:cNvSpPr/>
              <p:nvPr/>
            </p:nvSpPr>
            <p:spPr>
              <a:xfrm>
                <a:off x="1480725" y="1163200"/>
                <a:ext cx="26775" cy="16075"/>
              </a:xfrm>
              <a:custGeom>
                <a:rect b="b" l="l" r="r" t="t"/>
                <a:pathLst>
                  <a:path extrusionOk="0" h="643" w="1071">
                    <a:moveTo>
                      <a:pt x="837" y="0"/>
                    </a:moveTo>
                    <a:lnTo>
                      <a:pt x="1" y="487"/>
                    </a:lnTo>
                    <a:lnTo>
                      <a:pt x="254" y="642"/>
                    </a:lnTo>
                    <a:lnTo>
                      <a:pt x="1071"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1"/>
              <p:cNvSpPr/>
              <p:nvPr/>
            </p:nvSpPr>
            <p:spPr>
              <a:xfrm>
                <a:off x="1507475" y="1148125"/>
                <a:ext cx="26775" cy="15100"/>
              </a:xfrm>
              <a:custGeom>
                <a:rect b="b" l="l" r="r" t="t"/>
                <a:pathLst>
                  <a:path extrusionOk="0" h="604" w="1071">
                    <a:moveTo>
                      <a:pt x="837" y="0"/>
                    </a:moveTo>
                    <a:lnTo>
                      <a:pt x="1" y="467"/>
                    </a:lnTo>
                    <a:lnTo>
                      <a:pt x="254" y="603"/>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1"/>
              <p:cNvSpPr/>
              <p:nvPr/>
            </p:nvSpPr>
            <p:spPr>
              <a:xfrm>
                <a:off x="1641725" y="763875"/>
                <a:ext cx="557900" cy="322500"/>
              </a:xfrm>
              <a:custGeom>
                <a:rect b="b" l="l" r="r" t="t"/>
                <a:pathLst>
                  <a:path extrusionOk="0" h="12900" w="22316">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1"/>
              <p:cNvSpPr/>
              <p:nvPr/>
            </p:nvSpPr>
            <p:spPr>
              <a:xfrm>
                <a:off x="1615450" y="1086350"/>
                <a:ext cx="26775" cy="15100"/>
              </a:xfrm>
              <a:custGeom>
                <a:rect b="b" l="l" r="r" t="t"/>
                <a:pathLst>
                  <a:path extrusionOk="0" h="604" w="1071">
                    <a:moveTo>
                      <a:pt x="818" y="1"/>
                    </a:moveTo>
                    <a:lnTo>
                      <a:pt x="1" y="467"/>
                    </a:lnTo>
                    <a:lnTo>
                      <a:pt x="234" y="604"/>
                    </a:lnTo>
                    <a:lnTo>
                      <a:pt x="1071" y="11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1"/>
              <p:cNvSpPr/>
              <p:nvPr/>
            </p:nvSpPr>
            <p:spPr>
              <a:xfrm>
                <a:off x="1534225" y="1132550"/>
                <a:ext cx="26775" cy="15600"/>
              </a:xfrm>
              <a:custGeom>
                <a:rect b="b" l="l" r="r" t="t"/>
                <a:pathLst>
                  <a:path extrusionOk="0" h="624" w="1071">
                    <a:moveTo>
                      <a:pt x="837" y="1"/>
                    </a:moveTo>
                    <a:lnTo>
                      <a:pt x="1" y="487"/>
                    </a:lnTo>
                    <a:lnTo>
                      <a:pt x="254"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1"/>
              <p:cNvSpPr/>
              <p:nvPr/>
            </p:nvSpPr>
            <p:spPr>
              <a:xfrm>
                <a:off x="1588700" y="11014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1"/>
              <p:cNvSpPr/>
              <p:nvPr/>
            </p:nvSpPr>
            <p:spPr>
              <a:xfrm>
                <a:off x="1466150" y="1178775"/>
                <a:ext cx="14125" cy="9750"/>
              </a:xfrm>
              <a:custGeom>
                <a:rect b="b" l="l" r="r" t="t"/>
                <a:pathLst>
                  <a:path extrusionOk="0" h="390" w="565">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1"/>
              <p:cNvSpPr/>
              <p:nvPr/>
            </p:nvSpPr>
            <p:spPr>
              <a:xfrm>
                <a:off x="1560975" y="1117475"/>
                <a:ext cx="27750" cy="15100"/>
              </a:xfrm>
              <a:custGeom>
                <a:rect b="b" l="l" r="r" t="t"/>
                <a:pathLst>
                  <a:path extrusionOk="0" h="604" w="1110">
                    <a:moveTo>
                      <a:pt x="857" y="1"/>
                    </a:moveTo>
                    <a:lnTo>
                      <a:pt x="1" y="448"/>
                    </a:lnTo>
                    <a:lnTo>
                      <a:pt x="254" y="604"/>
                    </a:lnTo>
                    <a:lnTo>
                      <a:pt x="1110" y="11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1"/>
              <p:cNvSpPr/>
              <p:nvPr/>
            </p:nvSpPr>
            <p:spPr>
              <a:xfrm>
                <a:off x="1560975" y="1086350"/>
                <a:ext cx="27750" cy="15100"/>
              </a:xfrm>
              <a:custGeom>
                <a:rect b="b" l="l" r="r" t="t"/>
                <a:pathLst>
                  <a:path extrusionOk="0" h="604" w="1110">
                    <a:moveTo>
                      <a:pt x="857" y="1"/>
                    </a:moveTo>
                    <a:lnTo>
                      <a:pt x="1" y="467"/>
                    </a:lnTo>
                    <a:lnTo>
                      <a:pt x="254" y="604"/>
                    </a:lnTo>
                    <a:lnTo>
                      <a:pt x="1110" y="11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1534225" y="11014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p:nvPr/>
            </p:nvSpPr>
            <p:spPr>
              <a:xfrm>
                <a:off x="1615450" y="671475"/>
                <a:ext cx="446525" cy="398850"/>
              </a:xfrm>
              <a:custGeom>
                <a:rect b="b" l="l" r="r" t="t"/>
                <a:pathLst>
                  <a:path extrusionOk="0" h="15954" w="17861">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1"/>
              <p:cNvSpPr/>
              <p:nvPr/>
            </p:nvSpPr>
            <p:spPr>
              <a:xfrm>
                <a:off x="1480725" y="1132550"/>
                <a:ext cx="26775" cy="15600"/>
              </a:xfrm>
              <a:custGeom>
                <a:rect b="b" l="l" r="r" t="t"/>
                <a:pathLst>
                  <a:path extrusionOk="0" h="624" w="1071">
                    <a:moveTo>
                      <a:pt x="837" y="1"/>
                    </a:moveTo>
                    <a:lnTo>
                      <a:pt x="1" y="487"/>
                    </a:lnTo>
                    <a:lnTo>
                      <a:pt x="254"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1"/>
              <p:cNvSpPr/>
              <p:nvPr/>
            </p:nvSpPr>
            <p:spPr>
              <a:xfrm>
                <a:off x="1507475" y="1117475"/>
                <a:ext cx="26775" cy="15100"/>
              </a:xfrm>
              <a:custGeom>
                <a:rect b="b" l="l" r="r" t="t"/>
                <a:pathLst>
                  <a:path extrusionOk="0" h="604" w="1071">
                    <a:moveTo>
                      <a:pt x="837" y="1"/>
                    </a:moveTo>
                    <a:lnTo>
                      <a:pt x="1" y="448"/>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1"/>
              <p:cNvSpPr/>
              <p:nvPr/>
            </p:nvSpPr>
            <p:spPr>
              <a:xfrm>
                <a:off x="1453975" y="1148125"/>
                <a:ext cx="26775" cy="15100"/>
              </a:xfrm>
              <a:custGeom>
                <a:rect b="b" l="l" r="r" t="t"/>
                <a:pathLst>
                  <a:path extrusionOk="0" h="604" w="1071">
                    <a:moveTo>
                      <a:pt x="837" y="0"/>
                    </a:moveTo>
                    <a:lnTo>
                      <a:pt x="1" y="467"/>
                    </a:lnTo>
                    <a:lnTo>
                      <a:pt x="254" y="603"/>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1"/>
              <p:cNvSpPr/>
              <p:nvPr/>
            </p:nvSpPr>
            <p:spPr>
              <a:xfrm>
                <a:off x="1438900" y="1163200"/>
                <a:ext cx="14125" cy="9750"/>
              </a:xfrm>
              <a:custGeom>
                <a:rect b="b" l="l" r="r" t="t"/>
                <a:pathLst>
                  <a:path extrusionOk="0" h="390" w="565">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1"/>
              <p:cNvSpPr/>
              <p:nvPr/>
            </p:nvSpPr>
            <p:spPr>
              <a:xfrm>
                <a:off x="1588700" y="1070300"/>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1"/>
              <p:cNvSpPr/>
              <p:nvPr/>
            </p:nvSpPr>
            <p:spPr>
              <a:xfrm>
                <a:off x="1480725" y="11014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1"/>
              <p:cNvSpPr/>
              <p:nvPr/>
            </p:nvSpPr>
            <p:spPr>
              <a:xfrm>
                <a:off x="1534225" y="1070300"/>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1"/>
              <p:cNvSpPr/>
              <p:nvPr/>
            </p:nvSpPr>
            <p:spPr>
              <a:xfrm>
                <a:off x="1453975" y="1117475"/>
                <a:ext cx="26775" cy="15100"/>
              </a:xfrm>
              <a:custGeom>
                <a:rect b="b" l="l" r="r" t="t"/>
                <a:pathLst>
                  <a:path extrusionOk="0" h="604" w="1071">
                    <a:moveTo>
                      <a:pt x="837" y="1"/>
                    </a:moveTo>
                    <a:lnTo>
                      <a:pt x="1" y="448"/>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1"/>
              <p:cNvSpPr/>
              <p:nvPr/>
            </p:nvSpPr>
            <p:spPr>
              <a:xfrm>
                <a:off x="1412150" y="1147625"/>
                <a:ext cx="14125" cy="9750"/>
              </a:xfrm>
              <a:custGeom>
                <a:rect b="b" l="l" r="r" t="t"/>
                <a:pathLst>
                  <a:path extrusionOk="0" h="390" w="565">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1"/>
              <p:cNvSpPr/>
              <p:nvPr/>
            </p:nvSpPr>
            <p:spPr>
              <a:xfrm>
                <a:off x="1426750" y="1132550"/>
                <a:ext cx="27250" cy="15600"/>
              </a:xfrm>
              <a:custGeom>
                <a:rect b="b" l="l" r="r" t="t"/>
                <a:pathLst>
                  <a:path extrusionOk="0" h="624" w="1090">
                    <a:moveTo>
                      <a:pt x="856" y="1"/>
                    </a:moveTo>
                    <a:lnTo>
                      <a:pt x="0" y="487"/>
                    </a:lnTo>
                    <a:lnTo>
                      <a:pt x="253" y="623"/>
                    </a:lnTo>
                    <a:lnTo>
                      <a:pt x="1090" y="137"/>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1"/>
              <p:cNvSpPr/>
              <p:nvPr/>
            </p:nvSpPr>
            <p:spPr>
              <a:xfrm>
                <a:off x="1560975" y="1054725"/>
                <a:ext cx="27750" cy="15600"/>
              </a:xfrm>
              <a:custGeom>
                <a:rect b="b" l="l" r="r" t="t"/>
                <a:pathLst>
                  <a:path extrusionOk="0" h="624" w="1110">
                    <a:moveTo>
                      <a:pt x="857" y="1"/>
                    </a:moveTo>
                    <a:lnTo>
                      <a:pt x="1" y="487"/>
                    </a:lnTo>
                    <a:lnTo>
                      <a:pt x="254" y="624"/>
                    </a:lnTo>
                    <a:lnTo>
                      <a:pt x="111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1"/>
              <p:cNvSpPr/>
              <p:nvPr/>
            </p:nvSpPr>
            <p:spPr>
              <a:xfrm>
                <a:off x="1507475" y="1086350"/>
                <a:ext cx="26775" cy="15100"/>
              </a:xfrm>
              <a:custGeom>
                <a:rect b="b" l="l" r="r" t="t"/>
                <a:pathLst>
                  <a:path extrusionOk="0" h="604" w="1071">
                    <a:moveTo>
                      <a:pt x="837" y="1"/>
                    </a:moveTo>
                    <a:lnTo>
                      <a:pt x="1" y="467"/>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1"/>
              <p:cNvSpPr/>
              <p:nvPr/>
            </p:nvSpPr>
            <p:spPr>
              <a:xfrm>
                <a:off x="1587725" y="898600"/>
                <a:ext cx="271425" cy="156650"/>
              </a:xfrm>
              <a:custGeom>
                <a:rect b="b" l="l" r="r" t="t"/>
                <a:pathLst>
                  <a:path extrusionOk="0" h="6266" w="10857">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1"/>
              <p:cNvSpPr/>
              <p:nvPr/>
            </p:nvSpPr>
            <p:spPr>
              <a:xfrm>
                <a:off x="1534225" y="1039650"/>
                <a:ext cx="26775" cy="15100"/>
              </a:xfrm>
              <a:custGeom>
                <a:rect b="b" l="l" r="r" t="t"/>
                <a:pathLst>
                  <a:path extrusionOk="0" h="604" w="1071">
                    <a:moveTo>
                      <a:pt x="837" y="1"/>
                    </a:moveTo>
                    <a:lnTo>
                      <a:pt x="1" y="487"/>
                    </a:lnTo>
                    <a:lnTo>
                      <a:pt x="254" y="60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1"/>
              <p:cNvSpPr/>
              <p:nvPr/>
            </p:nvSpPr>
            <p:spPr>
              <a:xfrm>
                <a:off x="1480725" y="1070300"/>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1"/>
              <p:cNvSpPr/>
              <p:nvPr/>
            </p:nvSpPr>
            <p:spPr>
              <a:xfrm>
                <a:off x="1426750" y="1101425"/>
                <a:ext cx="27250" cy="16075"/>
              </a:xfrm>
              <a:custGeom>
                <a:rect b="b" l="l" r="r" t="t"/>
                <a:pathLst>
                  <a:path extrusionOk="0" h="643" w="1090">
                    <a:moveTo>
                      <a:pt x="856" y="1"/>
                    </a:moveTo>
                    <a:lnTo>
                      <a:pt x="0" y="487"/>
                    </a:lnTo>
                    <a:lnTo>
                      <a:pt x="253" y="643"/>
                    </a:lnTo>
                    <a:lnTo>
                      <a:pt x="1090" y="156"/>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1"/>
              <p:cNvSpPr/>
              <p:nvPr/>
            </p:nvSpPr>
            <p:spPr>
              <a:xfrm>
                <a:off x="1400000" y="1117475"/>
                <a:ext cx="26775" cy="15100"/>
              </a:xfrm>
              <a:custGeom>
                <a:rect b="b" l="l" r="r" t="t"/>
                <a:pathLst>
                  <a:path extrusionOk="0" h="604" w="1071">
                    <a:moveTo>
                      <a:pt x="837" y="1"/>
                    </a:moveTo>
                    <a:lnTo>
                      <a:pt x="0" y="448"/>
                    </a:lnTo>
                    <a:lnTo>
                      <a:pt x="253" y="604"/>
                    </a:lnTo>
                    <a:lnTo>
                      <a:pt x="107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1"/>
              <p:cNvSpPr/>
              <p:nvPr/>
            </p:nvSpPr>
            <p:spPr>
              <a:xfrm>
                <a:off x="1385400" y="1132550"/>
                <a:ext cx="14125" cy="9750"/>
              </a:xfrm>
              <a:custGeom>
                <a:rect b="b" l="l" r="r" t="t"/>
                <a:pathLst>
                  <a:path extrusionOk="0" h="390" w="565">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1"/>
              <p:cNvSpPr/>
              <p:nvPr/>
            </p:nvSpPr>
            <p:spPr>
              <a:xfrm>
                <a:off x="1561950" y="931200"/>
                <a:ext cx="185825" cy="107500"/>
              </a:xfrm>
              <a:custGeom>
                <a:rect b="b" l="l" r="r" t="t"/>
                <a:pathLst>
                  <a:path extrusionOk="0" h="4300" w="7433">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1"/>
              <p:cNvSpPr/>
              <p:nvPr/>
            </p:nvSpPr>
            <p:spPr>
              <a:xfrm>
                <a:off x="1453975" y="1086350"/>
                <a:ext cx="26775" cy="15100"/>
              </a:xfrm>
              <a:custGeom>
                <a:rect b="b" l="l" r="r" t="t"/>
                <a:pathLst>
                  <a:path extrusionOk="0" h="604" w="1071">
                    <a:moveTo>
                      <a:pt x="837" y="1"/>
                    </a:moveTo>
                    <a:lnTo>
                      <a:pt x="1" y="467"/>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1"/>
              <p:cNvSpPr/>
              <p:nvPr/>
            </p:nvSpPr>
            <p:spPr>
              <a:xfrm>
                <a:off x="1507475" y="1054725"/>
                <a:ext cx="26775" cy="15600"/>
              </a:xfrm>
              <a:custGeom>
                <a:rect b="b" l="l" r="r" t="t"/>
                <a:pathLst>
                  <a:path extrusionOk="0" h="624" w="1071">
                    <a:moveTo>
                      <a:pt x="837" y="1"/>
                    </a:moveTo>
                    <a:lnTo>
                      <a:pt x="1" y="487"/>
                    </a:lnTo>
                    <a:lnTo>
                      <a:pt x="254" y="62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1"/>
              <p:cNvSpPr/>
              <p:nvPr/>
            </p:nvSpPr>
            <p:spPr>
              <a:xfrm>
                <a:off x="1880050" y="1006100"/>
                <a:ext cx="168800" cy="98275"/>
              </a:xfrm>
              <a:custGeom>
                <a:rect b="b" l="l" r="r" t="t"/>
                <a:pathLst>
                  <a:path extrusionOk="0" h="3931" w="6752">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1"/>
              <p:cNvSpPr/>
              <p:nvPr/>
            </p:nvSpPr>
            <p:spPr>
              <a:xfrm>
                <a:off x="697175" y="1190925"/>
                <a:ext cx="240775" cy="110425"/>
              </a:xfrm>
              <a:custGeom>
                <a:rect b="b" l="l" r="r" t="t"/>
                <a:pathLst>
                  <a:path extrusionOk="0" h="4417" w="9631">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1"/>
              <p:cNvSpPr/>
              <p:nvPr/>
            </p:nvSpPr>
            <p:spPr>
              <a:xfrm>
                <a:off x="697175" y="1161250"/>
                <a:ext cx="267525" cy="125025"/>
              </a:xfrm>
              <a:custGeom>
                <a:rect b="b" l="l" r="r" t="t"/>
                <a:pathLst>
                  <a:path extrusionOk="0" h="5001" w="10701">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1"/>
              <p:cNvSpPr/>
              <p:nvPr/>
            </p:nvSpPr>
            <p:spPr>
              <a:xfrm>
                <a:off x="697175" y="1133525"/>
                <a:ext cx="294275" cy="137200"/>
              </a:xfrm>
              <a:custGeom>
                <a:rect b="b" l="l" r="r" t="t"/>
                <a:pathLst>
                  <a:path extrusionOk="0" h="5488" w="11771">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1"/>
              <p:cNvSpPr/>
              <p:nvPr/>
            </p:nvSpPr>
            <p:spPr>
              <a:xfrm>
                <a:off x="862550" y="1163675"/>
                <a:ext cx="417825" cy="242250"/>
              </a:xfrm>
              <a:custGeom>
                <a:rect b="b" l="l" r="r" t="t"/>
                <a:pathLst>
                  <a:path extrusionOk="0" h="9690" w="16713">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1"/>
              <p:cNvSpPr/>
              <p:nvPr/>
            </p:nvSpPr>
            <p:spPr>
              <a:xfrm>
                <a:off x="777925" y="1083425"/>
                <a:ext cx="529200" cy="307425"/>
              </a:xfrm>
              <a:custGeom>
                <a:rect b="b" l="l" r="r" t="t"/>
                <a:pathLst>
                  <a:path extrusionOk="0" h="12297" w="21168">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1"/>
              <p:cNvSpPr/>
              <p:nvPr/>
            </p:nvSpPr>
            <p:spPr>
              <a:xfrm>
                <a:off x="857675" y="1099000"/>
                <a:ext cx="475700" cy="275800"/>
              </a:xfrm>
              <a:custGeom>
                <a:rect b="b" l="l" r="r" t="t"/>
                <a:pathLst>
                  <a:path extrusionOk="0" h="11032" w="19028">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1"/>
              <p:cNvSpPr/>
              <p:nvPr/>
            </p:nvSpPr>
            <p:spPr>
              <a:xfrm>
                <a:off x="1020125" y="1161250"/>
                <a:ext cx="340000" cy="197975"/>
              </a:xfrm>
              <a:custGeom>
                <a:rect b="b" l="l" r="r" t="t"/>
                <a:pathLst>
                  <a:path extrusionOk="0" h="7919" w="1360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1"/>
              <p:cNvSpPr/>
              <p:nvPr/>
            </p:nvSpPr>
            <p:spPr>
              <a:xfrm>
                <a:off x="765275" y="982275"/>
                <a:ext cx="622575" cy="361400"/>
              </a:xfrm>
              <a:custGeom>
                <a:rect b="b" l="l" r="r" t="t"/>
                <a:pathLst>
                  <a:path extrusionOk="0" h="14456" w="24903">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1"/>
              <p:cNvSpPr/>
              <p:nvPr/>
            </p:nvSpPr>
            <p:spPr>
              <a:xfrm>
                <a:off x="1006525" y="1091225"/>
                <a:ext cx="408075" cy="236875"/>
              </a:xfrm>
              <a:custGeom>
                <a:rect b="b" l="l" r="r" t="t"/>
                <a:pathLst>
                  <a:path extrusionOk="0" h="9475" w="16323">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1"/>
              <p:cNvSpPr/>
              <p:nvPr/>
            </p:nvSpPr>
            <p:spPr>
              <a:xfrm>
                <a:off x="927225" y="1014375"/>
                <a:ext cx="513650" cy="298650"/>
              </a:xfrm>
              <a:custGeom>
                <a:rect b="b" l="l" r="r" t="t"/>
                <a:pathLst>
                  <a:path extrusionOk="0" h="11946" w="20546">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1"/>
              <p:cNvSpPr/>
              <p:nvPr/>
            </p:nvSpPr>
            <p:spPr>
              <a:xfrm>
                <a:off x="891725" y="965725"/>
                <a:ext cx="576375" cy="330775"/>
              </a:xfrm>
              <a:custGeom>
                <a:rect b="b" l="l" r="r" t="t"/>
                <a:pathLst>
                  <a:path extrusionOk="0" h="13231" w="23055">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1"/>
              <p:cNvSpPr/>
              <p:nvPr/>
            </p:nvSpPr>
            <p:spPr>
              <a:xfrm>
                <a:off x="1048825" y="1022625"/>
                <a:ext cx="446525" cy="259275"/>
              </a:xfrm>
              <a:custGeom>
                <a:rect b="b" l="l" r="r" t="t"/>
                <a:pathLst>
                  <a:path extrusionOk="0" h="10371" w="17861">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1"/>
              <p:cNvSpPr/>
              <p:nvPr/>
            </p:nvSpPr>
            <p:spPr>
              <a:xfrm>
                <a:off x="1216625" y="1057650"/>
                <a:ext cx="332225" cy="193125"/>
              </a:xfrm>
              <a:custGeom>
                <a:rect b="b" l="l" r="r" t="t"/>
                <a:pathLst>
                  <a:path extrusionOk="0" h="7725" w="13289">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1"/>
              <p:cNvSpPr/>
              <p:nvPr/>
            </p:nvSpPr>
            <p:spPr>
              <a:xfrm>
                <a:off x="1021600" y="912225"/>
                <a:ext cx="553500" cy="323475"/>
              </a:xfrm>
              <a:custGeom>
                <a:rect b="b" l="l" r="r" t="t"/>
                <a:pathLst>
                  <a:path extrusionOk="0" h="12939" w="2214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1"/>
              <p:cNvSpPr/>
              <p:nvPr/>
            </p:nvSpPr>
            <p:spPr>
              <a:xfrm>
                <a:off x="1103800" y="928275"/>
                <a:ext cx="498050" cy="291375"/>
              </a:xfrm>
              <a:custGeom>
                <a:rect b="b" l="l" r="r" t="t"/>
                <a:pathLst>
                  <a:path extrusionOk="0" h="11655" w="19922">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1"/>
              <p:cNvSpPr/>
              <p:nvPr/>
            </p:nvSpPr>
            <p:spPr>
              <a:xfrm>
                <a:off x="972475" y="823700"/>
                <a:ext cx="656125" cy="382800"/>
              </a:xfrm>
              <a:custGeom>
                <a:rect b="b" l="l" r="r" t="t"/>
                <a:pathLst>
                  <a:path extrusionOk="0" h="15312" w="26245">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1"/>
              <p:cNvSpPr/>
              <p:nvPr/>
            </p:nvSpPr>
            <p:spPr>
              <a:xfrm>
                <a:off x="1100875" y="864575"/>
                <a:ext cx="555950" cy="324925"/>
              </a:xfrm>
              <a:custGeom>
                <a:rect b="b" l="l" r="r" t="t"/>
                <a:pathLst>
                  <a:path extrusionOk="0" h="12997" w="22238">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1"/>
              <p:cNvSpPr/>
              <p:nvPr/>
            </p:nvSpPr>
            <p:spPr>
              <a:xfrm>
                <a:off x="860600" y="697250"/>
                <a:ext cx="821525" cy="478125"/>
              </a:xfrm>
              <a:custGeom>
                <a:rect b="b" l="l" r="r" t="t"/>
                <a:pathLst>
                  <a:path extrusionOk="0" h="19125" w="32861">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1"/>
              <p:cNvSpPr/>
              <p:nvPr/>
            </p:nvSpPr>
            <p:spPr>
              <a:xfrm>
                <a:off x="1164575" y="705525"/>
                <a:ext cx="544775" cy="454300"/>
              </a:xfrm>
              <a:custGeom>
                <a:rect b="b" l="l" r="r" t="t"/>
                <a:pathLst>
                  <a:path extrusionOk="0" h="18172" w="21791">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1"/>
              <p:cNvSpPr/>
              <p:nvPr/>
            </p:nvSpPr>
            <p:spPr>
              <a:xfrm>
                <a:off x="1210300" y="703575"/>
                <a:ext cx="525325" cy="439700"/>
              </a:xfrm>
              <a:custGeom>
                <a:rect b="b" l="l" r="r" t="t"/>
                <a:pathLst>
                  <a:path extrusionOk="0" h="17588" w="21013">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1"/>
              <p:cNvSpPr/>
              <p:nvPr/>
            </p:nvSpPr>
            <p:spPr>
              <a:xfrm>
                <a:off x="1144150" y="1046950"/>
                <a:ext cx="97800" cy="58400"/>
              </a:xfrm>
              <a:custGeom>
                <a:rect b="b" l="l" r="r" t="t"/>
                <a:pathLst>
                  <a:path extrusionOk="0" h="2336" w="3912">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1"/>
              <p:cNvSpPr/>
              <p:nvPr/>
            </p:nvSpPr>
            <p:spPr>
              <a:xfrm>
                <a:off x="697175" y="2247325"/>
                <a:ext cx="109950" cy="67625"/>
              </a:xfrm>
              <a:custGeom>
                <a:rect b="b" l="l" r="r" t="t"/>
                <a:pathLst>
                  <a:path extrusionOk="0" h="2705" w="4398">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1"/>
              <p:cNvSpPr/>
              <p:nvPr/>
            </p:nvSpPr>
            <p:spPr>
              <a:xfrm>
                <a:off x="798825" y="2308125"/>
                <a:ext cx="41375" cy="26300"/>
              </a:xfrm>
              <a:custGeom>
                <a:rect b="b" l="l" r="r" t="t"/>
                <a:pathLst>
                  <a:path extrusionOk="0" h="1052" w="1655">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1"/>
              <p:cNvSpPr/>
              <p:nvPr/>
            </p:nvSpPr>
            <p:spPr>
              <a:xfrm>
                <a:off x="800775" y="2135475"/>
                <a:ext cx="35050" cy="20925"/>
              </a:xfrm>
              <a:custGeom>
                <a:rect b="b" l="l" r="r" t="t"/>
                <a:pathLst>
                  <a:path extrusionOk="0" h="837" w="1402">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1"/>
              <p:cNvSpPr/>
              <p:nvPr/>
            </p:nvSpPr>
            <p:spPr>
              <a:xfrm>
                <a:off x="799325" y="2238575"/>
                <a:ext cx="35050" cy="20450"/>
              </a:xfrm>
              <a:custGeom>
                <a:rect b="b" l="l" r="r" t="t"/>
                <a:pathLst>
                  <a:path extrusionOk="0" h="818" w="1402">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1"/>
              <p:cNvSpPr/>
              <p:nvPr/>
            </p:nvSpPr>
            <p:spPr>
              <a:xfrm>
                <a:off x="815375" y="2154425"/>
                <a:ext cx="5850" cy="85150"/>
              </a:xfrm>
              <a:custGeom>
                <a:rect b="b" l="l" r="r" t="t"/>
                <a:pathLst>
                  <a:path extrusionOk="0" h="3406" w="234">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1"/>
              <p:cNvSpPr/>
              <p:nvPr/>
            </p:nvSpPr>
            <p:spPr>
              <a:xfrm>
                <a:off x="697175" y="2117475"/>
                <a:ext cx="121625" cy="75900"/>
              </a:xfrm>
              <a:custGeom>
                <a:rect b="b" l="l" r="r" t="t"/>
                <a:pathLst>
                  <a:path extrusionOk="0" h="3036" w="4865">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1"/>
              <p:cNvSpPr/>
              <p:nvPr/>
            </p:nvSpPr>
            <p:spPr>
              <a:xfrm>
                <a:off x="697175" y="2161050"/>
                <a:ext cx="76400" cy="49350"/>
              </a:xfrm>
              <a:custGeom>
                <a:rect b="b" l="l" r="r" t="t"/>
                <a:pathLst>
                  <a:path extrusionOk="0" h="1974" w="3056">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1"/>
              <p:cNvSpPr/>
              <p:nvPr/>
            </p:nvSpPr>
            <p:spPr>
              <a:xfrm>
                <a:off x="776450" y="462325"/>
                <a:ext cx="351675" cy="200425"/>
              </a:xfrm>
              <a:custGeom>
                <a:rect b="b" l="l" r="r" t="t"/>
                <a:pathLst>
                  <a:path extrusionOk="0" h="8017" w="14067">
                    <a:moveTo>
                      <a:pt x="1" y="1"/>
                    </a:moveTo>
                    <a:lnTo>
                      <a:pt x="13833" y="8016"/>
                    </a:lnTo>
                    <a:lnTo>
                      <a:pt x="14067" y="7861"/>
                    </a:lnTo>
                    <a:lnTo>
                      <a:pt x="4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1"/>
              <p:cNvSpPr/>
              <p:nvPr/>
            </p:nvSpPr>
            <p:spPr>
              <a:xfrm>
                <a:off x="1203500" y="2158325"/>
                <a:ext cx="144475" cy="83200"/>
              </a:xfrm>
              <a:custGeom>
                <a:rect b="b" l="l" r="r" t="t"/>
                <a:pathLst>
                  <a:path extrusionOk="0" h="3328" w="5779">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1"/>
              <p:cNvSpPr/>
              <p:nvPr/>
            </p:nvSpPr>
            <p:spPr>
              <a:xfrm>
                <a:off x="1184050" y="2199675"/>
                <a:ext cx="92425" cy="53525"/>
              </a:xfrm>
              <a:custGeom>
                <a:rect b="b" l="l" r="r" t="t"/>
                <a:pathLst>
                  <a:path extrusionOk="0" h="2141" w="3697">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1"/>
              <p:cNvSpPr/>
              <p:nvPr/>
            </p:nvSpPr>
            <p:spPr>
              <a:xfrm>
                <a:off x="1071700" y="2123025"/>
                <a:ext cx="759250" cy="437075"/>
              </a:xfrm>
              <a:custGeom>
                <a:rect b="b" l="l" r="r" t="t"/>
                <a:pathLst>
                  <a:path extrusionOk="0" h="17483" w="3037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1"/>
              <p:cNvSpPr/>
              <p:nvPr/>
            </p:nvSpPr>
            <p:spPr>
              <a:xfrm>
                <a:off x="1682100" y="2496650"/>
                <a:ext cx="43775" cy="25500"/>
              </a:xfrm>
              <a:custGeom>
                <a:rect b="b" l="l" r="r" t="t"/>
                <a:pathLst>
                  <a:path extrusionOk="0" h="1020" w="1751">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1"/>
              <p:cNvSpPr/>
              <p:nvPr/>
            </p:nvSpPr>
            <p:spPr>
              <a:xfrm>
                <a:off x="1614475" y="2457050"/>
                <a:ext cx="43800" cy="25700"/>
              </a:xfrm>
              <a:custGeom>
                <a:rect b="b" l="l" r="r" t="t"/>
                <a:pathLst>
                  <a:path extrusionOk="0" h="1028" w="1752">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1"/>
              <p:cNvSpPr/>
              <p:nvPr/>
            </p:nvSpPr>
            <p:spPr>
              <a:xfrm>
                <a:off x="1547375" y="2418125"/>
                <a:ext cx="42825" cy="25725"/>
              </a:xfrm>
              <a:custGeom>
                <a:rect b="b" l="l" r="r" t="t"/>
                <a:pathLst>
                  <a:path extrusionOk="0" h="1029" w="1713">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1"/>
              <p:cNvSpPr/>
              <p:nvPr/>
            </p:nvSpPr>
            <p:spPr>
              <a:xfrm>
                <a:off x="1596000" y="2513875"/>
                <a:ext cx="101200" cy="45725"/>
              </a:xfrm>
              <a:custGeom>
                <a:rect b="b" l="l" r="r" t="t"/>
                <a:pathLst>
                  <a:path extrusionOk="0" h="1829" w="4048">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1"/>
              <p:cNvSpPr/>
              <p:nvPr/>
            </p:nvSpPr>
            <p:spPr>
              <a:xfrm>
                <a:off x="1525950" y="2474950"/>
                <a:ext cx="104125" cy="59375"/>
              </a:xfrm>
              <a:custGeom>
                <a:rect b="b" l="l" r="r" t="t"/>
                <a:pathLst>
                  <a:path extrusionOk="0" h="2375" w="4165">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1"/>
              <p:cNvSpPr/>
              <p:nvPr/>
            </p:nvSpPr>
            <p:spPr>
              <a:xfrm>
                <a:off x="1458350" y="2436050"/>
                <a:ext cx="104125" cy="59350"/>
              </a:xfrm>
              <a:custGeom>
                <a:rect b="b" l="l" r="r" t="t"/>
                <a:pathLst>
                  <a:path extrusionOk="0" h="2374" w="4165">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1"/>
              <p:cNvSpPr/>
              <p:nvPr/>
            </p:nvSpPr>
            <p:spPr>
              <a:xfrm>
                <a:off x="1917975" y="2498850"/>
                <a:ext cx="41375" cy="26700"/>
              </a:xfrm>
              <a:custGeom>
                <a:rect b="b" l="l" r="r" t="t"/>
                <a:pathLst>
                  <a:path extrusionOk="0" h="1068" w="1655">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1"/>
              <p:cNvSpPr/>
              <p:nvPr/>
            </p:nvSpPr>
            <p:spPr>
              <a:xfrm>
                <a:off x="1780825" y="2419750"/>
                <a:ext cx="41375" cy="26525"/>
              </a:xfrm>
              <a:custGeom>
                <a:rect b="b" l="l" r="r" t="t"/>
                <a:pathLst>
                  <a:path extrusionOk="0" h="1061" w="1655">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1"/>
              <p:cNvSpPr/>
              <p:nvPr/>
            </p:nvSpPr>
            <p:spPr>
              <a:xfrm>
                <a:off x="1810975" y="2437850"/>
                <a:ext cx="115300" cy="69225"/>
              </a:xfrm>
              <a:custGeom>
                <a:rect b="b" l="l" r="r" t="t"/>
                <a:pathLst>
                  <a:path extrusionOk="0" h="2769" w="4612">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1"/>
              <p:cNvSpPr/>
              <p:nvPr/>
            </p:nvSpPr>
            <p:spPr>
              <a:xfrm>
                <a:off x="1703500" y="2436825"/>
                <a:ext cx="87550" cy="53225"/>
              </a:xfrm>
              <a:custGeom>
                <a:rect b="b" l="l" r="r" t="t"/>
                <a:pathLst>
                  <a:path extrusionOk="0" h="2129" w="3502">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1"/>
              <p:cNvSpPr/>
              <p:nvPr/>
            </p:nvSpPr>
            <p:spPr>
              <a:xfrm>
                <a:off x="1251650" y="2196375"/>
                <a:ext cx="426075" cy="247950"/>
              </a:xfrm>
              <a:custGeom>
                <a:rect b="b" l="l" r="r" t="t"/>
                <a:pathLst>
                  <a:path extrusionOk="0" h="9918" w="17043">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1"/>
              <p:cNvSpPr/>
              <p:nvPr/>
            </p:nvSpPr>
            <p:spPr>
              <a:xfrm>
                <a:off x="1669925" y="2438475"/>
                <a:ext cx="41375" cy="26775"/>
              </a:xfrm>
              <a:custGeom>
                <a:rect b="b" l="l" r="r" t="t"/>
                <a:pathLst>
                  <a:path extrusionOk="0" h="1071" w="1655">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1"/>
              <p:cNvSpPr/>
              <p:nvPr/>
            </p:nvSpPr>
            <p:spPr>
              <a:xfrm>
                <a:off x="1149025" y="2248550"/>
                <a:ext cx="41375" cy="27025"/>
              </a:xfrm>
              <a:custGeom>
                <a:rect b="b" l="l" r="r" t="t"/>
                <a:pathLst>
                  <a:path extrusionOk="0" h="1081" w="1655">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1"/>
              <p:cNvSpPr/>
              <p:nvPr/>
            </p:nvSpPr>
            <p:spPr>
              <a:xfrm>
                <a:off x="1430625" y="2410200"/>
                <a:ext cx="41375" cy="26350"/>
              </a:xfrm>
              <a:custGeom>
                <a:rect b="b" l="l" r="r" t="t"/>
                <a:pathLst>
                  <a:path extrusionOk="0" h="1054" w="1655">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1"/>
              <p:cNvSpPr/>
              <p:nvPr/>
            </p:nvSpPr>
            <p:spPr>
              <a:xfrm>
                <a:off x="1353775" y="2411300"/>
                <a:ext cx="41375" cy="26725"/>
              </a:xfrm>
              <a:custGeom>
                <a:rect b="b" l="l" r="r" t="t"/>
                <a:pathLst>
                  <a:path extrusionOk="0" h="1069" w="1655">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1"/>
              <p:cNvSpPr/>
              <p:nvPr/>
            </p:nvSpPr>
            <p:spPr>
              <a:xfrm>
                <a:off x="1357675" y="2488550"/>
                <a:ext cx="41375" cy="26300"/>
              </a:xfrm>
              <a:custGeom>
                <a:rect b="b" l="l" r="r" t="t"/>
                <a:pathLst>
                  <a:path extrusionOk="0" h="1052" w="1655">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1"/>
              <p:cNvSpPr/>
              <p:nvPr/>
            </p:nvSpPr>
            <p:spPr>
              <a:xfrm>
                <a:off x="1177725" y="2309350"/>
                <a:ext cx="41350" cy="27000"/>
              </a:xfrm>
              <a:custGeom>
                <a:rect b="b" l="l" r="r" t="t"/>
                <a:pathLst>
                  <a:path extrusionOk="0" h="1080" w="1654">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1"/>
              <p:cNvSpPr/>
              <p:nvPr/>
            </p:nvSpPr>
            <p:spPr>
              <a:xfrm>
                <a:off x="1320225" y="2208150"/>
                <a:ext cx="525300" cy="130650"/>
              </a:xfrm>
              <a:custGeom>
                <a:rect b="b" l="l" r="r" t="t"/>
                <a:pathLst>
                  <a:path extrusionOk="0" h="5226" w="21012">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1"/>
              <p:cNvSpPr/>
              <p:nvPr/>
            </p:nvSpPr>
            <p:spPr>
              <a:xfrm>
                <a:off x="1177725" y="2265800"/>
                <a:ext cx="261700" cy="153725"/>
              </a:xfrm>
              <a:custGeom>
                <a:rect b="b" l="l" r="r" t="t"/>
                <a:pathLst>
                  <a:path extrusionOk="0" h="6149" w="10468">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1"/>
              <p:cNvSpPr/>
              <p:nvPr/>
            </p:nvSpPr>
            <p:spPr>
              <a:xfrm>
                <a:off x="1262825" y="2358225"/>
                <a:ext cx="99750" cy="61800"/>
              </a:xfrm>
              <a:custGeom>
                <a:rect b="b" l="l" r="r" t="t"/>
                <a:pathLst>
                  <a:path extrusionOk="0" h="2472" w="399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1"/>
              <p:cNvSpPr/>
              <p:nvPr/>
            </p:nvSpPr>
            <p:spPr>
              <a:xfrm>
                <a:off x="1207375" y="2327925"/>
                <a:ext cx="50625" cy="33725"/>
              </a:xfrm>
              <a:custGeom>
                <a:rect b="b" l="l" r="r" t="t"/>
                <a:pathLst>
                  <a:path extrusionOk="0" h="1349" w="2025">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1"/>
              <p:cNvSpPr/>
              <p:nvPr/>
            </p:nvSpPr>
            <p:spPr>
              <a:xfrm>
                <a:off x="1331900" y="2273100"/>
                <a:ext cx="6350" cy="86125"/>
              </a:xfrm>
              <a:custGeom>
                <a:rect b="b" l="l" r="r" t="t"/>
                <a:pathLst>
                  <a:path extrusionOk="0" h="3445" w="254">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1"/>
              <p:cNvSpPr/>
              <p:nvPr/>
            </p:nvSpPr>
            <p:spPr>
              <a:xfrm>
                <a:off x="1398050" y="2311525"/>
                <a:ext cx="6350" cy="86600"/>
              </a:xfrm>
              <a:custGeom>
                <a:rect b="b" l="l" r="r" t="t"/>
                <a:pathLst>
                  <a:path extrusionOk="0" h="3464" w="254">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1"/>
              <p:cNvSpPr/>
              <p:nvPr/>
            </p:nvSpPr>
            <p:spPr>
              <a:xfrm>
                <a:off x="1257000" y="2313975"/>
                <a:ext cx="109450" cy="184825"/>
              </a:xfrm>
              <a:custGeom>
                <a:rect b="b" l="l" r="r" t="t"/>
                <a:pathLst>
                  <a:path extrusionOk="0" h="7393" w="4378">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1"/>
              <p:cNvSpPr/>
              <p:nvPr/>
            </p:nvSpPr>
            <p:spPr>
              <a:xfrm>
                <a:off x="1774025" y="2543350"/>
                <a:ext cx="31625" cy="15275"/>
              </a:xfrm>
              <a:custGeom>
                <a:rect b="b" l="l" r="r" t="t"/>
                <a:pathLst>
                  <a:path extrusionOk="0" h="611" w="1265">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1"/>
              <p:cNvSpPr/>
              <p:nvPr/>
            </p:nvSpPr>
            <p:spPr>
              <a:xfrm>
                <a:off x="1108175" y="627225"/>
                <a:ext cx="163450" cy="93400"/>
              </a:xfrm>
              <a:custGeom>
                <a:rect b="b" l="l" r="r" t="t"/>
                <a:pathLst>
                  <a:path extrusionOk="0" h="3736" w="6538">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1"/>
              <p:cNvSpPr/>
              <p:nvPr/>
            </p:nvSpPr>
            <p:spPr>
              <a:xfrm>
                <a:off x="1224400" y="462325"/>
                <a:ext cx="382800" cy="220850"/>
              </a:xfrm>
              <a:custGeom>
                <a:rect b="b" l="l" r="r" t="t"/>
                <a:pathLst>
                  <a:path extrusionOk="0" h="8834" w="15312">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1"/>
              <p:cNvSpPr/>
              <p:nvPr/>
            </p:nvSpPr>
            <p:spPr>
              <a:xfrm>
                <a:off x="1604275" y="461850"/>
                <a:ext cx="42825" cy="21900"/>
              </a:xfrm>
              <a:custGeom>
                <a:rect b="b" l="l" r="r" t="t"/>
                <a:pathLst>
                  <a:path extrusionOk="0" h="876" w="1713">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1"/>
              <p:cNvSpPr/>
              <p:nvPr/>
            </p:nvSpPr>
            <p:spPr>
              <a:xfrm>
                <a:off x="1721475" y="462325"/>
                <a:ext cx="92450" cy="39925"/>
              </a:xfrm>
              <a:custGeom>
                <a:rect b="b" l="l" r="r" t="t"/>
                <a:pathLst>
                  <a:path extrusionOk="0" h="1597" w="3698">
                    <a:moveTo>
                      <a:pt x="1" y="1"/>
                    </a:moveTo>
                    <a:lnTo>
                      <a:pt x="2763" y="1596"/>
                    </a:lnTo>
                    <a:lnTo>
                      <a:pt x="3697" y="1051"/>
                    </a:lnTo>
                    <a:lnTo>
                      <a:pt x="1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1"/>
              <p:cNvSpPr/>
              <p:nvPr/>
            </p:nvSpPr>
            <p:spPr>
              <a:xfrm>
                <a:off x="1632475" y="475475"/>
                <a:ext cx="113350" cy="65675"/>
              </a:xfrm>
              <a:custGeom>
                <a:rect b="b" l="l" r="r" t="t"/>
                <a:pathLst>
                  <a:path extrusionOk="0" h="2627" w="4534">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1"/>
              <p:cNvSpPr/>
              <p:nvPr/>
            </p:nvSpPr>
            <p:spPr>
              <a:xfrm>
                <a:off x="1209825" y="461850"/>
                <a:ext cx="348275" cy="199425"/>
              </a:xfrm>
              <a:custGeom>
                <a:rect b="b" l="l" r="r" t="t"/>
                <a:pathLst>
                  <a:path extrusionOk="0" h="7977" w="13931">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1"/>
              <p:cNvSpPr/>
              <p:nvPr/>
            </p:nvSpPr>
            <p:spPr>
              <a:xfrm>
                <a:off x="1277425" y="707575"/>
                <a:ext cx="41375" cy="26675"/>
              </a:xfrm>
              <a:custGeom>
                <a:rect b="b" l="l" r="r" t="t"/>
                <a:pathLst>
                  <a:path extrusionOk="0" h="1067" w="1655">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1"/>
              <p:cNvSpPr/>
              <p:nvPr/>
            </p:nvSpPr>
            <p:spPr>
              <a:xfrm>
                <a:off x="1591125" y="526775"/>
                <a:ext cx="41375" cy="27025"/>
              </a:xfrm>
              <a:custGeom>
                <a:rect b="b" l="l" r="r" t="t"/>
                <a:pathLst>
                  <a:path extrusionOk="0" h="1081" w="1655">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1"/>
              <p:cNvSpPr/>
              <p:nvPr/>
            </p:nvSpPr>
            <p:spPr>
              <a:xfrm>
                <a:off x="1593575" y="570550"/>
                <a:ext cx="41350" cy="27025"/>
              </a:xfrm>
              <a:custGeom>
                <a:rect b="b" l="l" r="r" t="t"/>
                <a:pathLst>
                  <a:path extrusionOk="0" h="1081" w="1654">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1"/>
              <p:cNvSpPr/>
              <p:nvPr/>
            </p:nvSpPr>
            <p:spPr>
              <a:xfrm>
                <a:off x="1609625" y="843175"/>
                <a:ext cx="41350" cy="25800"/>
              </a:xfrm>
              <a:custGeom>
                <a:rect b="b" l="l" r="r" t="t"/>
                <a:pathLst>
                  <a:path extrusionOk="0" h="1032" w="1654">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1"/>
              <p:cNvSpPr/>
              <p:nvPr/>
            </p:nvSpPr>
            <p:spPr>
              <a:xfrm>
                <a:off x="1417025" y="672500"/>
                <a:ext cx="41350" cy="26225"/>
              </a:xfrm>
              <a:custGeom>
                <a:rect b="b" l="l" r="r" t="t"/>
                <a:pathLst>
                  <a:path extrusionOk="0" h="1049" w="1654">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1"/>
              <p:cNvSpPr/>
              <p:nvPr/>
            </p:nvSpPr>
            <p:spPr>
              <a:xfrm>
                <a:off x="1193775" y="497825"/>
                <a:ext cx="75400" cy="144500"/>
              </a:xfrm>
              <a:custGeom>
                <a:rect b="b" l="l" r="r" t="t"/>
                <a:pathLst>
                  <a:path extrusionOk="0" h="5780" w="3016">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1"/>
              <p:cNvSpPr/>
              <p:nvPr/>
            </p:nvSpPr>
            <p:spPr>
              <a:xfrm>
                <a:off x="1307575" y="545325"/>
                <a:ext cx="294275" cy="172875"/>
              </a:xfrm>
              <a:custGeom>
                <a:rect b="b" l="l" r="r" t="t"/>
                <a:pathLst>
                  <a:path extrusionOk="0" h="6915" w="11771">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1"/>
              <p:cNvSpPr/>
              <p:nvPr/>
            </p:nvSpPr>
            <p:spPr>
              <a:xfrm>
                <a:off x="1499700" y="588600"/>
                <a:ext cx="104100" cy="58100"/>
              </a:xfrm>
              <a:custGeom>
                <a:rect b="b" l="l" r="r" t="t"/>
                <a:pathLst>
                  <a:path extrusionOk="0" h="2324" w="4164">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1"/>
              <p:cNvSpPr/>
              <p:nvPr/>
            </p:nvSpPr>
            <p:spPr>
              <a:xfrm>
                <a:off x="1447650" y="653000"/>
                <a:ext cx="52550" cy="28225"/>
              </a:xfrm>
              <a:custGeom>
                <a:rect b="b" l="l" r="r" t="t"/>
                <a:pathLst>
                  <a:path extrusionOk="0" h="1129" w="2102">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1"/>
              <p:cNvSpPr/>
              <p:nvPr/>
            </p:nvSpPr>
            <p:spPr>
              <a:xfrm>
                <a:off x="1352825" y="603375"/>
                <a:ext cx="146400" cy="6350"/>
              </a:xfrm>
              <a:custGeom>
                <a:rect b="b" l="l" r="r" t="t"/>
                <a:pathLst>
                  <a:path extrusionOk="0" h="254" w="5856">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1"/>
              <p:cNvSpPr/>
              <p:nvPr/>
            </p:nvSpPr>
            <p:spPr>
              <a:xfrm>
                <a:off x="1418475" y="565450"/>
                <a:ext cx="146425" cy="5850"/>
              </a:xfrm>
              <a:custGeom>
                <a:rect b="b" l="l" r="r" t="t"/>
                <a:pathLst>
                  <a:path extrusionOk="0" h="234" w="5857">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1"/>
              <p:cNvSpPr/>
              <p:nvPr/>
            </p:nvSpPr>
            <p:spPr>
              <a:xfrm>
                <a:off x="1423325" y="462325"/>
                <a:ext cx="537475" cy="190700"/>
              </a:xfrm>
              <a:custGeom>
                <a:rect b="b" l="l" r="r" t="t"/>
                <a:pathLst>
                  <a:path extrusionOk="0" h="7628" w="21499">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1"/>
              <p:cNvSpPr/>
              <p:nvPr/>
            </p:nvSpPr>
            <p:spPr>
              <a:xfrm>
                <a:off x="809525" y="914650"/>
                <a:ext cx="41375" cy="25825"/>
              </a:xfrm>
              <a:custGeom>
                <a:rect b="b" l="l" r="r" t="t"/>
                <a:pathLst>
                  <a:path extrusionOk="0" h="1033" w="1655">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1"/>
              <p:cNvSpPr/>
              <p:nvPr/>
            </p:nvSpPr>
            <p:spPr>
              <a:xfrm>
                <a:off x="839700" y="931675"/>
                <a:ext cx="66650" cy="41375"/>
              </a:xfrm>
              <a:custGeom>
                <a:rect b="b" l="l" r="r" t="t"/>
                <a:pathLst>
                  <a:path extrusionOk="0" h="1655" w="2666">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1"/>
              <p:cNvSpPr/>
              <p:nvPr/>
            </p:nvSpPr>
            <p:spPr>
              <a:xfrm>
                <a:off x="739500" y="877200"/>
                <a:ext cx="78825" cy="45750"/>
              </a:xfrm>
              <a:custGeom>
                <a:rect b="b" l="l" r="r" t="t"/>
                <a:pathLst>
                  <a:path extrusionOk="0" h="1830" w="3153">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1"/>
              <p:cNvSpPr/>
              <p:nvPr/>
            </p:nvSpPr>
            <p:spPr>
              <a:xfrm>
                <a:off x="701550" y="853375"/>
                <a:ext cx="38950" cy="22400"/>
              </a:xfrm>
              <a:custGeom>
                <a:rect b="b" l="l" r="r" t="t"/>
                <a:pathLst>
                  <a:path extrusionOk="0" h="896" w="1558">
                    <a:moveTo>
                      <a:pt x="234" y="1"/>
                    </a:moveTo>
                    <a:lnTo>
                      <a:pt x="1" y="117"/>
                    </a:lnTo>
                    <a:lnTo>
                      <a:pt x="1304" y="896"/>
                    </a:lnTo>
                    <a:lnTo>
                      <a:pt x="1557" y="759"/>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1"/>
              <p:cNvSpPr/>
              <p:nvPr/>
            </p:nvSpPr>
            <p:spPr>
              <a:xfrm>
                <a:off x="697675" y="771175"/>
                <a:ext cx="187275" cy="132800"/>
              </a:xfrm>
              <a:custGeom>
                <a:rect b="b" l="l" r="r" t="t"/>
                <a:pathLst>
                  <a:path extrusionOk="0" h="5312" w="7491">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1"/>
              <p:cNvSpPr/>
              <p:nvPr/>
            </p:nvSpPr>
            <p:spPr>
              <a:xfrm>
                <a:off x="770625" y="813975"/>
                <a:ext cx="42350" cy="24825"/>
              </a:xfrm>
              <a:custGeom>
                <a:rect b="b" l="l" r="r" t="t"/>
                <a:pathLst>
                  <a:path extrusionOk="0" h="993" w="1694">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1"/>
              <p:cNvSpPr/>
              <p:nvPr/>
            </p:nvSpPr>
            <p:spPr>
              <a:xfrm>
                <a:off x="748725" y="716700"/>
                <a:ext cx="114325" cy="65700"/>
              </a:xfrm>
              <a:custGeom>
                <a:rect b="b" l="l" r="r" t="t"/>
                <a:pathLst>
                  <a:path extrusionOk="0" h="2628" w="4573">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697175" y="758050"/>
                <a:ext cx="93900" cy="66175"/>
              </a:xfrm>
              <a:custGeom>
                <a:rect b="b" l="l" r="r" t="t"/>
                <a:pathLst>
                  <a:path extrusionOk="0" h="2647" w="3756">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1"/>
              <p:cNvSpPr/>
              <p:nvPr/>
            </p:nvSpPr>
            <p:spPr>
              <a:xfrm>
                <a:off x="697175" y="831500"/>
                <a:ext cx="24350" cy="27250"/>
              </a:xfrm>
              <a:custGeom>
                <a:rect b="b" l="l" r="r" t="t"/>
                <a:pathLst>
                  <a:path extrusionOk="0" h="1090" w="974">
                    <a:moveTo>
                      <a:pt x="1" y="0"/>
                    </a:moveTo>
                    <a:lnTo>
                      <a:pt x="1" y="1090"/>
                    </a:lnTo>
                    <a:lnTo>
                      <a:pt x="176" y="992"/>
                    </a:lnTo>
                    <a:lnTo>
                      <a:pt x="409" y="876"/>
                    </a:lnTo>
                    <a:lnTo>
                      <a:pt x="973" y="56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1"/>
              <p:cNvSpPr/>
              <p:nvPr/>
            </p:nvSpPr>
            <p:spPr>
              <a:xfrm>
                <a:off x="2270125" y="2491500"/>
                <a:ext cx="99225" cy="68600"/>
              </a:xfrm>
              <a:custGeom>
                <a:rect b="b" l="l" r="r" t="t"/>
                <a:pathLst>
                  <a:path extrusionOk="0" h="2744" w="3969">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2357175" y="2494900"/>
                <a:ext cx="11200" cy="12175"/>
              </a:xfrm>
              <a:custGeom>
                <a:rect b="b" l="l" r="r" t="t"/>
                <a:pathLst>
                  <a:path extrusionOk="0" h="487" w="448">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1777425" y="1980800"/>
                <a:ext cx="104600" cy="60825"/>
              </a:xfrm>
              <a:custGeom>
                <a:rect b="b" l="l" r="r" t="t"/>
                <a:pathLst>
                  <a:path extrusionOk="0" h="2433" w="4184">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1873725" y="1959150"/>
                <a:ext cx="41350" cy="27025"/>
              </a:xfrm>
              <a:custGeom>
                <a:rect b="b" l="l" r="r" t="t"/>
                <a:pathLst>
                  <a:path extrusionOk="0" h="1081" w="1654">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1745325" y="2034775"/>
                <a:ext cx="40875" cy="26300"/>
              </a:xfrm>
              <a:custGeom>
                <a:rect b="b" l="l" r="r" t="t"/>
                <a:pathLst>
                  <a:path extrusionOk="0" h="1052" w="1635">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1774500" y="2052500"/>
                <a:ext cx="594850" cy="348075"/>
              </a:xfrm>
              <a:custGeom>
                <a:rect b="b" l="l" r="r" t="t"/>
                <a:pathLst>
                  <a:path extrusionOk="0" h="13923" w="23794">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1650475" y="1981775"/>
                <a:ext cx="38925" cy="22400"/>
              </a:xfrm>
              <a:custGeom>
                <a:rect b="b" l="l" r="r" t="t"/>
                <a:pathLst>
                  <a:path extrusionOk="0" h="896" w="1557">
                    <a:moveTo>
                      <a:pt x="253" y="0"/>
                    </a:moveTo>
                    <a:lnTo>
                      <a:pt x="0" y="136"/>
                    </a:lnTo>
                    <a:lnTo>
                      <a:pt x="1323" y="895"/>
                    </a:lnTo>
                    <a:lnTo>
                      <a:pt x="1557" y="759"/>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1"/>
              <p:cNvSpPr/>
              <p:nvPr/>
            </p:nvSpPr>
            <p:spPr>
              <a:xfrm>
                <a:off x="1689375" y="2005125"/>
                <a:ext cx="64725" cy="37950"/>
              </a:xfrm>
              <a:custGeom>
                <a:rect b="b" l="l" r="r" t="t"/>
                <a:pathLst>
                  <a:path extrusionOk="0" h="1518" w="2589">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1"/>
              <p:cNvSpPr/>
              <p:nvPr/>
            </p:nvSpPr>
            <p:spPr>
              <a:xfrm>
                <a:off x="1510875" y="1900550"/>
                <a:ext cx="323475" cy="188250"/>
              </a:xfrm>
              <a:custGeom>
                <a:rect b="b" l="l" r="r" t="t"/>
                <a:pathLst>
                  <a:path extrusionOk="0" h="7530" w="12939">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a:off x="1720025" y="1941875"/>
                <a:ext cx="40400" cy="24350"/>
              </a:xfrm>
              <a:custGeom>
                <a:rect b="b" l="l" r="r" t="t"/>
                <a:pathLst>
                  <a:path extrusionOk="0" h="974" w="1616">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1"/>
              <p:cNvSpPr/>
              <p:nvPr/>
            </p:nvSpPr>
            <p:spPr>
              <a:xfrm>
                <a:off x="1579950" y="2022625"/>
                <a:ext cx="40875" cy="24350"/>
              </a:xfrm>
              <a:custGeom>
                <a:rect b="b" l="l" r="r" t="t"/>
                <a:pathLst>
                  <a:path extrusionOk="0" h="974" w="1635">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1"/>
              <p:cNvSpPr/>
              <p:nvPr/>
            </p:nvSpPr>
            <p:spPr>
              <a:xfrm>
                <a:off x="1620325" y="1799875"/>
                <a:ext cx="191175" cy="110900"/>
              </a:xfrm>
              <a:custGeom>
                <a:rect b="b" l="l" r="r" t="t"/>
                <a:pathLst>
                  <a:path extrusionOk="0" h="4436" w="7647">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1"/>
              <p:cNvSpPr/>
              <p:nvPr/>
            </p:nvSpPr>
            <p:spPr>
              <a:xfrm>
                <a:off x="1547850" y="1842175"/>
                <a:ext cx="192150" cy="110425"/>
              </a:xfrm>
              <a:custGeom>
                <a:rect b="b" l="l" r="r" t="t"/>
                <a:pathLst>
                  <a:path extrusionOk="0" h="4417" w="7686">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1"/>
              <p:cNvSpPr/>
              <p:nvPr/>
            </p:nvSpPr>
            <p:spPr>
              <a:xfrm>
                <a:off x="1408750" y="1922425"/>
                <a:ext cx="191175" cy="110450"/>
              </a:xfrm>
              <a:custGeom>
                <a:rect b="b" l="l" r="r" t="t"/>
                <a:pathLst>
                  <a:path extrusionOk="0" h="4418" w="7647">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1"/>
              <p:cNvSpPr/>
              <p:nvPr/>
            </p:nvSpPr>
            <p:spPr>
              <a:xfrm>
                <a:off x="1336275" y="1963775"/>
                <a:ext cx="192150" cy="110925"/>
              </a:xfrm>
              <a:custGeom>
                <a:rect b="b" l="l" r="r" t="t"/>
                <a:pathLst>
                  <a:path extrusionOk="0" h="4437" w="7686">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1"/>
              <p:cNvSpPr/>
              <p:nvPr/>
            </p:nvSpPr>
            <p:spPr>
              <a:xfrm>
                <a:off x="1478300" y="1882050"/>
                <a:ext cx="191650" cy="110925"/>
              </a:xfrm>
              <a:custGeom>
                <a:rect b="b" l="l" r="r" t="t"/>
                <a:pathLst>
                  <a:path extrusionOk="0" h="4437" w="7666">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1"/>
              <p:cNvSpPr/>
              <p:nvPr/>
            </p:nvSpPr>
            <p:spPr>
              <a:xfrm>
                <a:off x="2162625" y="2011175"/>
                <a:ext cx="37975" cy="20600"/>
              </a:xfrm>
              <a:custGeom>
                <a:rect b="b" l="l" r="r" t="t"/>
                <a:pathLst>
                  <a:path extrusionOk="0" h="824" w="1519">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1"/>
              <p:cNvSpPr/>
              <p:nvPr/>
            </p:nvSpPr>
            <p:spPr>
              <a:xfrm>
                <a:off x="2191800" y="1994150"/>
                <a:ext cx="38950" cy="20600"/>
              </a:xfrm>
              <a:custGeom>
                <a:rect b="b" l="l" r="r" t="t"/>
                <a:pathLst>
                  <a:path extrusionOk="0" h="824" w="1558">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1"/>
              <p:cNvSpPr/>
              <p:nvPr/>
            </p:nvSpPr>
            <p:spPr>
              <a:xfrm>
                <a:off x="2220025" y="1977675"/>
                <a:ext cx="38925" cy="20650"/>
              </a:xfrm>
              <a:custGeom>
                <a:rect b="b" l="l" r="r" t="t"/>
                <a:pathLst>
                  <a:path extrusionOk="0" h="826" w="1557">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1"/>
              <p:cNvSpPr/>
              <p:nvPr/>
            </p:nvSpPr>
            <p:spPr>
              <a:xfrm>
                <a:off x="2248725" y="1961125"/>
                <a:ext cx="39400" cy="21025"/>
              </a:xfrm>
              <a:custGeom>
                <a:rect b="b" l="l" r="r" t="t"/>
                <a:pathLst>
                  <a:path extrusionOk="0" h="841" w="1576">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1"/>
              <p:cNvSpPr/>
              <p:nvPr/>
            </p:nvSpPr>
            <p:spPr>
              <a:xfrm>
                <a:off x="2277900" y="1944100"/>
                <a:ext cx="38450" cy="21025"/>
              </a:xfrm>
              <a:custGeom>
                <a:rect b="b" l="l" r="r" t="t"/>
                <a:pathLst>
                  <a:path extrusionOk="0" h="841" w="1538">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1"/>
              <p:cNvSpPr/>
              <p:nvPr/>
            </p:nvSpPr>
            <p:spPr>
              <a:xfrm>
                <a:off x="2173825" y="1848975"/>
                <a:ext cx="41350" cy="26300"/>
              </a:xfrm>
              <a:custGeom>
                <a:rect b="b" l="l" r="r" t="t"/>
                <a:pathLst>
                  <a:path extrusionOk="0" h="1052" w="1654">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1"/>
              <p:cNvSpPr/>
              <p:nvPr/>
            </p:nvSpPr>
            <p:spPr>
              <a:xfrm>
                <a:off x="2345500" y="1914150"/>
                <a:ext cx="23850" cy="26800"/>
              </a:xfrm>
              <a:custGeom>
                <a:rect b="b" l="l" r="r" t="t"/>
                <a:pathLst>
                  <a:path extrusionOk="0" h="1072" w="954">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1"/>
              <p:cNvSpPr/>
              <p:nvPr/>
            </p:nvSpPr>
            <p:spPr>
              <a:xfrm>
                <a:off x="697175" y="1784300"/>
                <a:ext cx="16575" cy="26775"/>
              </a:xfrm>
              <a:custGeom>
                <a:rect b="b" l="l" r="r" t="t"/>
                <a:pathLst>
                  <a:path extrusionOk="0" h="1071" w="663">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1"/>
              <p:cNvSpPr/>
              <p:nvPr/>
            </p:nvSpPr>
            <p:spPr>
              <a:xfrm>
                <a:off x="894150" y="1688775"/>
                <a:ext cx="41375" cy="27450"/>
              </a:xfrm>
              <a:custGeom>
                <a:rect b="b" l="l" r="r" t="t"/>
                <a:pathLst>
                  <a:path extrusionOk="0" h="1098" w="1655">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1"/>
              <p:cNvSpPr/>
              <p:nvPr/>
            </p:nvSpPr>
            <p:spPr>
              <a:xfrm>
                <a:off x="849425" y="1582025"/>
                <a:ext cx="41350" cy="26225"/>
              </a:xfrm>
              <a:custGeom>
                <a:rect b="b" l="l" r="r" t="t"/>
                <a:pathLst>
                  <a:path extrusionOk="0" h="1049" w="1654">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1"/>
              <p:cNvSpPr/>
              <p:nvPr/>
            </p:nvSpPr>
            <p:spPr>
              <a:xfrm>
                <a:off x="854775" y="1512350"/>
                <a:ext cx="41350" cy="26350"/>
              </a:xfrm>
              <a:custGeom>
                <a:rect b="b" l="l" r="r" t="t"/>
                <a:pathLst>
                  <a:path extrusionOk="0" h="1054" w="1654">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1"/>
              <p:cNvSpPr/>
              <p:nvPr/>
            </p:nvSpPr>
            <p:spPr>
              <a:xfrm>
                <a:off x="697175" y="1574425"/>
                <a:ext cx="34575" cy="26150"/>
              </a:xfrm>
              <a:custGeom>
                <a:rect b="b" l="l" r="r" t="t"/>
                <a:pathLst>
                  <a:path extrusionOk="0" h="1046" w="1383">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1"/>
              <p:cNvSpPr/>
              <p:nvPr/>
            </p:nvSpPr>
            <p:spPr>
              <a:xfrm>
                <a:off x="697175" y="1662225"/>
                <a:ext cx="4900" cy="17050"/>
              </a:xfrm>
              <a:custGeom>
                <a:rect b="b" l="l" r="r" t="t"/>
                <a:pathLst>
                  <a:path extrusionOk="0" h="682" w="196">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1"/>
              <p:cNvSpPr/>
              <p:nvPr/>
            </p:nvSpPr>
            <p:spPr>
              <a:xfrm>
                <a:off x="972475" y="1709875"/>
                <a:ext cx="41350" cy="26300"/>
              </a:xfrm>
              <a:custGeom>
                <a:rect b="b" l="l" r="r" t="t"/>
                <a:pathLst>
                  <a:path extrusionOk="0" h="1052" w="1654">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1"/>
              <p:cNvSpPr/>
              <p:nvPr/>
            </p:nvSpPr>
            <p:spPr>
              <a:xfrm>
                <a:off x="838225" y="1887400"/>
                <a:ext cx="41375" cy="26300"/>
              </a:xfrm>
              <a:custGeom>
                <a:rect b="b" l="l" r="r" t="t"/>
                <a:pathLst>
                  <a:path extrusionOk="0" h="1052" w="1655">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1"/>
              <p:cNvSpPr/>
              <p:nvPr/>
            </p:nvSpPr>
            <p:spPr>
              <a:xfrm>
                <a:off x="1004075" y="1825225"/>
                <a:ext cx="41375" cy="26700"/>
              </a:xfrm>
              <a:custGeom>
                <a:rect b="b" l="l" r="r" t="t"/>
                <a:pathLst>
                  <a:path extrusionOk="0" h="1068" w="1655">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1"/>
              <p:cNvSpPr/>
              <p:nvPr/>
            </p:nvSpPr>
            <p:spPr>
              <a:xfrm>
                <a:off x="1129575" y="1785825"/>
                <a:ext cx="41350" cy="26225"/>
              </a:xfrm>
              <a:custGeom>
                <a:rect b="b" l="l" r="r" t="t"/>
                <a:pathLst>
                  <a:path extrusionOk="0" h="1049" w="1654">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1"/>
              <p:cNvSpPr/>
              <p:nvPr/>
            </p:nvSpPr>
            <p:spPr>
              <a:xfrm>
                <a:off x="1223925" y="1796325"/>
                <a:ext cx="41850" cy="26900"/>
              </a:xfrm>
              <a:custGeom>
                <a:rect b="b" l="l" r="r" t="t"/>
                <a:pathLst>
                  <a:path extrusionOk="0" h="1076" w="1674">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1"/>
              <p:cNvSpPr/>
              <p:nvPr/>
            </p:nvSpPr>
            <p:spPr>
              <a:xfrm>
                <a:off x="1308075" y="1782300"/>
                <a:ext cx="41350" cy="26350"/>
              </a:xfrm>
              <a:custGeom>
                <a:rect b="b" l="l" r="r" t="t"/>
                <a:pathLst>
                  <a:path extrusionOk="0" h="1054" w="1654">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1"/>
              <p:cNvSpPr/>
              <p:nvPr/>
            </p:nvSpPr>
            <p:spPr>
              <a:xfrm>
                <a:off x="1058550" y="1692650"/>
                <a:ext cx="40875" cy="26500"/>
              </a:xfrm>
              <a:custGeom>
                <a:rect b="b" l="l" r="r" t="t"/>
                <a:pathLst>
                  <a:path extrusionOk="0" h="1060" w="1635">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1"/>
              <p:cNvSpPr/>
              <p:nvPr/>
            </p:nvSpPr>
            <p:spPr>
              <a:xfrm>
                <a:off x="795925" y="1779000"/>
                <a:ext cx="41850" cy="26725"/>
              </a:xfrm>
              <a:custGeom>
                <a:rect b="b" l="l" r="r" t="t"/>
                <a:pathLst>
                  <a:path extrusionOk="0" h="1069" w="1674">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1"/>
              <p:cNvSpPr/>
              <p:nvPr/>
            </p:nvSpPr>
            <p:spPr>
              <a:xfrm>
                <a:off x="707875" y="1929225"/>
                <a:ext cx="41375" cy="26300"/>
              </a:xfrm>
              <a:custGeom>
                <a:rect b="b" l="l" r="r" t="t"/>
                <a:pathLst>
                  <a:path extrusionOk="0" h="1052" w="1655">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1"/>
              <p:cNvSpPr/>
              <p:nvPr/>
            </p:nvSpPr>
            <p:spPr>
              <a:xfrm>
                <a:off x="2094525" y="1736625"/>
                <a:ext cx="41375" cy="26300"/>
              </a:xfrm>
              <a:custGeom>
                <a:rect b="b" l="l" r="r" t="t"/>
                <a:pathLst>
                  <a:path extrusionOk="0" h="1052" w="1655">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1"/>
              <p:cNvSpPr/>
              <p:nvPr/>
            </p:nvSpPr>
            <p:spPr>
              <a:xfrm>
                <a:off x="829475" y="1143025"/>
                <a:ext cx="41375" cy="26525"/>
              </a:xfrm>
              <a:custGeom>
                <a:rect b="b" l="l" r="r" t="t"/>
                <a:pathLst>
                  <a:path extrusionOk="0" h="1061" w="1655">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1"/>
              <p:cNvSpPr/>
              <p:nvPr/>
            </p:nvSpPr>
            <p:spPr>
              <a:xfrm>
                <a:off x="745325" y="1062750"/>
                <a:ext cx="41375" cy="26550"/>
              </a:xfrm>
              <a:custGeom>
                <a:rect b="b" l="l" r="r" t="t"/>
                <a:pathLst>
                  <a:path extrusionOk="0" h="1062" w="1655">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825100" y="1077850"/>
                <a:ext cx="41375" cy="26525"/>
              </a:xfrm>
              <a:custGeom>
                <a:rect b="b" l="l" r="r" t="t"/>
                <a:pathLst>
                  <a:path extrusionOk="0" h="1061" w="1655">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1"/>
              <p:cNvSpPr/>
              <p:nvPr/>
            </p:nvSpPr>
            <p:spPr>
              <a:xfrm>
                <a:off x="987050" y="1141075"/>
                <a:ext cx="42350" cy="26525"/>
              </a:xfrm>
              <a:custGeom>
                <a:rect b="b" l="l" r="r" t="t"/>
                <a:pathLst>
                  <a:path extrusionOk="0" h="1061" w="1694">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1"/>
              <p:cNvSpPr/>
              <p:nvPr/>
            </p:nvSpPr>
            <p:spPr>
              <a:xfrm>
                <a:off x="731725" y="962075"/>
                <a:ext cx="41350" cy="27025"/>
              </a:xfrm>
              <a:custGeom>
                <a:rect b="b" l="l" r="r" t="t"/>
                <a:pathLst>
                  <a:path extrusionOk="0" h="1081" w="1654">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1"/>
              <p:cNvSpPr/>
              <p:nvPr/>
            </p:nvSpPr>
            <p:spPr>
              <a:xfrm>
                <a:off x="973925" y="1071025"/>
                <a:ext cx="41375" cy="27025"/>
              </a:xfrm>
              <a:custGeom>
                <a:rect b="b" l="l" r="r" t="t"/>
                <a:pathLst>
                  <a:path extrusionOk="0" h="1081" w="1655">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1"/>
              <p:cNvSpPr/>
              <p:nvPr/>
            </p:nvSpPr>
            <p:spPr>
              <a:xfrm>
                <a:off x="1016250" y="1001975"/>
                <a:ext cx="41350" cy="26525"/>
              </a:xfrm>
              <a:custGeom>
                <a:rect b="b" l="l" r="r" t="t"/>
                <a:pathLst>
                  <a:path extrusionOk="0" h="1061" w="1654">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1"/>
              <p:cNvSpPr/>
              <p:nvPr/>
            </p:nvSpPr>
            <p:spPr>
              <a:xfrm>
                <a:off x="989500" y="893025"/>
                <a:ext cx="41350" cy="26525"/>
              </a:xfrm>
              <a:custGeom>
                <a:rect b="b" l="l" r="r" t="t"/>
                <a:pathLst>
                  <a:path extrusionOk="0" h="1061" w="1654">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1"/>
              <p:cNvSpPr/>
              <p:nvPr/>
            </p:nvSpPr>
            <p:spPr>
              <a:xfrm>
                <a:off x="1071700" y="909550"/>
                <a:ext cx="41350" cy="26525"/>
              </a:xfrm>
              <a:custGeom>
                <a:rect b="b" l="l" r="r" t="t"/>
                <a:pathLst>
                  <a:path extrusionOk="0" h="1061" w="1654">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1"/>
              <p:cNvSpPr/>
              <p:nvPr/>
            </p:nvSpPr>
            <p:spPr>
              <a:xfrm>
                <a:off x="939875" y="803050"/>
                <a:ext cx="41375" cy="26525"/>
              </a:xfrm>
              <a:custGeom>
                <a:rect b="b" l="l" r="r" t="t"/>
                <a:pathLst>
                  <a:path extrusionOk="0" h="1061" w="1655">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1"/>
              <p:cNvSpPr/>
              <p:nvPr/>
            </p:nvSpPr>
            <p:spPr>
              <a:xfrm>
                <a:off x="1066825" y="844875"/>
                <a:ext cx="41375" cy="26525"/>
              </a:xfrm>
              <a:custGeom>
                <a:rect b="b" l="l" r="r" t="t"/>
                <a:pathLst>
                  <a:path extrusionOk="0" h="1061" w="1655">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1"/>
              <p:cNvSpPr/>
              <p:nvPr/>
            </p:nvSpPr>
            <p:spPr>
              <a:xfrm>
                <a:off x="829000" y="676100"/>
                <a:ext cx="41350" cy="26525"/>
              </a:xfrm>
              <a:custGeom>
                <a:rect b="b" l="l" r="r" t="t"/>
                <a:pathLst>
                  <a:path extrusionOk="0" h="1061" w="1654">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1"/>
              <p:cNvSpPr/>
              <p:nvPr/>
            </p:nvSpPr>
            <p:spPr>
              <a:xfrm>
                <a:off x="1183550" y="1036500"/>
                <a:ext cx="41375" cy="26525"/>
              </a:xfrm>
              <a:custGeom>
                <a:rect b="b" l="l" r="r" t="t"/>
                <a:pathLst>
                  <a:path extrusionOk="0" h="1061" w="1655">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1"/>
              <p:cNvSpPr/>
              <p:nvPr/>
            </p:nvSpPr>
            <p:spPr>
              <a:xfrm>
                <a:off x="1110600" y="1025300"/>
                <a:ext cx="41375" cy="27525"/>
              </a:xfrm>
              <a:custGeom>
                <a:rect b="b" l="l" r="r" t="t"/>
                <a:pathLst>
                  <a:path extrusionOk="0" h="1101" w="1655">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1"/>
              <p:cNvSpPr/>
              <p:nvPr/>
            </p:nvSpPr>
            <p:spPr>
              <a:xfrm>
                <a:off x="894150" y="995150"/>
                <a:ext cx="41375" cy="26050"/>
              </a:xfrm>
              <a:custGeom>
                <a:rect b="b" l="l" r="r" t="t"/>
                <a:pathLst>
                  <a:path extrusionOk="0" h="1042" w="1655">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1"/>
              <p:cNvSpPr/>
              <p:nvPr/>
            </p:nvSpPr>
            <p:spPr>
              <a:xfrm>
                <a:off x="2246775" y="1758500"/>
                <a:ext cx="41350" cy="26300"/>
              </a:xfrm>
              <a:custGeom>
                <a:rect b="b" l="l" r="r" t="t"/>
                <a:pathLst>
                  <a:path extrusionOk="0" h="1052" w="1654">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1"/>
              <p:cNvSpPr/>
              <p:nvPr/>
            </p:nvSpPr>
            <p:spPr>
              <a:xfrm>
                <a:off x="2131975" y="1658800"/>
                <a:ext cx="41375" cy="26300"/>
              </a:xfrm>
              <a:custGeom>
                <a:rect b="b" l="l" r="r" t="t"/>
                <a:pathLst>
                  <a:path extrusionOk="0" h="1052" w="1655">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1"/>
              <p:cNvSpPr/>
              <p:nvPr/>
            </p:nvSpPr>
            <p:spPr>
              <a:xfrm>
                <a:off x="2352300" y="1751225"/>
                <a:ext cx="17050" cy="26775"/>
              </a:xfrm>
              <a:custGeom>
                <a:rect b="b" l="l" r="r" t="t"/>
                <a:pathLst>
                  <a:path extrusionOk="0" h="1071" w="682">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1"/>
              <p:cNvSpPr/>
              <p:nvPr/>
            </p:nvSpPr>
            <p:spPr>
              <a:xfrm>
                <a:off x="2362525" y="1694325"/>
                <a:ext cx="6825" cy="20450"/>
              </a:xfrm>
              <a:custGeom>
                <a:rect b="b" l="l" r="r" t="t"/>
                <a:pathLst>
                  <a:path extrusionOk="0" h="818" w="273">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1"/>
              <p:cNvSpPr/>
              <p:nvPr/>
            </p:nvSpPr>
            <p:spPr>
              <a:xfrm>
                <a:off x="2255025" y="1204300"/>
                <a:ext cx="41375" cy="26525"/>
              </a:xfrm>
              <a:custGeom>
                <a:rect b="b" l="l" r="r" t="t"/>
                <a:pathLst>
                  <a:path extrusionOk="0" h="1061" w="1655">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1"/>
              <p:cNvSpPr/>
              <p:nvPr/>
            </p:nvSpPr>
            <p:spPr>
              <a:xfrm>
                <a:off x="2126150" y="1090975"/>
                <a:ext cx="41375" cy="27025"/>
              </a:xfrm>
              <a:custGeom>
                <a:rect b="b" l="l" r="r" t="t"/>
                <a:pathLst>
                  <a:path extrusionOk="0" h="1081" w="1655">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1"/>
              <p:cNvSpPr/>
              <p:nvPr/>
            </p:nvSpPr>
            <p:spPr>
              <a:xfrm>
                <a:off x="2175275" y="1032125"/>
                <a:ext cx="41375" cy="27025"/>
              </a:xfrm>
              <a:custGeom>
                <a:rect b="b" l="l" r="r" t="t"/>
                <a:pathLst>
                  <a:path extrusionOk="0" h="1081" w="1655">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1"/>
              <p:cNvSpPr/>
              <p:nvPr/>
            </p:nvSpPr>
            <p:spPr>
              <a:xfrm>
                <a:off x="2256500" y="953825"/>
                <a:ext cx="41375" cy="26525"/>
              </a:xfrm>
              <a:custGeom>
                <a:rect b="b" l="l" r="r" t="t"/>
                <a:pathLst>
                  <a:path extrusionOk="0" h="1061" w="1655">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1"/>
              <p:cNvSpPr/>
              <p:nvPr/>
            </p:nvSpPr>
            <p:spPr>
              <a:xfrm>
                <a:off x="2040050" y="985425"/>
                <a:ext cx="41375" cy="26525"/>
              </a:xfrm>
              <a:custGeom>
                <a:rect b="b" l="l" r="r" t="t"/>
                <a:pathLst>
                  <a:path extrusionOk="0" h="1061" w="1655">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1"/>
              <p:cNvSpPr/>
              <p:nvPr/>
            </p:nvSpPr>
            <p:spPr>
              <a:xfrm>
                <a:off x="1934025" y="1015575"/>
                <a:ext cx="41375" cy="27025"/>
              </a:xfrm>
              <a:custGeom>
                <a:rect b="b" l="l" r="r" t="t"/>
                <a:pathLst>
                  <a:path extrusionOk="0" h="1081" w="1655">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1"/>
              <p:cNvSpPr/>
              <p:nvPr/>
            </p:nvSpPr>
            <p:spPr>
              <a:xfrm>
                <a:off x="2162150" y="852150"/>
                <a:ext cx="41850" cy="27025"/>
              </a:xfrm>
              <a:custGeom>
                <a:rect b="b" l="l" r="r" t="t"/>
                <a:pathLst>
                  <a:path extrusionOk="0" h="1081" w="1674">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1"/>
              <p:cNvSpPr/>
              <p:nvPr/>
            </p:nvSpPr>
            <p:spPr>
              <a:xfrm>
                <a:off x="2191325" y="742725"/>
                <a:ext cx="41850" cy="27025"/>
              </a:xfrm>
              <a:custGeom>
                <a:rect b="b" l="l" r="r" t="t"/>
                <a:pathLst>
                  <a:path extrusionOk="0" h="1081" w="1674">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1"/>
              <p:cNvSpPr/>
              <p:nvPr/>
            </p:nvSpPr>
            <p:spPr>
              <a:xfrm>
                <a:off x="2021575" y="903225"/>
                <a:ext cx="41375" cy="27025"/>
              </a:xfrm>
              <a:custGeom>
                <a:rect b="b" l="l" r="r" t="t"/>
                <a:pathLst>
                  <a:path extrusionOk="0" h="1081" w="1655">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1"/>
              <p:cNvSpPr/>
              <p:nvPr/>
            </p:nvSpPr>
            <p:spPr>
              <a:xfrm>
                <a:off x="1932075" y="923175"/>
                <a:ext cx="41375" cy="27025"/>
              </a:xfrm>
              <a:custGeom>
                <a:rect b="b" l="l" r="r" t="t"/>
                <a:pathLst>
                  <a:path extrusionOk="0" h="1081" w="1655">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1"/>
              <p:cNvSpPr/>
              <p:nvPr/>
            </p:nvSpPr>
            <p:spPr>
              <a:xfrm>
                <a:off x="1850375" y="877950"/>
                <a:ext cx="41375" cy="26525"/>
              </a:xfrm>
              <a:custGeom>
                <a:rect b="b" l="l" r="r" t="t"/>
                <a:pathLst>
                  <a:path extrusionOk="0" h="1061" w="1655">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1"/>
              <p:cNvSpPr/>
              <p:nvPr/>
            </p:nvSpPr>
            <p:spPr>
              <a:xfrm>
                <a:off x="1738500" y="911025"/>
                <a:ext cx="41375" cy="27000"/>
              </a:xfrm>
              <a:custGeom>
                <a:rect b="b" l="l" r="r" t="t"/>
                <a:pathLst>
                  <a:path extrusionOk="0" h="1080" w="1655">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1"/>
              <p:cNvSpPr/>
              <p:nvPr/>
            </p:nvSpPr>
            <p:spPr>
              <a:xfrm>
                <a:off x="2276450" y="1035100"/>
                <a:ext cx="41850" cy="27450"/>
              </a:xfrm>
              <a:custGeom>
                <a:rect b="b" l="l" r="r" t="t"/>
                <a:pathLst>
                  <a:path extrusionOk="0" h="1098" w="1674">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1"/>
              <p:cNvSpPr/>
              <p:nvPr/>
            </p:nvSpPr>
            <p:spPr>
              <a:xfrm>
                <a:off x="862050" y="462325"/>
                <a:ext cx="345350" cy="197500"/>
              </a:xfrm>
              <a:custGeom>
                <a:rect b="b" l="l" r="r" t="t"/>
                <a:pathLst>
                  <a:path extrusionOk="0" h="7900" w="13814">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1"/>
              <p:cNvSpPr/>
              <p:nvPr/>
            </p:nvSpPr>
            <p:spPr>
              <a:xfrm>
                <a:off x="2138800" y="671475"/>
                <a:ext cx="230550" cy="6350"/>
              </a:xfrm>
              <a:custGeom>
                <a:rect b="b" l="l" r="r" t="t"/>
                <a:pathLst>
                  <a:path extrusionOk="0" h="254" w="9222">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1"/>
              <p:cNvSpPr/>
              <p:nvPr/>
            </p:nvSpPr>
            <p:spPr>
              <a:xfrm>
                <a:off x="1131514" y="2433822"/>
                <a:ext cx="219375" cy="125775"/>
              </a:xfrm>
              <a:custGeom>
                <a:rect b="b" l="l" r="r" t="t"/>
                <a:pathLst>
                  <a:path extrusionOk="0" h="5031" w="8775">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1"/>
              <p:cNvSpPr/>
              <p:nvPr/>
            </p:nvSpPr>
            <p:spPr>
              <a:xfrm>
                <a:off x="1627625" y="646675"/>
                <a:ext cx="5850" cy="200900"/>
              </a:xfrm>
              <a:custGeom>
                <a:rect b="b" l="l" r="r" t="t"/>
                <a:pathLst>
                  <a:path extrusionOk="0" h="8036" w="234">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1"/>
              <p:cNvSpPr/>
              <p:nvPr/>
            </p:nvSpPr>
            <p:spPr>
              <a:xfrm>
                <a:off x="1655350" y="779450"/>
                <a:ext cx="41350" cy="25800"/>
              </a:xfrm>
              <a:custGeom>
                <a:rect b="b" l="l" r="r" t="t"/>
                <a:pathLst>
                  <a:path extrusionOk="0" h="1032" w="1654">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1"/>
              <p:cNvSpPr/>
              <p:nvPr/>
            </p:nvSpPr>
            <p:spPr>
              <a:xfrm>
                <a:off x="1672850" y="619925"/>
                <a:ext cx="6350" cy="162950"/>
              </a:xfrm>
              <a:custGeom>
                <a:rect b="b" l="l" r="r" t="t"/>
                <a:pathLst>
                  <a:path extrusionOk="0" h="6518" w="254">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1"/>
              <p:cNvSpPr/>
              <p:nvPr/>
            </p:nvSpPr>
            <p:spPr>
              <a:xfrm>
                <a:off x="1701550" y="719150"/>
                <a:ext cx="41350" cy="25800"/>
              </a:xfrm>
              <a:custGeom>
                <a:rect b="b" l="l" r="r" t="t"/>
                <a:pathLst>
                  <a:path extrusionOk="0" h="1032" w="1654">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1"/>
              <p:cNvSpPr/>
              <p:nvPr/>
            </p:nvSpPr>
            <p:spPr>
              <a:xfrm>
                <a:off x="1719050" y="593650"/>
                <a:ext cx="6350" cy="129900"/>
              </a:xfrm>
              <a:custGeom>
                <a:rect b="b" l="l" r="r" t="t"/>
                <a:pathLst>
                  <a:path extrusionOk="0" h="5196" w="254">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1"/>
              <p:cNvSpPr/>
              <p:nvPr/>
            </p:nvSpPr>
            <p:spPr>
              <a:xfrm>
                <a:off x="1747275" y="654925"/>
                <a:ext cx="41350" cy="26300"/>
              </a:xfrm>
              <a:custGeom>
                <a:rect b="b" l="l" r="r" t="t"/>
                <a:pathLst>
                  <a:path extrusionOk="0" h="1052" w="1654">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1"/>
              <p:cNvSpPr/>
              <p:nvPr/>
            </p:nvSpPr>
            <p:spPr>
              <a:xfrm>
                <a:off x="1764775" y="566900"/>
                <a:ext cx="6350" cy="92450"/>
              </a:xfrm>
              <a:custGeom>
                <a:rect b="b" l="l" r="r" t="t"/>
                <a:pathLst>
                  <a:path extrusionOk="0" h="3698" w="254">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a:off x="2282750" y="462325"/>
                <a:ext cx="19000" cy="1500"/>
              </a:xfrm>
              <a:custGeom>
                <a:rect b="b" l="l" r="r" t="t"/>
                <a:pathLst>
                  <a:path extrusionOk="0" h="60" w="760">
                    <a:moveTo>
                      <a:pt x="1" y="1"/>
                    </a:moveTo>
                    <a:cubicBezTo>
                      <a:pt x="118" y="59"/>
                      <a:pt x="234" y="59"/>
                      <a:pt x="390" y="59"/>
                    </a:cubicBezTo>
                    <a:cubicBezTo>
                      <a:pt x="546" y="59"/>
                      <a:pt x="623" y="40"/>
                      <a:pt x="7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a:off x="2340150" y="477275"/>
                <a:ext cx="29200" cy="26425"/>
              </a:xfrm>
              <a:custGeom>
                <a:rect b="b" l="l" r="r" t="t"/>
                <a:pathLst>
                  <a:path extrusionOk="0" h="1057" w="1168">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2" name="Google Shape;1332;p31"/>
          <p:cNvGrpSpPr/>
          <p:nvPr/>
        </p:nvGrpSpPr>
        <p:grpSpPr>
          <a:xfrm>
            <a:off x="6152311" y="785725"/>
            <a:ext cx="2291370" cy="3820563"/>
            <a:chOff x="6152311" y="785725"/>
            <a:chExt cx="2291370" cy="3820563"/>
          </a:xfrm>
        </p:grpSpPr>
        <p:grpSp>
          <p:nvGrpSpPr>
            <p:cNvPr id="1333" name="Google Shape;1333;p31"/>
            <p:cNvGrpSpPr/>
            <p:nvPr/>
          </p:nvGrpSpPr>
          <p:grpSpPr>
            <a:xfrm>
              <a:off x="6162110" y="1896405"/>
              <a:ext cx="1791330" cy="1162830"/>
              <a:chOff x="-4004340" y="2465518"/>
              <a:chExt cx="1791330" cy="1162830"/>
            </a:xfrm>
          </p:grpSpPr>
          <p:sp>
            <p:nvSpPr>
              <p:cNvPr id="1334" name="Google Shape;1334;p31"/>
              <p:cNvSpPr/>
              <p:nvPr/>
            </p:nvSpPr>
            <p:spPr>
              <a:xfrm>
                <a:off x="-3238869" y="3540443"/>
                <a:ext cx="296388" cy="76122"/>
              </a:xfrm>
              <a:custGeom>
                <a:rect b="b" l="l" r="r" t="t"/>
                <a:pathLst>
                  <a:path extrusionOk="0" h="686" w="2671">
                    <a:moveTo>
                      <a:pt x="1" y="0"/>
                    </a:moveTo>
                    <a:lnTo>
                      <a:pt x="1" y="685"/>
                    </a:lnTo>
                    <a:lnTo>
                      <a:pt x="2671" y="685"/>
                    </a:lnTo>
                    <a:lnTo>
                      <a:pt x="2671" y="0"/>
                    </a:lnTo>
                    <a:close/>
                  </a:path>
                </a:pathLst>
              </a:cu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1"/>
              <p:cNvSpPr/>
              <p:nvPr/>
            </p:nvSpPr>
            <p:spPr>
              <a:xfrm>
                <a:off x="-2741963" y="2725067"/>
                <a:ext cx="14536" cy="14536"/>
              </a:xfrm>
              <a:custGeom>
                <a:rect b="b" l="l" r="r" t="t"/>
                <a:pathLst>
                  <a:path extrusionOk="0" h="131" w="131">
                    <a:moveTo>
                      <a:pt x="0" y="0"/>
                    </a:moveTo>
                    <a:lnTo>
                      <a:pt x="0" y="60"/>
                    </a:lnTo>
                    <a:lnTo>
                      <a:pt x="130" y="130"/>
                    </a:lnTo>
                    <a:lnTo>
                      <a:pt x="130" y="83"/>
                    </a:lnTo>
                    <a:lnTo>
                      <a:pt x="0" y="0"/>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p:nvPr/>
            </p:nvSpPr>
            <p:spPr>
              <a:xfrm>
                <a:off x="-3461689" y="2727730"/>
                <a:ext cx="14536" cy="15757"/>
              </a:xfrm>
              <a:custGeom>
                <a:rect b="b" l="l" r="r" t="t"/>
                <a:pathLst>
                  <a:path extrusionOk="0" h="142" w="131">
                    <a:moveTo>
                      <a:pt x="131" y="0"/>
                    </a:moveTo>
                    <a:lnTo>
                      <a:pt x="1" y="83"/>
                    </a:lnTo>
                    <a:lnTo>
                      <a:pt x="1" y="142"/>
                    </a:lnTo>
                    <a:lnTo>
                      <a:pt x="131" y="47"/>
                    </a:lnTo>
                    <a:lnTo>
                      <a:pt x="131" y="0"/>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1"/>
              <p:cNvSpPr/>
              <p:nvPr/>
            </p:nvSpPr>
            <p:spPr>
              <a:xfrm>
                <a:off x="-2942590" y="3124876"/>
                <a:ext cx="714504" cy="491686"/>
              </a:xfrm>
              <a:custGeom>
                <a:rect b="b" l="l" r="r" t="t"/>
                <a:pathLst>
                  <a:path extrusionOk="0" h="4431" w="6439">
                    <a:moveTo>
                      <a:pt x="6439" y="0"/>
                    </a:moveTo>
                    <a:lnTo>
                      <a:pt x="1" y="3745"/>
                    </a:lnTo>
                    <a:lnTo>
                      <a:pt x="1" y="4430"/>
                    </a:lnTo>
                    <a:lnTo>
                      <a:pt x="6439" y="697"/>
                    </a:lnTo>
                    <a:lnTo>
                      <a:pt x="6439" y="0"/>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1"/>
              <p:cNvSpPr/>
              <p:nvPr/>
            </p:nvSpPr>
            <p:spPr>
              <a:xfrm>
                <a:off x="-3958484" y="3126208"/>
                <a:ext cx="719719" cy="490354"/>
              </a:xfrm>
              <a:custGeom>
                <a:rect b="b" l="l" r="r" t="t"/>
                <a:pathLst>
                  <a:path extrusionOk="0" h="4419" w="6486">
                    <a:moveTo>
                      <a:pt x="1" y="0"/>
                    </a:moveTo>
                    <a:lnTo>
                      <a:pt x="1" y="685"/>
                    </a:lnTo>
                    <a:lnTo>
                      <a:pt x="6486" y="4418"/>
                    </a:lnTo>
                    <a:lnTo>
                      <a:pt x="6486" y="3733"/>
                    </a:lnTo>
                    <a:lnTo>
                      <a:pt x="1" y="0"/>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1"/>
              <p:cNvSpPr/>
              <p:nvPr/>
            </p:nvSpPr>
            <p:spPr>
              <a:xfrm>
                <a:off x="-3958484" y="2537645"/>
                <a:ext cx="1730388" cy="1002902"/>
              </a:xfrm>
              <a:custGeom>
                <a:rect b="b" l="l" r="r" t="t"/>
                <a:pathLst>
                  <a:path extrusionOk="0" h="9038" w="15594">
                    <a:moveTo>
                      <a:pt x="6427" y="0"/>
                    </a:moveTo>
                    <a:lnTo>
                      <a:pt x="1" y="3745"/>
                    </a:lnTo>
                    <a:lnTo>
                      <a:pt x="1" y="5304"/>
                    </a:lnTo>
                    <a:lnTo>
                      <a:pt x="6486" y="9037"/>
                    </a:lnTo>
                    <a:lnTo>
                      <a:pt x="9156" y="9037"/>
                    </a:lnTo>
                    <a:lnTo>
                      <a:pt x="15594" y="5292"/>
                    </a:lnTo>
                    <a:lnTo>
                      <a:pt x="15594" y="3745"/>
                    </a:lnTo>
                    <a:lnTo>
                      <a:pt x="9108" y="0"/>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1"/>
              <p:cNvSpPr/>
              <p:nvPr/>
            </p:nvSpPr>
            <p:spPr>
              <a:xfrm>
                <a:off x="-2709228" y="2744708"/>
                <a:ext cx="15868" cy="14536"/>
              </a:xfrm>
              <a:custGeom>
                <a:rect b="b" l="l" r="r" t="t"/>
                <a:pathLst>
                  <a:path extrusionOk="0" h="131" w="143">
                    <a:moveTo>
                      <a:pt x="1" y="1"/>
                    </a:moveTo>
                    <a:lnTo>
                      <a:pt x="12" y="60"/>
                    </a:lnTo>
                    <a:lnTo>
                      <a:pt x="142" y="131"/>
                    </a:lnTo>
                    <a:lnTo>
                      <a:pt x="142" y="83"/>
                    </a:lnTo>
                    <a:lnTo>
                      <a:pt x="1" y="1"/>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1"/>
              <p:cNvSpPr/>
              <p:nvPr/>
            </p:nvSpPr>
            <p:spPr>
              <a:xfrm>
                <a:off x="-2709228" y="2725067"/>
                <a:ext cx="48603" cy="28962"/>
              </a:xfrm>
              <a:custGeom>
                <a:rect b="b" l="l" r="r" t="t"/>
                <a:pathLst>
                  <a:path extrusionOk="0" h="261" w="438">
                    <a:moveTo>
                      <a:pt x="308" y="0"/>
                    </a:moveTo>
                    <a:lnTo>
                      <a:pt x="1" y="178"/>
                    </a:lnTo>
                    <a:lnTo>
                      <a:pt x="142" y="260"/>
                    </a:lnTo>
                    <a:lnTo>
                      <a:pt x="438" y="83"/>
                    </a:lnTo>
                    <a:lnTo>
                      <a:pt x="308" y="0"/>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1"/>
              <p:cNvSpPr/>
              <p:nvPr/>
            </p:nvSpPr>
            <p:spPr>
              <a:xfrm>
                <a:off x="-3495755" y="2747371"/>
                <a:ext cx="15868" cy="15868"/>
              </a:xfrm>
              <a:custGeom>
                <a:rect b="b" l="l" r="r" t="t"/>
                <a:pathLst>
                  <a:path extrusionOk="0" h="143" w="143">
                    <a:moveTo>
                      <a:pt x="142" y="0"/>
                    </a:moveTo>
                    <a:lnTo>
                      <a:pt x="1" y="83"/>
                    </a:lnTo>
                    <a:lnTo>
                      <a:pt x="1" y="142"/>
                    </a:lnTo>
                    <a:lnTo>
                      <a:pt x="142" y="48"/>
                    </a:lnTo>
                    <a:lnTo>
                      <a:pt x="142" y="0"/>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1"/>
              <p:cNvSpPr/>
              <p:nvPr/>
            </p:nvSpPr>
            <p:spPr>
              <a:xfrm>
                <a:off x="-3528490" y="2727730"/>
                <a:ext cx="48603" cy="28851"/>
              </a:xfrm>
              <a:custGeom>
                <a:rect b="b" l="l" r="r" t="t"/>
                <a:pathLst>
                  <a:path extrusionOk="0" h="260" w="438">
                    <a:moveTo>
                      <a:pt x="130" y="0"/>
                    </a:moveTo>
                    <a:lnTo>
                      <a:pt x="0" y="83"/>
                    </a:lnTo>
                    <a:lnTo>
                      <a:pt x="296" y="260"/>
                    </a:lnTo>
                    <a:lnTo>
                      <a:pt x="437" y="177"/>
                    </a:lnTo>
                    <a:lnTo>
                      <a:pt x="130" y="0"/>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1"/>
              <p:cNvSpPr/>
              <p:nvPr/>
            </p:nvSpPr>
            <p:spPr>
              <a:xfrm>
                <a:off x="-2942590" y="3054080"/>
                <a:ext cx="714504" cy="462835"/>
              </a:xfrm>
              <a:custGeom>
                <a:rect b="b" l="l" r="r" t="t"/>
                <a:pathLst>
                  <a:path extrusionOk="0" h="4171" w="6439">
                    <a:moveTo>
                      <a:pt x="6439" y="1"/>
                    </a:moveTo>
                    <a:lnTo>
                      <a:pt x="1" y="3734"/>
                    </a:lnTo>
                    <a:lnTo>
                      <a:pt x="1" y="4171"/>
                    </a:lnTo>
                    <a:lnTo>
                      <a:pt x="6439" y="414"/>
                    </a:lnTo>
                    <a:lnTo>
                      <a:pt x="6439" y="1"/>
                    </a:lnTo>
                    <a:close/>
                  </a:path>
                </a:pathLst>
              </a:cu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3958484" y="3054080"/>
                <a:ext cx="719719" cy="462835"/>
              </a:xfrm>
              <a:custGeom>
                <a:rect b="b" l="l" r="r" t="t"/>
                <a:pathLst>
                  <a:path extrusionOk="0" h="4171" w="6486">
                    <a:moveTo>
                      <a:pt x="1" y="1"/>
                    </a:moveTo>
                    <a:lnTo>
                      <a:pt x="1" y="414"/>
                    </a:lnTo>
                    <a:lnTo>
                      <a:pt x="6486" y="4171"/>
                    </a:lnTo>
                    <a:lnTo>
                      <a:pt x="6486" y="373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3238869" y="3468316"/>
                <a:ext cx="296388" cy="48603"/>
              </a:xfrm>
              <a:custGeom>
                <a:rect b="b" l="l" r="r" t="t"/>
                <a:pathLst>
                  <a:path extrusionOk="0" h="438" w="2671">
                    <a:moveTo>
                      <a:pt x="1" y="1"/>
                    </a:moveTo>
                    <a:lnTo>
                      <a:pt x="1" y="438"/>
                    </a:lnTo>
                    <a:lnTo>
                      <a:pt x="2671" y="438"/>
                    </a:lnTo>
                    <a:lnTo>
                      <a:pt x="2671" y="1"/>
                    </a:lnTo>
                    <a:close/>
                  </a:path>
                </a:pathLst>
              </a:cu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3958484" y="2465518"/>
                <a:ext cx="1730388" cy="1002902"/>
              </a:xfrm>
              <a:custGeom>
                <a:rect b="b" l="l" r="r" t="t"/>
                <a:pathLst>
                  <a:path extrusionOk="0" h="9038" w="15594">
                    <a:moveTo>
                      <a:pt x="6427" y="0"/>
                    </a:moveTo>
                    <a:lnTo>
                      <a:pt x="1" y="3745"/>
                    </a:lnTo>
                    <a:lnTo>
                      <a:pt x="1" y="5305"/>
                    </a:lnTo>
                    <a:lnTo>
                      <a:pt x="6486" y="9038"/>
                    </a:lnTo>
                    <a:lnTo>
                      <a:pt x="9156" y="9038"/>
                    </a:lnTo>
                    <a:lnTo>
                      <a:pt x="15594" y="5305"/>
                    </a:lnTo>
                    <a:lnTo>
                      <a:pt x="15594" y="3745"/>
                    </a:lnTo>
                    <a:lnTo>
                      <a:pt x="9108" y="0"/>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1"/>
              <p:cNvSpPr/>
              <p:nvPr/>
            </p:nvSpPr>
            <p:spPr>
              <a:xfrm>
                <a:off x="-3904776" y="2516673"/>
                <a:ext cx="1625637" cy="899371"/>
              </a:xfrm>
              <a:custGeom>
                <a:rect b="b" l="l" r="r" t="t"/>
                <a:pathLst>
                  <a:path extrusionOk="0" h="8105" w="14650">
                    <a:moveTo>
                      <a:pt x="8412" y="402"/>
                    </a:moveTo>
                    <a:lnTo>
                      <a:pt x="14271" y="3769"/>
                    </a:lnTo>
                    <a:lnTo>
                      <a:pt x="14271" y="4347"/>
                    </a:lnTo>
                    <a:lnTo>
                      <a:pt x="8447" y="7726"/>
                    </a:lnTo>
                    <a:lnTo>
                      <a:pt x="6226" y="7726"/>
                    </a:lnTo>
                    <a:lnTo>
                      <a:pt x="355" y="4347"/>
                    </a:lnTo>
                    <a:lnTo>
                      <a:pt x="355" y="3780"/>
                    </a:lnTo>
                    <a:lnTo>
                      <a:pt x="6179" y="402"/>
                    </a:lnTo>
                    <a:close/>
                    <a:moveTo>
                      <a:pt x="6085" y="0"/>
                    </a:moveTo>
                    <a:lnTo>
                      <a:pt x="1" y="3544"/>
                    </a:lnTo>
                    <a:lnTo>
                      <a:pt x="1" y="4560"/>
                    </a:lnTo>
                    <a:lnTo>
                      <a:pt x="6132" y="8104"/>
                    </a:lnTo>
                    <a:lnTo>
                      <a:pt x="8565" y="8104"/>
                    </a:lnTo>
                    <a:lnTo>
                      <a:pt x="14649" y="4560"/>
                    </a:lnTo>
                    <a:lnTo>
                      <a:pt x="14649" y="3544"/>
                    </a:lnTo>
                    <a:lnTo>
                      <a:pt x="8518"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1"/>
              <p:cNvSpPr/>
              <p:nvPr/>
            </p:nvSpPr>
            <p:spPr>
              <a:xfrm>
                <a:off x="-3722570" y="2675243"/>
                <a:ext cx="668675" cy="385492"/>
              </a:xfrm>
              <a:custGeom>
                <a:rect b="b" l="l" r="r" t="t"/>
                <a:pathLst>
                  <a:path extrusionOk="0" h="3474" w="6026">
                    <a:moveTo>
                      <a:pt x="4502" y="1"/>
                    </a:moveTo>
                    <a:lnTo>
                      <a:pt x="1" y="2599"/>
                    </a:lnTo>
                    <a:lnTo>
                      <a:pt x="1525" y="3474"/>
                    </a:lnTo>
                    <a:lnTo>
                      <a:pt x="6026" y="875"/>
                    </a:lnTo>
                    <a:lnTo>
                      <a:pt x="4502" y="1"/>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1"/>
              <p:cNvSpPr/>
              <p:nvPr/>
            </p:nvSpPr>
            <p:spPr>
              <a:xfrm>
                <a:off x="-3537701" y="2688337"/>
                <a:ext cx="778752" cy="449741"/>
              </a:xfrm>
              <a:custGeom>
                <a:rect b="b" l="l" r="r" t="t"/>
                <a:pathLst>
                  <a:path extrusionOk="0" h="4053" w="7018">
                    <a:moveTo>
                      <a:pt x="5966" y="1"/>
                    </a:moveTo>
                    <a:lnTo>
                      <a:pt x="1" y="3450"/>
                    </a:lnTo>
                    <a:lnTo>
                      <a:pt x="1052" y="4053"/>
                    </a:lnTo>
                    <a:lnTo>
                      <a:pt x="7018" y="615"/>
                    </a:lnTo>
                    <a:lnTo>
                      <a:pt x="5966" y="1"/>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3402655" y="2832593"/>
                <a:ext cx="624067" cy="360525"/>
              </a:xfrm>
              <a:custGeom>
                <a:rect b="b" l="l" r="r" t="t"/>
                <a:pathLst>
                  <a:path extrusionOk="0" h="3249" w="5624">
                    <a:moveTo>
                      <a:pt x="4915" y="0"/>
                    </a:moveTo>
                    <a:lnTo>
                      <a:pt x="0" y="2859"/>
                    </a:lnTo>
                    <a:lnTo>
                      <a:pt x="709" y="3249"/>
                    </a:lnTo>
                    <a:lnTo>
                      <a:pt x="5623" y="414"/>
                    </a:lnTo>
                    <a:lnTo>
                      <a:pt x="4915"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3210018" y="2946554"/>
                <a:ext cx="626730" cy="360636"/>
              </a:xfrm>
              <a:custGeom>
                <a:rect b="b" l="l" r="r" t="t"/>
                <a:pathLst>
                  <a:path extrusionOk="0" h="3250" w="5648">
                    <a:moveTo>
                      <a:pt x="4939" y="1"/>
                    </a:moveTo>
                    <a:lnTo>
                      <a:pt x="1" y="2836"/>
                    </a:lnTo>
                    <a:lnTo>
                      <a:pt x="733" y="3250"/>
                    </a:lnTo>
                    <a:lnTo>
                      <a:pt x="5648" y="391"/>
                    </a:lnTo>
                    <a:lnTo>
                      <a:pt x="4939" y="1"/>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3305671" y="3060627"/>
                <a:ext cx="329122" cy="188862"/>
              </a:xfrm>
              <a:custGeom>
                <a:rect b="b" l="l" r="r" t="t"/>
                <a:pathLst>
                  <a:path extrusionOk="0" h="1702" w="2966">
                    <a:moveTo>
                      <a:pt x="2257" y="1"/>
                    </a:moveTo>
                    <a:lnTo>
                      <a:pt x="0" y="1300"/>
                    </a:lnTo>
                    <a:lnTo>
                      <a:pt x="709" y="1702"/>
                    </a:lnTo>
                    <a:lnTo>
                      <a:pt x="2966" y="402"/>
                    </a:lnTo>
                    <a:lnTo>
                      <a:pt x="2257" y="1"/>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3009391" y="2888963"/>
                <a:ext cx="327791" cy="190194"/>
              </a:xfrm>
              <a:custGeom>
                <a:rect b="b" l="l" r="r" t="t"/>
                <a:pathLst>
                  <a:path extrusionOk="0" h="1714" w="2954">
                    <a:moveTo>
                      <a:pt x="2245" y="0"/>
                    </a:moveTo>
                    <a:lnTo>
                      <a:pt x="0" y="1300"/>
                    </a:lnTo>
                    <a:lnTo>
                      <a:pt x="709" y="1713"/>
                    </a:lnTo>
                    <a:lnTo>
                      <a:pt x="2954" y="414"/>
                    </a:lnTo>
                    <a:lnTo>
                      <a:pt x="2245"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5" name="Google Shape;1355;p31"/>
              <p:cNvGrpSpPr/>
              <p:nvPr/>
            </p:nvGrpSpPr>
            <p:grpSpPr>
              <a:xfrm>
                <a:off x="-4004340" y="3104789"/>
                <a:ext cx="1791330" cy="523558"/>
                <a:chOff x="-4004340" y="3104789"/>
                <a:chExt cx="1791330" cy="523558"/>
              </a:xfrm>
            </p:grpSpPr>
            <p:grpSp>
              <p:nvGrpSpPr>
                <p:cNvPr id="1356" name="Google Shape;1356;p31"/>
                <p:cNvGrpSpPr/>
                <p:nvPr/>
              </p:nvGrpSpPr>
              <p:grpSpPr>
                <a:xfrm>
                  <a:off x="-2940565" y="3136014"/>
                  <a:ext cx="727555" cy="492333"/>
                  <a:chOff x="-2940565" y="3136014"/>
                  <a:chExt cx="727555" cy="492333"/>
                </a:xfrm>
              </p:grpSpPr>
              <p:grpSp>
                <p:nvGrpSpPr>
                  <p:cNvPr id="1357" name="Google Shape;1357;p31"/>
                  <p:cNvGrpSpPr/>
                  <p:nvPr/>
                </p:nvGrpSpPr>
                <p:grpSpPr>
                  <a:xfrm>
                    <a:off x="-2940565" y="3490627"/>
                    <a:ext cx="107580" cy="137721"/>
                    <a:chOff x="-1475840" y="2934777"/>
                    <a:chExt cx="107580" cy="137721"/>
                  </a:xfrm>
                </p:grpSpPr>
                <p:sp>
                  <p:nvSpPr>
                    <p:cNvPr id="1358" name="Google Shape;135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1"/>
                  <p:cNvGrpSpPr/>
                  <p:nvPr/>
                </p:nvGrpSpPr>
                <p:grpSpPr>
                  <a:xfrm>
                    <a:off x="-2901816" y="3468463"/>
                    <a:ext cx="107580" cy="137721"/>
                    <a:chOff x="-1475840" y="2934777"/>
                    <a:chExt cx="107580" cy="137721"/>
                  </a:xfrm>
                </p:grpSpPr>
                <p:sp>
                  <p:nvSpPr>
                    <p:cNvPr id="1368" name="Google Shape;136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31"/>
                  <p:cNvGrpSpPr/>
                  <p:nvPr/>
                </p:nvGrpSpPr>
                <p:grpSpPr>
                  <a:xfrm>
                    <a:off x="-2863068" y="3446300"/>
                    <a:ext cx="107580" cy="137721"/>
                    <a:chOff x="-1475840" y="2934777"/>
                    <a:chExt cx="107580" cy="137721"/>
                  </a:xfrm>
                </p:grpSpPr>
                <p:sp>
                  <p:nvSpPr>
                    <p:cNvPr id="1378" name="Google Shape;137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31"/>
                  <p:cNvGrpSpPr/>
                  <p:nvPr/>
                </p:nvGrpSpPr>
                <p:grpSpPr>
                  <a:xfrm>
                    <a:off x="-2824319" y="3424137"/>
                    <a:ext cx="107580" cy="137721"/>
                    <a:chOff x="-1475840" y="2934777"/>
                    <a:chExt cx="107580" cy="137721"/>
                  </a:xfrm>
                </p:grpSpPr>
                <p:sp>
                  <p:nvSpPr>
                    <p:cNvPr id="1388" name="Google Shape;138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31"/>
                  <p:cNvGrpSpPr/>
                  <p:nvPr/>
                </p:nvGrpSpPr>
                <p:grpSpPr>
                  <a:xfrm>
                    <a:off x="-2785571" y="3401973"/>
                    <a:ext cx="107580" cy="137721"/>
                    <a:chOff x="-1475840" y="2934777"/>
                    <a:chExt cx="107580" cy="137721"/>
                  </a:xfrm>
                </p:grpSpPr>
                <p:sp>
                  <p:nvSpPr>
                    <p:cNvPr id="1398" name="Google Shape;139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7" name="Google Shape;1407;p31"/>
                  <p:cNvGrpSpPr/>
                  <p:nvPr/>
                </p:nvGrpSpPr>
                <p:grpSpPr>
                  <a:xfrm>
                    <a:off x="-2746822" y="3379810"/>
                    <a:ext cx="107580" cy="137721"/>
                    <a:chOff x="-1475840" y="2934777"/>
                    <a:chExt cx="107580" cy="137721"/>
                  </a:xfrm>
                </p:grpSpPr>
                <p:sp>
                  <p:nvSpPr>
                    <p:cNvPr id="1408" name="Google Shape;140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1"/>
                  <p:cNvGrpSpPr/>
                  <p:nvPr/>
                </p:nvGrpSpPr>
                <p:grpSpPr>
                  <a:xfrm>
                    <a:off x="-2708074" y="3357647"/>
                    <a:ext cx="107580" cy="137721"/>
                    <a:chOff x="-1475840" y="2934777"/>
                    <a:chExt cx="107580" cy="137721"/>
                  </a:xfrm>
                </p:grpSpPr>
                <p:sp>
                  <p:nvSpPr>
                    <p:cNvPr id="1418" name="Google Shape;141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1"/>
                  <p:cNvGrpSpPr/>
                  <p:nvPr/>
                </p:nvGrpSpPr>
                <p:grpSpPr>
                  <a:xfrm>
                    <a:off x="-2669325" y="3335484"/>
                    <a:ext cx="107580" cy="137721"/>
                    <a:chOff x="-1475840" y="2934777"/>
                    <a:chExt cx="107580" cy="137721"/>
                  </a:xfrm>
                </p:grpSpPr>
                <p:sp>
                  <p:nvSpPr>
                    <p:cNvPr id="1428" name="Google Shape;142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7" name="Google Shape;1437;p31"/>
                  <p:cNvGrpSpPr/>
                  <p:nvPr/>
                </p:nvGrpSpPr>
                <p:grpSpPr>
                  <a:xfrm>
                    <a:off x="-2630577" y="3313320"/>
                    <a:ext cx="107580" cy="137721"/>
                    <a:chOff x="-1475840" y="2934777"/>
                    <a:chExt cx="107580" cy="137721"/>
                  </a:xfrm>
                </p:grpSpPr>
                <p:sp>
                  <p:nvSpPr>
                    <p:cNvPr id="1438" name="Google Shape;143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31"/>
                  <p:cNvGrpSpPr/>
                  <p:nvPr/>
                </p:nvGrpSpPr>
                <p:grpSpPr>
                  <a:xfrm>
                    <a:off x="-2591829" y="3291157"/>
                    <a:ext cx="107580" cy="137721"/>
                    <a:chOff x="-1475840" y="2934777"/>
                    <a:chExt cx="107580" cy="137721"/>
                  </a:xfrm>
                </p:grpSpPr>
                <p:sp>
                  <p:nvSpPr>
                    <p:cNvPr id="1448" name="Google Shape;144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1"/>
                  <p:cNvGrpSpPr/>
                  <p:nvPr/>
                </p:nvGrpSpPr>
                <p:grpSpPr>
                  <a:xfrm>
                    <a:off x="-2553080" y="3268994"/>
                    <a:ext cx="107580" cy="137721"/>
                    <a:chOff x="-1475840" y="2934777"/>
                    <a:chExt cx="107580" cy="137721"/>
                  </a:xfrm>
                </p:grpSpPr>
                <p:sp>
                  <p:nvSpPr>
                    <p:cNvPr id="1458" name="Google Shape;145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31"/>
                  <p:cNvGrpSpPr/>
                  <p:nvPr/>
                </p:nvGrpSpPr>
                <p:grpSpPr>
                  <a:xfrm>
                    <a:off x="-2514332" y="3246830"/>
                    <a:ext cx="107580" cy="137721"/>
                    <a:chOff x="-1475840" y="2934777"/>
                    <a:chExt cx="107580" cy="137721"/>
                  </a:xfrm>
                </p:grpSpPr>
                <p:sp>
                  <p:nvSpPr>
                    <p:cNvPr id="1468" name="Google Shape;146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1"/>
                  <p:cNvGrpSpPr/>
                  <p:nvPr/>
                </p:nvGrpSpPr>
                <p:grpSpPr>
                  <a:xfrm>
                    <a:off x="-2475583" y="3224667"/>
                    <a:ext cx="107580" cy="137721"/>
                    <a:chOff x="-1475840" y="2934777"/>
                    <a:chExt cx="107580" cy="137721"/>
                  </a:xfrm>
                </p:grpSpPr>
                <p:sp>
                  <p:nvSpPr>
                    <p:cNvPr id="1478" name="Google Shape;147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31"/>
                  <p:cNvGrpSpPr/>
                  <p:nvPr/>
                </p:nvGrpSpPr>
                <p:grpSpPr>
                  <a:xfrm>
                    <a:off x="-2436835" y="3202504"/>
                    <a:ext cx="107580" cy="137721"/>
                    <a:chOff x="-1475840" y="2934777"/>
                    <a:chExt cx="107580" cy="137721"/>
                  </a:xfrm>
                </p:grpSpPr>
                <p:sp>
                  <p:nvSpPr>
                    <p:cNvPr id="1488" name="Google Shape;148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31"/>
                  <p:cNvGrpSpPr/>
                  <p:nvPr/>
                </p:nvGrpSpPr>
                <p:grpSpPr>
                  <a:xfrm>
                    <a:off x="-2398086" y="3180341"/>
                    <a:ext cx="107580" cy="137721"/>
                    <a:chOff x="-1475840" y="2934777"/>
                    <a:chExt cx="107580" cy="137721"/>
                  </a:xfrm>
                </p:grpSpPr>
                <p:sp>
                  <p:nvSpPr>
                    <p:cNvPr id="1498" name="Google Shape;149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 name="Google Shape;1507;p31"/>
                  <p:cNvGrpSpPr/>
                  <p:nvPr/>
                </p:nvGrpSpPr>
                <p:grpSpPr>
                  <a:xfrm>
                    <a:off x="-2359338" y="3158177"/>
                    <a:ext cx="107580" cy="137721"/>
                    <a:chOff x="-1475840" y="2934777"/>
                    <a:chExt cx="107580" cy="137721"/>
                  </a:xfrm>
                </p:grpSpPr>
                <p:sp>
                  <p:nvSpPr>
                    <p:cNvPr id="1508" name="Google Shape;150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7" name="Google Shape;1517;p31"/>
                  <p:cNvGrpSpPr/>
                  <p:nvPr/>
                </p:nvGrpSpPr>
                <p:grpSpPr>
                  <a:xfrm>
                    <a:off x="-2320590" y="3136014"/>
                    <a:ext cx="107580" cy="137721"/>
                    <a:chOff x="-1475840" y="2934777"/>
                    <a:chExt cx="107580" cy="137721"/>
                  </a:xfrm>
                </p:grpSpPr>
                <p:sp>
                  <p:nvSpPr>
                    <p:cNvPr id="1518" name="Google Shape;1518;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7" name="Google Shape;1527;p31"/>
                <p:cNvGrpSpPr/>
                <p:nvPr/>
              </p:nvGrpSpPr>
              <p:grpSpPr>
                <a:xfrm flipH="1">
                  <a:off x="-4004340" y="3104789"/>
                  <a:ext cx="727555" cy="492333"/>
                  <a:chOff x="-2940565" y="3136014"/>
                  <a:chExt cx="727555" cy="492333"/>
                </a:xfrm>
              </p:grpSpPr>
              <p:grpSp>
                <p:nvGrpSpPr>
                  <p:cNvPr id="1528" name="Google Shape;1528;p31"/>
                  <p:cNvGrpSpPr/>
                  <p:nvPr/>
                </p:nvGrpSpPr>
                <p:grpSpPr>
                  <a:xfrm>
                    <a:off x="-2940565" y="3490627"/>
                    <a:ext cx="107580" cy="137721"/>
                    <a:chOff x="-1475840" y="2934777"/>
                    <a:chExt cx="107580" cy="137721"/>
                  </a:xfrm>
                </p:grpSpPr>
                <p:sp>
                  <p:nvSpPr>
                    <p:cNvPr id="1529" name="Google Shape;152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8" name="Google Shape;1538;p31"/>
                  <p:cNvGrpSpPr/>
                  <p:nvPr/>
                </p:nvGrpSpPr>
                <p:grpSpPr>
                  <a:xfrm>
                    <a:off x="-2901816" y="3468463"/>
                    <a:ext cx="107580" cy="137721"/>
                    <a:chOff x="-1475840" y="2934777"/>
                    <a:chExt cx="107580" cy="137721"/>
                  </a:xfrm>
                </p:grpSpPr>
                <p:sp>
                  <p:nvSpPr>
                    <p:cNvPr id="1539" name="Google Shape;153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8" name="Google Shape;1548;p31"/>
                  <p:cNvGrpSpPr/>
                  <p:nvPr/>
                </p:nvGrpSpPr>
                <p:grpSpPr>
                  <a:xfrm>
                    <a:off x="-2863068" y="3446300"/>
                    <a:ext cx="107580" cy="137721"/>
                    <a:chOff x="-1475840" y="2934777"/>
                    <a:chExt cx="107580" cy="137721"/>
                  </a:xfrm>
                </p:grpSpPr>
                <p:sp>
                  <p:nvSpPr>
                    <p:cNvPr id="1549" name="Google Shape;154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8" name="Google Shape;1558;p31"/>
                  <p:cNvGrpSpPr/>
                  <p:nvPr/>
                </p:nvGrpSpPr>
                <p:grpSpPr>
                  <a:xfrm>
                    <a:off x="-2824319" y="3424137"/>
                    <a:ext cx="107580" cy="137721"/>
                    <a:chOff x="-1475840" y="2934777"/>
                    <a:chExt cx="107580" cy="137721"/>
                  </a:xfrm>
                </p:grpSpPr>
                <p:sp>
                  <p:nvSpPr>
                    <p:cNvPr id="1559" name="Google Shape;155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a:off x="-2785571" y="3401973"/>
                    <a:ext cx="107580" cy="137721"/>
                    <a:chOff x="-1475840" y="2934777"/>
                    <a:chExt cx="107580" cy="137721"/>
                  </a:xfrm>
                </p:grpSpPr>
                <p:sp>
                  <p:nvSpPr>
                    <p:cNvPr id="1569" name="Google Shape;156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31"/>
                  <p:cNvGrpSpPr/>
                  <p:nvPr/>
                </p:nvGrpSpPr>
                <p:grpSpPr>
                  <a:xfrm>
                    <a:off x="-2746822" y="3379810"/>
                    <a:ext cx="107580" cy="137721"/>
                    <a:chOff x="-1475840" y="2934777"/>
                    <a:chExt cx="107580" cy="137721"/>
                  </a:xfrm>
                </p:grpSpPr>
                <p:sp>
                  <p:nvSpPr>
                    <p:cNvPr id="1579" name="Google Shape;157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8" name="Google Shape;1588;p31"/>
                  <p:cNvGrpSpPr/>
                  <p:nvPr/>
                </p:nvGrpSpPr>
                <p:grpSpPr>
                  <a:xfrm>
                    <a:off x="-2708074" y="3357647"/>
                    <a:ext cx="107580" cy="137721"/>
                    <a:chOff x="-1475840" y="2934777"/>
                    <a:chExt cx="107580" cy="137721"/>
                  </a:xfrm>
                </p:grpSpPr>
                <p:sp>
                  <p:nvSpPr>
                    <p:cNvPr id="1589" name="Google Shape;158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8" name="Google Shape;1598;p31"/>
                  <p:cNvGrpSpPr/>
                  <p:nvPr/>
                </p:nvGrpSpPr>
                <p:grpSpPr>
                  <a:xfrm>
                    <a:off x="-2669325" y="3335484"/>
                    <a:ext cx="107580" cy="137721"/>
                    <a:chOff x="-1475840" y="2934777"/>
                    <a:chExt cx="107580" cy="137721"/>
                  </a:xfrm>
                </p:grpSpPr>
                <p:sp>
                  <p:nvSpPr>
                    <p:cNvPr id="1599" name="Google Shape;159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31"/>
                  <p:cNvGrpSpPr/>
                  <p:nvPr/>
                </p:nvGrpSpPr>
                <p:grpSpPr>
                  <a:xfrm>
                    <a:off x="-2630577" y="3313320"/>
                    <a:ext cx="107580" cy="137721"/>
                    <a:chOff x="-1475840" y="2934777"/>
                    <a:chExt cx="107580" cy="137721"/>
                  </a:xfrm>
                </p:grpSpPr>
                <p:sp>
                  <p:nvSpPr>
                    <p:cNvPr id="1609" name="Google Shape;160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31"/>
                  <p:cNvGrpSpPr/>
                  <p:nvPr/>
                </p:nvGrpSpPr>
                <p:grpSpPr>
                  <a:xfrm>
                    <a:off x="-2591829" y="3291157"/>
                    <a:ext cx="107580" cy="137721"/>
                    <a:chOff x="-1475840" y="2934777"/>
                    <a:chExt cx="107580" cy="137721"/>
                  </a:xfrm>
                </p:grpSpPr>
                <p:sp>
                  <p:nvSpPr>
                    <p:cNvPr id="1619" name="Google Shape;161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31"/>
                  <p:cNvGrpSpPr/>
                  <p:nvPr/>
                </p:nvGrpSpPr>
                <p:grpSpPr>
                  <a:xfrm>
                    <a:off x="-2553080" y="3268994"/>
                    <a:ext cx="107580" cy="137721"/>
                    <a:chOff x="-1475840" y="2934777"/>
                    <a:chExt cx="107580" cy="137721"/>
                  </a:xfrm>
                </p:grpSpPr>
                <p:sp>
                  <p:nvSpPr>
                    <p:cNvPr id="1629" name="Google Shape;162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8" name="Google Shape;1638;p31"/>
                  <p:cNvGrpSpPr/>
                  <p:nvPr/>
                </p:nvGrpSpPr>
                <p:grpSpPr>
                  <a:xfrm>
                    <a:off x="-2514332" y="3246830"/>
                    <a:ext cx="107580" cy="137721"/>
                    <a:chOff x="-1475840" y="2934777"/>
                    <a:chExt cx="107580" cy="137721"/>
                  </a:xfrm>
                </p:grpSpPr>
                <p:sp>
                  <p:nvSpPr>
                    <p:cNvPr id="1639" name="Google Shape;163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1"/>
                  <p:cNvGrpSpPr/>
                  <p:nvPr/>
                </p:nvGrpSpPr>
                <p:grpSpPr>
                  <a:xfrm>
                    <a:off x="-2475583" y="3224667"/>
                    <a:ext cx="107580" cy="137721"/>
                    <a:chOff x="-1475840" y="2934777"/>
                    <a:chExt cx="107580" cy="137721"/>
                  </a:xfrm>
                </p:grpSpPr>
                <p:sp>
                  <p:nvSpPr>
                    <p:cNvPr id="1649" name="Google Shape;164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1"/>
                  <p:cNvGrpSpPr/>
                  <p:nvPr/>
                </p:nvGrpSpPr>
                <p:grpSpPr>
                  <a:xfrm>
                    <a:off x="-2436835" y="3202504"/>
                    <a:ext cx="107580" cy="137721"/>
                    <a:chOff x="-1475840" y="2934777"/>
                    <a:chExt cx="107580" cy="137721"/>
                  </a:xfrm>
                </p:grpSpPr>
                <p:sp>
                  <p:nvSpPr>
                    <p:cNvPr id="1659" name="Google Shape;165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1"/>
                  <p:cNvGrpSpPr/>
                  <p:nvPr/>
                </p:nvGrpSpPr>
                <p:grpSpPr>
                  <a:xfrm>
                    <a:off x="-2398086" y="3180341"/>
                    <a:ext cx="107580" cy="137721"/>
                    <a:chOff x="-1475840" y="2934777"/>
                    <a:chExt cx="107580" cy="137721"/>
                  </a:xfrm>
                </p:grpSpPr>
                <p:sp>
                  <p:nvSpPr>
                    <p:cNvPr id="1669" name="Google Shape;166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31"/>
                  <p:cNvGrpSpPr/>
                  <p:nvPr/>
                </p:nvGrpSpPr>
                <p:grpSpPr>
                  <a:xfrm>
                    <a:off x="-2359338" y="3158177"/>
                    <a:ext cx="107580" cy="137721"/>
                    <a:chOff x="-1475840" y="2934777"/>
                    <a:chExt cx="107580" cy="137721"/>
                  </a:xfrm>
                </p:grpSpPr>
                <p:sp>
                  <p:nvSpPr>
                    <p:cNvPr id="1679" name="Google Shape;167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31"/>
                  <p:cNvGrpSpPr/>
                  <p:nvPr/>
                </p:nvGrpSpPr>
                <p:grpSpPr>
                  <a:xfrm>
                    <a:off x="-2320590" y="3136014"/>
                    <a:ext cx="107580" cy="137721"/>
                    <a:chOff x="-1475840" y="2934777"/>
                    <a:chExt cx="107580" cy="137721"/>
                  </a:xfrm>
                </p:grpSpPr>
                <p:sp>
                  <p:nvSpPr>
                    <p:cNvPr id="1689" name="Google Shape;1689;p31"/>
                    <p:cNvSpPr/>
                    <p:nvPr/>
                  </p:nvSpPr>
                  <p:spPr>
                    <a:xfrm>
                      <a:off x="-1385348" y="3057961"/>
                      <a:ext cx="17089" cy="14536"/>
                    </a:xfrm>
                    <a:custGeom>
                      <a:rect b="b" l="l" r="r" t="t"/>
                      <a:pathLst>
                        <a:path extrusionOk="0" h="131" w="154">
                          <a:moveTo>
                            <a:pt x="154" y="1"/>
                          </a:moveTo>
                          <a:lnTo>
                            <a:pt x="0" y="71"/>
                          </a:lnTo>
                          <a:lnTo>
                            <a:pt x="0" y="131"/>
                          </a:lnTo>
                          <a:lnTo>
                            <a:pt x="154" y="48"/>
                          </a:lnTo>
                          <a:lnTo>
                            <a:pt x="154"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1"/>
                    <p:cNvSpPr/>
                    <p:nvPr/>
                  </p:nvSpPr>
                  <p:spPr>
                    <a:xfrm>
                      <a:off x="-1418194" y="3038320"/>
                      <a:ext cx="49934" cy="27630"/>
                    </a:xfrm>
                    <a:custGeom>
                      <a:rect b="b" l="l" r="r" t="t"/>
                      <a:pathLst>
                        <a:path extrusionOk="0" h="249" w="450">
                          <a:moveTo>
                            <a:pt x="131" y="0"/>
                          </a:moveTo>
                          <a:lnTo>
                            <a:pt x="1" y="71"/>
                          </a:lnTo>
                          <a:lnTo>
                            <a:pt x="296" y="248"/>
                          </a:lnTo>
                          <a:lnTo>
                            <a:pt x="450" y="178"/>
                          </a:lnTo>
                          <a:lnTo>
                            <a:pt x="131"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1"/>
                    <p:cNvSpPr/>
                    <p:nvPr/>
                  </p:nvSpPr>
                  <p:spPr>
                    <a:xfrm>
                      <a:off x="-1474565" y="2934789"/>
                      <a:ext cx="49934" cy="27630"/>
                    </a:xfrm>
                    <a:custGeom>
                      <a:rect b="b" l="l" r="r" t="t"/>
                      <a:pathLst>
                        <a:path extrusionOk="0" h="249" w="450">
                          <a:moveTo>
                            <a:pt x="154" y="0"/>
                          </a:moveTo>
                          <a:lnTo>
                            <a:pt x="1" y="95"/>
                          </a:lnTo>
                          <a:lnTo>
                            <a:pt x="296" y="248"/>
                          </a:lnTo>
                          <a:lnTo>
                            <a:pt x="450" y="177"/>
                          </a:lnTo>
                          <a:lnTo>
                            <a:pt x="154" y="0"/>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1"/>
                    <p:cNvSpPr/>
                    <p:nvPr/>
                  </p:nvSpPr>
                  <p:spPr>
                    <a:xfrm>
                      <a:off x="-1419469" y="3038308"/>
                      <a:ext cx="49934" cy="27630"/>
                    </a:xfrm>
                    <a:custGeom>
                      <a:rect b="b" l="l" r="r" t="t"/>
                      <a:pathLst>
                        <a:path extrusionOk="0" h="249" w="450">
                          <a:moveTo>
                            <a:pt x="131" y="0"/>
                          </a:moveTo>
                          <a:lnTo>
                            <a:pt x="1" y="71"/>
                          </a:lnTo>
                          <a:lnTo>
                            <a:pt x="296" y="248"/>
                          </a:lnTo>
                          <a:lnTo>
                            <a:pt x="450" y="178"/>
                          </a:lnTo>
                          <a:lnTo>
                            <a:pt x="131"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1"/>
                    <p:cNvSpPr/>
                    <p:nvPr/>
                  </p:nvSpPr>
                  <p:spPr>
                    <a:xfrm>
                      <a:off x="-1475840" y="2934777"/>
                      <a:ext cx="49934" cy="27630"/>
                    </a:xfrm>
                    <a:custGeom>
                      <a:rect b="b" l="l" r="r" t="t"/>
                      <a:pathLst>
                        <a:path extrusionOk="0" h="249" w="450">
                          <a:moveTo>
                            <a:pt x="154" y="0"/>
                          </a:moveTo>
                          <a:lnTo>
                            <a:pt x="1" y="95"/>
                          </a:lnTo>
                          <a:lnTo>
                            <a:pt x="296" y="248"/>
                          </a:lnTo>
                          <a:lnTo>
                            <a:pt x="450" y="177"/>
                          </a:lnTo>
                          <a:lnTo>
                            <a:pt x="154" y="0"/>
                          </a:lnTo>
                          <a:close/>
                        </a:path>
                      </a:pathLst>
                    </a:custGeom>
                    <a:solidFill>
                      <a:srgbClr val="EBEAEA">
                        <a:alpha val="339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1"/>
                    <p:cNvSpPr/>
                    <p:nvPr/>
                  </p:nvSpPr>
                  <p:spPr>
                    <a:xfrm>
                      <a:off x="-1474565" y="2945220"/>
                      <a:ext cx="89327" cy="127277"/>
                    </a:xfrm>
                    <a:custGeom>
                      <a:rect b="b" l="l" r="r" t="t"/>
                      <a:pathLst>
                        <a:path extrusionOk="0" h="1147" w="805">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1"/>
                    <p:cNvSpPr/>
                    <p:nvPr/>
                  </p:nvSpPr>
                  <p:spPr>
                    <a:xfrm>
                      <a:off x="-1441719" y="2954430"/>
                      <a:ext cx="38061" cy="91879"/>
                    </a:xfrm>
                    <a:custGeom>
                      <a:rect b="b" l="l" r="r" t="t"/>
                      <a:pathLst>
                        <a:path extrusionOk="0" h="828" w="343">
                          <a:moveTo>
                            <a:pt x="154" y="0"/>
                          </a:moveTo>
                          <a:lnTo>
                            <a:pt x="0" y="71"/>
                          </a:lnTo>
                          <a:lnTo>
                            <a:pt x="213" y="827"/>
                          </a:lnTo>
                          <a:lnTo>
                            <a:pt x="343" y="756"/>
                          </a:lnTo>
                          <a:lnTo>
                            <a:pt x="154" y="0"/>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698" name="Google Shape;1698;p31"/>
            <p:cNvGrpSpPr/>
            <p:nvPr/>
          </p:nvGrpSpPr>
          <p:grpSpPr>
            <a:xfrm>
              <a:off x="6152311" y="1282007"/>
              <a:ext cx="664880" cy="790316"/>
              <a:chOff x="-2482589" y="3634532"/>
              <a:chExt cx="664880" cy="790316"/>
            </a:xfrm>
          </p:grpSpPr>
          <p:sp>
            <p:nvSpPr>
              <p:cNvPr id="1699" name="Google Shape;1699;p31"/>
              <p:cNvSpPr/>
              <p:nvPr/>
            </p:nvSpPr>
            <p:spPr>
              <a:xfrm>
                <a:off x="-2430238" y="3857088"/>
                <a:ext cx="47925" cy="403375"/>
              </a:xfrm>
              <a:custGeom>
                <a:rect b="b" l="l" r="r" t="t"/>
                <a:pathLst>
                  <a:path extrusionOk="0" h="3190" w="379">
                    <a:moveTo>
                      <a:pt x="0" y="0"/>
                    </a:moveTo>
                    <a:lnTo>
                      <a:pt x="0" y="3001"/>
                    </a:lnTo>
                    <a:cubicBezTo>
                      <a:pt x="0" y="3107"/>
                      <a:pt x="83" y="3190"/>
                      <a:pt x="189" y="3190"/>
                    </a:cubicBezTo>
                    <a:cubicBezTo>
                      <a:pt x="295" y="3190"/>
                      <a:pt x="378" y="3095"/>
                      <a:pt x="378" y="3001"/>
                    </a:cubicBezTo>
                    <a:lnTo>
                      <a:pt x="378" y="0"/>
                    </a:lnTo>
                    <a:close/>
                  </a:path>
                </a:pathLst>
              </a:cu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1"/>
              <p:cNvSpPr/>
              <p:nvPr/>
            </p:nvSpPr>
            <p:spPr>
              <a:xfrm>
                <a:off x="-2174805" y="3857088"/>
                <a:ext cx="49315" cy="551322"/>
              </a:xfrm>
              <a:custGeom>
                <a:rect b="b" l="l" r="r" t="t"/>
                <a:pathLst>
                  <a:path extrusionOk="0" h="4360" w="390">
                    <a:moveTo>
                      <a:pt x="0" y="0"/>
                    </a:moveTo>
                    <a:lnTo>
                      <a:pt x="0" y="4170"/>
                    </a:lnTo>
                    <a:cubicBezTo>
                      <a:pt x="0" y="4265"/>
                      <a:pt x="95" y="4359"/>
                      <a:pt x="189" y="4359"/>
                    </a:cubicBezTo>
                    <a:cubicBezTo>
                      <a:pt x="295" y="4359"/>
                      <a:pt x="390" y="4265"/>
                      <a:pt x="390" y="4170"/>
                    </a:cubicBezTo>
                    <a:lnTo>
                      <a:pt x="390" y="0"/>
                    </a:lnTo>
                    <a:close/>
                  </a:path>
                </a:pathLst>
              </a:cu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1"/>
              <p:cNvSpPr/>
              <p:nvPr/>
            </p:nvSpPr>
            <p:spPr>
              <a:xfrm>
                <a:off x="-1919371" y="3857088"/>
                <a:ext cx="49442" cy="403375"/>
              </a:xfrm>
              <a:custGeom>
                <a:rect b="b" l="l" r="r" t="t"/>
                <a:pathLst>
                  <a:path extrusionOk="0" h="3190" w="391">
                    <a:moveTo>
                      <a:pt x="0" y="0"/>
                    </a:moveTo>
                    <a:lnTo>
                      <a:pt x="0" y="3001"/>
                    </a:lnTo>
                    <a:cubicBezTo>
                      <a:pt x="0" y="3107"/>
                      <a:pt x="95" y="3190"/>
                      <a:pt x="201" y="3190"/>
                    </a:cubicBezTo>
                    <a:cubicBezTo>
                      <a:pt x="296" y="3190"/>
                      <a:pt x="390" y="3095"/>
                      <a:pt x="390" y="3001"/>
                    </a:cubicBezTo>
                    <a:lnTo>
                      <a:pt x="390" y="0"/>
                    </a:lnTo>
                    <a:close/>
                  </a:path>
                </a:pathLst>
              </a:cu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1"/>
              <p:cNvSpPr/>
              <p:nvPr/>
            </p:nvSpPr>
            <p:spPr>
              <a:xfrm>
                <a:off x="-2174805" y="3873526"/>
                <a:ext cx="49315" cy="551322"/>
              </a:xfrm>
              <a:custGeom>
                <a:rect b="b" l="l" r="r" t="t"/>
                <a:pathLst>
                  <a:path extrusionOk="0" h="4360" w="390">
                    <a:moveTo>
                      <a:pt x="0" y="0"/>
                    </a:moveTo>
                    <a:lnTo>
                      <a:pt x="0" y="4170"/>
                    </a:lnTo>
                    <a:cubicBezTo>
                      <a:pt x="0" y="4277"/>
                      <a:pt x="95" y="4359"/>
                      <a:pt x="189" y="4359"/>
                    </a:cubicBezTo>
                    <a:cubicBezTo>
                      <a:pt x="295" y="4359"/>
                      <a:pt x="390" y="4265"/>
                      <a:pt x="390" y="4170"/>
                    </a:cubicBezTo>
                    <a:lnTo>
                      <a:pt x="390" y="0"/>
                    </a:lnTo>
                    <a:close/>
                  </a:path>
                </a:pathLst>
              </a:cu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1"/>
              <p:cNvSpPr/>
              <p:nvPr/>
            </p:nvSpPr>
            <p:spPr>
              <a:xfrm>
                <a:off x="-2150905" y="3827118"/>
                <a:ext cx="333196" cy="378086"/>
              </a:xfrm>
              <a:custGeom>
                <a:rect b="b" l="l" r="r" t="t"/>
                <a:pathLst>
                  <a:path extrusionOk="0" h="2990" w="2635">
                    <a:moveTo>
                      <a:pt x="2634" y="1"/>
                    </a:moveTo>
                    <a:lnTo>
                      <a:pt x="0" y="1525"/>
                    </a:lnTo>
                    <a:lnTo>
                      <a:pt x="0" y="2990"/>
                    </a:lnTo>
                    <a:lnTo>
                      <a:pt x="2623" y="1466"/>
                    </a:lnTo>
                    <a:lnTo>
                      <a:pt x="2634" y="1"/>
                    </a:lnTo>
                    <a:close/>
                  </a:path>
                </a:pathLst>
              </a:cu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1"/>
              <p:cNvSpPr/>
              <p:nvPr/>
            </p:nvSpPr>
            <p:spPr>
              <a:xfrm>
                <a:off x="-2482589" y="3827118"/>
                <a:ext cx="331805" cy="378086"/>
              </a:xfrm>
              <a:custGeom>
                <a:rect b="b" l="l" r="r" t="t"/>
                <a:pathLst>
                  <a:path extrusionOk="0" h="2990" w="2624">
                    <a:moveTo>
                      <a:pt x="1" y="1"/>
                    </a:moveTo>
                    <a:lnTo>
                      <a:pt x="1" y="1466"/>
                    </a:lnTo>
                    <a:lnTo>
                      <a:pt x="2623" y="2990"/>
                    </a:lnTo>
                    <a:lnTo>
                      <a:pt x="2623" y="1525"/>
                    </a:lnTo>
                    <a:lnTo>
                      <a:pt x="1" y="1"/>
                    </a:lnTo>
                    <a:close/>
                  </a:path>
                </a:pathLst>
              </a:cu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1"/>
              <p:cNvSpPr/>
              <p:nvPr/>
            </p:nvSpPr>
            <p:spPr>
              <a:xfrm>
                <a:off x="-2482589" y="3634532"/>
                <a:ext cx="664874" cy="385420"/>
              </a:xfrm>
              <a:custGeom>
                <a:rect b="b" l="l" r="r" t="t"/>
                <a:pathLst>
                  <a:path extrusionOk="0" h="3048" w="5258">
                    <a:moveTo>
                      <a:pt x="2611" y="0"/>
                    </a:moveTo>
                    <a:lnTo>
                      <a:pt x="1" y="1524"/>
                    </a:lnTo>
                    <a:lnTo>
                      <a:pt x="2623" y="3048"/>
                    </a:lnTo>
                    <a:lnTo>
                      <a:pt x="5257" y="1524"/>
                    </a:lnTo>
                    <a:lnTo>
                      <a:pt x="2611" y="0"/>
                    </a:lnTo>
                    <a:close/>
                  </a:path>
                </a:pathLst>
              </a:cu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1"/>
              <p:cNvSpPr/>
              <p:nvPr/>
            </p:nvSpPr>
            <p:spPr>
              <a:xfrm>
                <a:off x="-2437825" y="3661340"/>
                <a:ext cx="321309" cy="185376"/>
              </a:xfrm>
              <a:custGeom>
                <a:rect b="b" l="l" r="r" t="t"/>
                <a:pathLst>
                  <a:path extrusionOk="0" h="1466" w="2541">
                    <a:moveTo>
                      <a:pt x="2293" y="1"/>
                    </a:moveTo>
                    <a:lnTo>
                      <a:pt x="1" y="1312"/>
                    </a:lnTo>
                    <a:lnTo>
                      <a:pt x="249" y="1466"/>
                    </a:lnTo>
                    <a:lnTo>
                      <a:pt x="2541" y="131"/>
                    </a:lnTo>
                    <a:lnTo>
                      <a:pt x="2293" y="1"/>
                    </a:lnTo>
                    <a:close/>
                  </a:path>
                </a:pathLst>
              </a:cu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1"/>
              <p:cNvSpPr/>
              <p:nvPr/>
            </p:nvSpPr>
            <p:spPr>
              <a:xfrm>
                <a:off x="-2349688" y="3801828"/>
                <a:ext cx="213827" cy="122530"/>
              </a:xfrm>
              <a:custGeom>
                <a:rect b="b" l="l" r="r" t="t"/>
                <a:pathLst>
                  <a:path extrusionOk="0" h="969" w="1691">
                    <a:moveTo>
                      <a:pt x="1064" y="0"/>
                    </a:moveTo>
                    <a:lnTo>
                      <a:pt x="1" y="603"/>
                    </a:lnTo>
                    <a:lnTo>
                      <a:pt x="627" y="969"/>
                    </a:lnTo>
                    <a:lnTo>
                      <a:pt x="1690" y="355"/>
                    </a:lnTo>
                    <a:lnTo>
                      <a:pt x="1064" y="0"/>
                    </a:lnTo>
                    <a:close/>
                  </a:path>
                </a:pathLst>
              </a:cu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1"/>
              <p:cNvSpPr/>
              <p:nvPr/>
            </p:nvSpPr>
            <p:spPr>
              <a:xfrm>
                <a:off x="-2392935" y="3774894"/>
                <a:ext cx="164385" cy="95723"/>
              </a:xfrm>
              <a:custGeom>
                <a:rect b="b" l="l" r="r" t="t"/>
                <a:pathLst>
                  <a:path extrusionOk="0" h="757" w="1300">
                    <a:moveTo>
                      <a:pt x="1064" y="1"/>
                    </a:moveTo>
                    <a:lnTo>
                      <a:pt x="0" y="615"/>
                    </a:lnTo>
                    <a:lnTo>
                      <a:pt x="237" y="757"/>
                    </a:lnTo>
                    <a:lnTo>
                      <a:pt x="1300" y="154"/>
                    </a:lnTo>
                    <a:lnTo>
                      <a:pt x="1064" y="1"/>
                    </a:lnTo>
                    <a:close/>
                  </a:path>
                </a:pathLst>
              </a:cu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1"/>
              <p:cNvSpPr/>
              <p:nvPr/>
            </p:nvSpPr>
            <p:spPr>
              <a:xfrm>
                <a:off x="-2240560" y="3685239"/>
                <a:ext cx="167420" cy="97240"/>
              </a:xfrm>
              <a:custGeom>
                <a:rect b="b" l="l" r="r" t="t"/>
                <a:pathLst>
                  <a:path extrusionOk="0" h="769" w="1324">
                    <a:moveTo>
                      <a:pt x="1064" y="1"/>
                    </a:moveTo>
                    <a:lnTo>
                      <a:pt x="0" y="627"/>
                    </a:lnTo>
                    <a:lnTo>
                      <a:pt x="260" y="769"/>
                    </a:lnTo>
                    <a:lnTo>
                      <a:pt x="1323" y="154"/>
                    </a:lnTo>
                    <a:lnTo>
                      <a:pt x="1064" y="1"/>
                    </a:lnTo>
                    <a:close/>
                  </a:path>
                </a:pathLst>
              </a:cu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1"/>
              <p:cNvSpPr/>
              <p:nvPr/>
            </p:nvSpPr>
            <p:spPr>
              <a:xfrm>
                <a:off x="-2195796" y="3712174"/>
                <a:ext cx="167420" cy="94205"/>
              </a:xfrm>
              <a:custGeom>
                <a:rect b="b" l="l" r="r" t="t"/>
                <a:pathLst>
                  <a:path extrusionOk="0" h="745" w="1324">
                    <a:moveTo>
                      <a:pt x="1064" y="0"/>
                    </a:moveTo>
                    <a:lnTo>
                      <a:pt x="1" y="615"/>
                    </a:lnTo>
                    <a:lnTo>
                      <a:pt x="261" y="745"/>
                    </a:lnTo>
                    <a:lnTo>
                      <a:pt x="1324" y="142"/>
                    </a:lnTo>
                    <a:lnTo>
                      <a:pt x="1064" y="0"/>
                    </a:lnTo>
                    <a:close/>
                  </a:path>
                </a:pathLst>
              </a:cu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1"/>
              <p:cNvSpPr/>
              <p:nvPr/>
            </p:nvSpPr>
            <p:spPr>
              <a:xfrm>
                <a:off x="-2146479" y="3739108"/>
                <a:ext cx="164511" cy="95723"/>
              </a:xfrm>
              <a:custGeom>
                <a:rect b="b" l="l" r="r" t="t"/>
                <a:pathLst>
                  <a:path extrusionOk="0" h="757" w="1301">
                    <a:moveTo>
                      <a:pt x="1064" y="0"/>
                    </a:moveTo>
                    <a:lnTo>
                      <a:pt x="1" y="602"/>
                    </a:lnTo>
                    <a:lnTo>
                      <a:pt x="237" y="756"/>
                    </a:lnTo>
                    <a:lnTo>
                      <a:pt x="1300" y="142"/>
                    </a:lnTo>
                    <a:lnTo>
                      <a:pt x="1064" y="0"/>
                    </a:lnTo>
                    <a:close/>
                  </a:path>
                </a:pathLst>
              </a:cu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1"/>
              <p:cNvSpPr/>
              <p:nvPr/>
            </p:nvSpPr>
            <p:spPr>
              <a:xfrm>
                <a:off x="-2031408" y="3754029"/>
                <a:ext cx="159959" cy="122530"/>
              </a:xfrm>
              <a:custGeom>
                <a:rect b="b" l="l" r="r" t="t"/>
                <a:pathLst>
                  <a:path extrusionOk="0" h="969" w="1265">
                    <a:moveTo>
                      <a:pt x="0" y="0"/>
                    </a:moveTo>
                    <a:lnTo>
                      <a:pt x="0" y="591"/>
                    </a:lnTo>
                    <a:cubicBezTo>
                      <a:pt x="0" y="697"/>
                      <a:pt x="83" y="792"/>
                      <a:pt x="201" y="862"/>
                    </a:cubicBezTo>
                    <a:cubicBezTo>
                      <a:pt x="319" y="933"/>
                      <a:pt x="476" y="969"/>
                      <a:pt x="635" y="969"/>
                    </a:cubicBezTo>
                    <a:cubicBezTo>
                      <a:pt x="795" y="969"/>
                      <a:pt x="957" y="933"/>
                      <a:pt x="1087" y="862"/>
                    </a:cubicBezTo>
                    <a:cubicBezTo>
                      <a:pt x="1205" y="803"/>
                      <a:pt x="1264" y="697"/>
                      <a:pt x="1264" y="614"/>
                    </a:cubicBezTo>
                    <a:lnTo>
                      <a:pt x="1264" y="24"/>
                    </a:lnTo>
                    <a:cubicBezTo>
                      <a:pt x="1264" y="106"/>
                      <a:pt x="1205" y="189"/>
                      <a:pt x="1087" y="272"/>
                    </a:cubicBezTo>
                    <a:cubicBezTo>
                      <a:pt x="969" y="343"/>
                      <a:pt x="809" y="378"/>
                      <a:pt x="648" y="378"/>
                    </a:cubicBezTo>
                    <a:cubicBezTo>
                      <a:pt x="487" y="378"/>
                      <a:pt x="325" y="343"/>
                      <a:pt x="201" y="272"/>
                    </a:cubicBezTo>
                    <a:cubicBezTo>
                      <a:pt x="59" y="201"/>
                      <a:pt x="0" y="95"/>
                      <a:pt x="0" y="0"/>
                    </a:cubicBezTo>
                    <a:close/>
                  </a:path>
                </a:pathLst>
              </a:cu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1"/>
              <p:cNvSpPr/>
              <p:nvPr/>
            </p:nvSpPr>
            <p:spPr>
              <a:xfrm>
                <a:off x="-2013578" y="3755420"/>
                <a:ext cx="142130" cy="120380"/>
              </a:xfrm>
              <a:custGeom>
                <a:rect b="b" l="l" r="r" t="t"/>
                <a:pathLst>
                  <a:path extrusionOk="0" h="952" w="1124">
                    <a:moveTo>
                      <a:pt x="1123" y="1"/>
                    </a:moveTo>
                    <a:cubicBezTo>
                      <a:pt x="1123" y="95"/>
                      <a:pt x="1064" y="178"/>
                      <a:pt x="946" y="261"/>
                    </a:cubicBezTo>
                    <a:cubicBezTo>
                      <a:pt x="851" y="296"/>
                      <a:pt x="769" y="332"/>
                      <a:pt x="662" y="344"/>
                    </a:cubicBezTo>
                    <a:cubicBezTo>
                      <a:pt x="609" y="355"/>
                      <a:pt x="556" y="361"/>
                      <a:pt x="502" y="361"/>
                    </a:cubicBezTo>
                    <a:cubicBezTo>
                      <a:pt x="447" y="361"/>
                      <a:pt x="391" y="355"/>
                      <a:pt x="332" y="344"/>
                    </a:cubicBezTo>
                    <a:cubicBezTo>
                      <a:pt x="237" y="332"/>
                      <a:pt x="131" y="308"/>
                      <a:pt x="36" y="261"/>
                    </a:cubicBezTo>
                    <a:cubicBezTo>
                      <a:pt x="25" y="237"/>
                      <a:pt x="13" y="237"/>
                      <a:pt x="1" y="225"/>
                    </a:cubicBezTo>
                    <a:lnTo>
                      <a:pt x="1" y="816"/>
                    </a:lnTo>
                    <a:cubicBezTo>
                      <a:pt x="13" y="828"/>
                      <a:pt x="25" y="828"/>
                      <a:pt x="36" y="851"/>
                    </a:cubicBezTo>
                    <a:cubicBezTo>
                      <a:pt x="131" y="887"/>
                      <a:pt x="214" y="922"/>
                      <a:pt x="332" y="934"/>
                    </a:cubicBezTo>
                    <a:cubicBezTo>
                      <a:pt x="385" y="946"/>
                      <a:pt x="438" y="952"/>
                      <a:pt x="493" y="952"/>
                    </a:cubicBezTo>
                    <a:cubicBezTo>
                      <a:pt x="547" y="952"/>
                      <a:pt x="603" y="946"/>
                      <a:pt x="662" y="934"/>
                    </a:cubicBezTo>
                    <a:cubicBezTo>
                      <a:pt x="769" y="922"/>
                      <a:pt x="863" y="899"/>
                      <a:pt x="946" y="851"/>
                    </a:cubicBezTo>
                    <a:cubicBezTo>
                      <a:pt x="1064" y="769"/>
                      <a:pt x="1123" y="686"/>
                      <a:pt x="1123" y="592"/>
                    </a:cubicBezTo>
                    <a:lnTo>
                      <a:pt x="1123" y="1"/>
                    </a:ln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1"/>
              <p:cNvSpPr/>
              <p:nvPr/>
            </p:nvSpPr>
            <p:spPr>
              <a:xfrm>
                <a:off x="-2032925" y="3754029"/>
                <a:ext cx="18082" cy="104701"/>
              </a:xfrm>
              <a:custGeom>
                <a:rect b="b" l="l" r="r" t="t"/>
                <a:pathLst>
                  <a:path extrusionOk="0" h="828" w="143">
                    <a:moveTo>
                      <a:pt x="0" y="0"/>
                    </a:moveTo>
                    <a:lnTo>
                      <a:pt x="0" y="591"/>
                    </a:lnTo>
                    <a:cubicBezTo>
                      <a:pt x="0" y="614"/>
                      <a:pt x="0" y="638"/>
                      <a:pt x="12" y="650"/>
                    </a:cubicBezTo>
                    <a:cubicBezTo>
                      <a:pt x="36" y="709"/>
                      <a:pt x="71" y="768"/>
                      <a:pt x="142" y="827"/>
                    </a:cubicBezTo>
                    <a:lnTo>
                      <a:pt x="142" y="236"/>
                    </a:lnTo>
                    <a:cubicBezTo>
                      <a:pt x="71" y="201"/>
                      <a:pt x="24" y="142"/>
                      <a:pt x="12" y="59"/>
                    </a:cubicBezTo>
                    <a:cubicBezTo>
                      <a:pt x="12" y="47"/>
                      <a:pt x="0" y="24"/>
                      <a:pt x="0" y="0"/>
                    </a:cubicBezTo>
                    <a:close/>
                  </a:path>
                </a:pathLst>
              </a:custGeom>
              <a:solidFill>
                <a:srgbClr val="282A2E"/>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1"/>
              <p:cNvSpPr/>
              <p:nvPr/>
            </p:nvSpPr>
            <p:spPr>
              <a:xfrm>
                <a:off x="-2040386" y="3709139"/>
                <a:ext cx="174880" cy="92814"/>
              </a:xfrm>
              <a:custGeom>
                <a:rect b="b" l="l" r="r" t="t"/>
                <a:pathLst>
                  <a:path extrusionOk="0" h="734" w="1383">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1"/>
              <p:cNvSpPr/>
              <p:nvPr/>
            </p:nvSpPr>
            <p:spPr>
              <a:xfrm>
                <a:off x="-2040386" y="3709139"/>
                <a:ext cx="174880" cy="92814"/>
              </a:xfrm>
              <a:custGeom>
                <a:rect b="b" l="l" r="r" t="t"/>
                <a:pathLst>
                  <a:path extrusionOk="0" h="734" w="1383">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1"/>
              <p:cNvSpPr/>
              <p:nvPr/>
            </p:nvSpPr>
            <p:spPr>
              <a:xfrm>
                <a:off x="-2014969" y="3722669"/>
                <a:ext cx="125565" cy="65375"/>
              </a:xfrm>
              <a:custGeom>
                <a:rect b="b" l="l" r="r" t="t"/>
                <a:pathLst>
                  <a:path extrusionOk="0" h="517" w="993">
                    <a:moveTo>
                      <a:pt x="501" y="0"/>
                    </a:moveTo>
                    <a:cubicBezTo>
                      <a:pt x="387" y="0"/>
                      <a:pt x="272" y="24"/>
                      <a:pt x="177" y="71"/>
                    </a:cubicBezTo>
                    <a:cubicBezTo>
                      <a:pt x="0" y="177"/>
                      <a:pt x="0" y="343"/>
                      <a:pt x="177" y="437"/>
                    </a:cubicBezTo>
                    <a:cubicBezTo>
                      <a:pt x="266" y="490"/>
                      <a:pt x="381" y="517"/>
                      <a:pt x="496" y="517"/>
                    </a:cubicBezTo>
                    <a:cubicBezTo>
                      <a:pt x="611" y="517"/>
                      <a:pt x="727" y="490"/>
                      <a:pt x="815" y="437"/>
                    </a:cubicBezTo>
                    <a:cubicBezTo>
                      <a:pt x="992" y="343"/>
                      <a:pt x="992" y="177"/>
                      <a:pt x="815" y="71"/>
                    </a:cubicBezTo>
                    <a:cubicBezTo>
                      <a:pt x="727" y="24"/>
                      <a:pt x="614" y="0"/>
                      <a:pt x="501" y="0"/>
                    </a:cubicBezTo>
                    <a:close/>
                  </a:path>
                </a:pathLst>
              </a:custGeom>
              <a:solidFill>
                <a:schemeClr val="dk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1"/>
              <p:cNvSpPr/>
              <p:nvPr/>
            </p:nvSpPr>
            <p:spPr>
              <a:xfrm>
                <a:off x="-2010543" y="3722669"/>
                <a:ext cx="116587" cy="37429"/>
              </a:xfrm>
              <a:custGeom>
                <a:rect b="b" l="l" r="r" t="t"/>
                <a:pathLst>
                  <a:path extrusionOk="0" h="296" w="922">
                    <a:moveTo>
                      <a:pt x="449" y="0"/>
                    </a:moveTo>
                    <a:cubicBezTo>
                      <a:pt x="334" y="0"/>
                      <a:pt x="219" y="24"/>
                      <a:pt x="131" y="71"/>
                    </a:cubicBezTo>
                    <a:cubicBezTo>
                      <a:pt x="48" y="130"/>
                      <a:pt x="1" y="225"/>
                      <a:pt x="12" y="295"/>
                    </a:cubicBezTo>
                    <a:cubicBezTo>
                      <a:pt x="12" y="236"/>
                      <a:pt x="60" y="189"/>
                      <a:pt x="131" y="142"/>
                    </a:cubicBezTo>
                    <a:cubicBezTo>
                      <a:pt x="219" y="95"/>
                      <a:pt x="334" y="71"/>
                      <a:pt x="449" y="71"/>
                    </a:cubicBezTo>
                    <a:cubicBezTo>
                      <a:pt x="565" y="71"/>
                      <a:pt x="680" y="95"/>
                      <a:pt x="768" y="142"/>
                    </a:cubicBezTo>
                    <a:cubicBezTo>
                      <a:pt x="839" y="189"/>
                      <a:pt x="887" y="236"/>
                      <a:pt x="898" y="295"/>
                    </a:cubicBezTo>
                    <a:cubicBezTo>
                      <a:pt x="922" y="225"/>
                      <a:pt x="887" y="130"/>
                      <a:pt x="768" y="71"/>
                    </a:cubicBezTo>
                    <a:cubicBezTo>
                      <a:pt x="680" y="24"/>
                      <a:pt x="565" y="0"/>
                      <a:pt x="449" y="0"/>
                    </a:cubicBez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1"/>
              <p:cNvSpPr/>
              <p:nvPr/>
            </p:nvSpPr>
            <p:spPr>
              <a:xfrm>
                <a:off x="-2014969" y="3783872"/>
                <a:ext cx="53868" cy="92688"/>
              </a:xfrm>
              <a:custGeom>
                <a:rect b="b" l="l" r="r" t="t"/>
                <a:pathLst>
                  <a:path extrusionOk="0" h="733" w="426">
                    <a:moveTo>
                      <a:pt x="0" y="0"/>
                    </a:moveTo>
                    <a:lnTo>
                      <a:pt x="0" y="591"/>
                    </a:lnTo>
                    <a:cubicBezTo>
                      <a:pt x="24" y="603"/>
                      <a:pt x="36" y="603"/>
                      <a:pt x="47" y="626"/>
                    </a:cubicBezTo>
                    <a:cubicBezTo>
                      <a:pt x="142" y="662"/>
                      <a:pt x="225" y="697"/>
                      <a:pt x="343" y="709"/>
                    </a:cubicBezTo>
                    <a:cubicBezTo>
                      <a:pt x="378" y="709"/>
                      <a:pt x="402" y="709"/>
                      <a:pt x="425" y="733"/>
                    </a:cubicBezTo>
                    <a:lnTo>
                      <a:pt x="425" y="142"/>
                    </a:lnTo>
                    <a:cubicBezTo>
                      <a:pt x="390" y="142"/>
                      <a:pt x="366" y="142"/>
                      <a:pt x="343" y="119"/>
                    </a:cubicBezTo>
                    <a:cubicBezTo>
                      <a:pt x="248" y="107"/>
                      <a:pt x="142" y="83"/>
                      <a:pt x="47" y="36"/>
                    </a:cubicBezTo>
                    <a:cubicBezTo>
                      <a:pt x="36" y="12"/>
                      <a:pt x="24" y="12"/>
                      <a:pt x="0" y="0"/>
                    </a:cubicBez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1"/>
              <p:cNvSpPr/>
              <p:nvPr/>
            </p:nvSpPr>
            <p:spPr>
              <a:xfrm>
                <a:off x="-2457172" y="3877952"/>
                <a:ext cx="280972" cy="245060"/>
              </a:xfrm>
              <a:custGeom>
                <a:rect b="b" l="l" r="r" t="t"/>
                <a:pathLst>
                  <a:path extrusionOk="0" h="1938" w="2222">
                    <a:moveTo>
                      <a:pt x="0" y="1"/>
                    </a:moveTo>
                    <a:lnTo>
                      <a:pt x="0" y="650"/>
                    </a:lnTo>
                    <a:lnTo>
                      <a:pt x="2221" y="1938"/>
                    </a:lnTo>
                    <a:lnTo>
                      <a:pt x="2221" y="1265"/>
                    </a:lnTo>
                    <a:lnTo>
                      <a:pt x="0" y="1"/>
                    </a:lnTo>
                    <a:close/>
                  </a:path>
                </a:pathLst>
              </a:cu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1"/>
              <p:cNvSpPr/>
              <p:nvPr/>
            </p:nvSpPr>
            <p:spPr>
              <a:xfrm>
                <a:off x="-2150905" y="3827118"/>
                <a:ext cx="333196" cy="378086"/>
              </a:xfrm>
              <a:custGeom>
                <a:rect b="b" l="l" r="r" t="t"/>
                <a:pathLst>
                  <a:path extrusionOk="0" h="2990" w="2635">
                    <a:moveTo>
                      <a:pt x="2634" y="1"/>
                    </a:moveTo>
                    <a:lnTo>
                      <a:pt x="0" y="1525"/>
                    </a:lnTo>
                    <a:lnTo>
                      <a:pt x="0" y="2990"/>
                    </a:lnTo>
                    <a:lnTo>
                      <a:pt x="2623" y="1466"/>
                    </a:lnTo>
                    <a:lnTo>
                      <a:pt x="2634" y="1"/>
                    </a:lnTo>
                    <a:close/>
                  </a:path>
                </a:pathLst>
              </a:custGeom>
              <a:solidFill>
                <a:srgbClr val="EBEAEA">
                  <a:alpha val="5346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31"/>
            <p:cNvGrpSpPr/>
            <p:nvPr/>
          </p:nvGrpSpPr>
          <p:grpSpPr>
            <a:xfrm>
              <a:off x="6241543" y="3620771"/>
              <a:ext cx="486408" cy="985516"/>
              <a:chOff x="-1021989" y="255195"/>
              <a:chExt cx="353263" cy="715750"/>
            </a:xfrm>
          </p:grpSpPr>
          <p:sp>
            <p:nvSpPr>
              <p:cNvPr id="1723" name="Google Shape;1723;p31"/>
              <p:cNvSpPr/>
              <p:nvPr/>
            </p:nvSpPr>
            <p:spPr>
              <a:xfrm>
                <a:off x="-929916" y="585798"/>
                <a:ext cx="164427" cy="385146"/>
              </a:xfrm>
              <a:custGeom>
                <a:rect b="b" l="l" r="r" t="t"/>
                <a:pathLst>
                  <a:path extrusionOk="0" h="4844" w="2068">
                    <a:moveTo>
                      <a:pt x="547" y="1"/>
                    </a:moveTo>
                    <a:cubicBezTo>
                      <a:pt x="451" y="1"/>
                      <a:pt x="362" y="24"/>
                      <a:pt x="284" y="71"/>
                    </a:cubicBezTo>
                    <a:cubicBezTo>
                      <a:pt x="107" y="178"/>
                      <a:pt x="0" y="378"/>
                      <a:pt x="0" y="662"/>
                    </a:cubicBezTo>
                    <a:lnTo>
                      <a:pt x="0" y="3674"/>
                    </a:lnTo>
                    <a:cubicBezTo>
                      <a:pt x="0" y="3769"/>
                      <a:pt x="83" y="3828"/>
                      <a:pt x="154" y="3828"/>
                    </a:cubicBezTo>
                    <a:cubicBezTo>
                      <a:pt x="237" y="3828"/>
                      <a:pt x="296" y="3745"/>
                      <a:pt x="296" y="3674"/>
                    </a:cubicBezTo>
                    <a:lnTo>
                      <a:pt x="296" y="662"/>
                    </a:lnTo>
                    <a:cubicBezTo>
                      <a:pt x="296" y="496"/>
                      <a:pt x="355" y="367"/>
                      <a:pt x="449" y="319"/>
                    </a:cubicBezTo>
                    <a:cubicBezTo>
                      <a:pt x="483" y="295"/>
                      <a:pt x="526" y="283"/>
                      <a:pt x="574" y="283"/>
                    </a:cubicBezTo>
                    <a:cubicBezTo>
                      <a:pt x="646" y="283"/>
                      <a:pt x="731" y="310"/>
                      <a:pt x="816" y="367"/>
                    </a:cubicBezTo>
                    <a:lnTo>
                      <a:pt x="1146" y="556"/>
                    </a:lnTo>
                    <a:cubicBezTo>
                      <a:pt x="1501" y="768"/>
                      <a:pt x="1796" y="1264"/>
                      <a:pt x="1796" y="1678"/>
                    </a:cubicBezTo>
                    <a:lnTo>
                      <a:pt x="1796" y="4690"/>
                    </a:lnTo>
                    <a:cubicBezTo>
                      <a:pt x="1796" y="4785"/>
                      <a:pt x="1867" y="4844"/>
                      <a:pt x="1938" y="4844"/>
                    </a:cubicBezTo>
                    <a:cubicBezTo>
                      <a:pt x="2009" y="4844"/>
                      <a:pt x="2068" y="4785"/>
                      <a:pt x="2056" y="4690"/>
                    </a:cubicBezTo>
                    <a:lnTo>
                      <a:pt x="2056" y="1678"/>
                    </a:lnTo>
                    <a:cubicBezTo>
                      <a:pt x="2056" y="1170"/>
                      <a:pt x="1702" y="556"/>
                      <a:pt x="1264" y="307"/>
                    </a:cubicBezTo>
                    <a:lnTo>
                      <a:pt x="934" y="118"/>
                    </a:lnTo>
                    <a:cubicBezTo>
                      <a:pt x="801" y="39"/>
                      <a:pt x="669" y="1"/>
                      <a:pt x="547" y="1"/>
                    </a:cubicBezTo>
                    <a:close/>
                  </a:path>
                </a:pathLst>
              </a:custGeom>
              <a:solidFill>
                <a:schemeClr val="accent5"/>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1"/>
              <p:cNvSpPr/>
              <p:nvPr/>
            </p:nvSpPr>
            <p:spPr>
              <a:xfrm>
                <a:off x="-1007915" y="681608"/>
                <a:ext cx="322254" cy="140256"/>
              </a:xfrm>
              <a:custGeom>
                <a:rect b="b" l="l" r="r" t="t"/>
                <a:pathLst>
                  <a:path extrusionOk="0" h="1764" w="4053">
                    <a:moveTo>
                      <a:pt x="4053" y="0"/>
                    </a:moveTo>
                    <a:lnTo>
                      <a:pt x="4052" y="28"/>
                    </a:lnTo>
                    <a:lnTo>
                      <a:pt x="4052" y="28"/>
                    </a:lnTo>
                    <a:cubicBezTo>
                      <a:pt x="4053" y="19"/>
                      <a:pt x="4053" y="10"/>
                      <a:pt x="4053" y="0"/>
                    </a:cubicBezTo>
                    <a:close/>
                    <a:moveTo>
                      <a:pt x="13" y="0"/>
                    </a:moveTo>
                    <a:lnTo>
                      <a:pt x="1" y="591"/>
                    </a:lnTo>
                    <a:cubicBezTo>
                      <a:pt x="1" y="886"/>
                      <a:pt x="190" y="1182"/>
                      <a:pt x="592" y="1418"/>
                    </a:cubicBezTo>
                    <a:cubicBezTo>
                      <a:pt x="987" y="1648"/>
                      <a:pt x="1507" y="1763"/>
                      <a:pt x="2025" y="1763"/>
                    </a:cubicBezTo>
                    <a:cubicBezTo>
                      <a:pt x="2544" y="1763"/>
                      <a:pt x="3061" y="1648"/>
                      <a:pt x="3450" y="1418"/>
                    </a:cubicBezTo>
                    <a:cubicBezTo>
                      <a:pt x="3852" y="1182"/>
                      <a:pt x="4041" y="886"/>
                      <a:pt x="4041" y="591"/>
                    </a:cubicBezTo>
                    <a:lnTo>
                      <a:pt x="4052" y="28"/>
                    </a:lnTo>
                    <a:lnTo>
                      <a:pt x="4052" y="28"/>
                    </a:lnTo>
                    <a:cubicBezTo>
                      <a:pt x="4041" y="314"/>
                      <a:pt x="3851" y="598"/>
                      <a:pt x="3462" y="827"/>
                    </a:cubicBezTo>
                    <a:cubicBezTo>
                      <a:pt x="3066" y="1058"/>
                      <a:pt x="2550" y="1173"/>
                      <a:pt x="2033" y="1173"/>
                    </a:cubicBezTo>
                    <a:cubicBezTo>
                      <a:pt x="1516" y="1173"/>
                      <a:pt x="999" y="1058"/>
                      <a:pt x="603" y="827"/>
                    </a:cubicBezTo>
                    <a:cubicBezTo>
                      <a:pt x="202" y="615"/>
                      <a:pt x="13" y="296"/>
                      <a:pt x="13" y="0"/>
                    </a:cubicBezTo>
                    <a:close/>
                  </a:path>
                </a:pathLst>
              </a:custGeom>
              <a:solidFill>
                <a:schemeClr val="lt2"/>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1"/>
              <p:cNvSpPr/>
              <p:nvPr/>
            </p:nvSpPr>
            <p:spPr>
              <a:xfrm>
                <a:off x="-1006483" y="680654"/>
                <a:ext cx="323208" cy="141210"/>
              </a:xfrm>
              <a:custGeom>
                <a:rect b="b" l="l" r="r" t="t"/>
                <a:pathLst>
                  <a:path extrusionOk="0" h="1776" w="4065">
                    <a:moveTo>
                      <a:pt x="13" y="0"/>
                    </a:moveTo>
                    <a:lnTo>
                      <a:pt x="1" y="591"/>
                    </a:lnTo>
                    <a:cubicBezTo>
                      <a:pt x="1" y="650"/>
                      <a:pt x="13" y="721"/>
                      <a:pt x="24" y="780"/>
                    </a:cubicBezTo>
                    <a:cubicBezTo>
                      <a:pt x="83" y="981"/>
                      <a:pt x="225" y="1170"/>
                      <a:pt x="438" y="1335"/>
                    </a:cubicBezTo>
                    <a:cubicBezTo>
                      <a:pt x="485" y="1359"/>
                      <a:pt x="544" y="1394"/>
                      <a:pt x="591" y="1430"/>
                    </a:cubicBezTo>
                    <a:cubicBezTo>
                      <a:pt x="851" y="1583"/>
                      <a:pt x="1182" y="1690"/>
                      <a:pt x="1525" y="1749"/>
                    </a:cubicBezTo>
                    <a:cubicBezTo>
                      <a:pt x="1690" y="1767"/>
                      <a:pt x="1858" y="1775"/>
                      <a:pt x="2028" y="1775"/>
                    </a:cubicBezTo>
                    <a:cubicBezTo>
                      <a:pt x="2198" y="1775"/>
                      <a:pt x="2369" y="1767"/>
                      <a:pt x="2541" y="1749"/>
                    </a:cubicBezTo>
                    <a:cubicBezTo>
                      <a:pt x="2883" y="1702"/>
                      <a:pt x="3190" y="1595"/>
                      <a:pt x="3450" y="1430"/>
                    </a:cubicBezTo>
                    <a:cubicBezTo>
                      <a:pt x="3840" y="1217"/>
                      <a:pt x="4041" y="898"/>
                      <a:pt x="4041" y="603"/>
                    </a:cubicBezTo>
                    <a:lnTo>
                      <a:pt x="4065" y="12"/>
                    </a:lnTo>
                    <a:lnTo>
                      <a:pt x="4065" y="12"/>
                    </a:lnTo>
                    <a:cubicBezTo>
                      <a:pt x="4041" y="308"/>
                      <a:pt x="3852" y="603"/>
                      <a:pt x="3474" y="839"/>
                    </a:cubicBezTo>
                    <a:cubicBezTo>
                      <a:pt x="3202" y="993"/>
                      <a:pt x="2895" y="1099"/>
                      <a:pt x="2552" y="1158"/>
                    </a:cubicBezTo>
                    <a:cubicBezTo>
                      <a:pt x="2381" y="1176"/>
                      <a:pt x="2213" y="1185"/>
                      <a:pt x="2044" y="1185"/>
                    </a:cubicBezTo>
                    <a:cubicBezTo>
                      <a:pt x="1876" y="1185"/>
                      <a:pt x="1708" y="1176"/>
                      <a:pt x="1536" y="1158"/>
                    </a:cubicBezTo>
                    <a:cubicBezTo>
                      <a:pt x="1194" y="1111"/>
                      <a:pt x="875" y="1005"/>
                      <a:pt x="603" y="839"/>
                    </a:cubicBezTo>
                    <a:cubicBezTo>
                      <a:pt x="544" y="816"/>
                      <a:pt x="497" y="780"/>
                      <a:pt x="461" y="745"/>
                    </a:cubicBezTo>
                    <a:cubicBezTo>
                      <a:pt x="237" y="579"/>
                      <a:pt x="83" y="390"/>
                      <a:pt x="48" y="189"/>
                    </a:cubicBezTo>
                    <a:cubicBezTo>
                      <a:pt x="24" y="130"/>
                      <a:pt x="13" y="60"/>
                      <a:pt x="13" y="0"/>
                    </a:cubicBezTo>
                    <a:close/>
                  </a:path>
                </a:pathLst>
              </a:custGeom>
              <a:solidFill>
                <a:srgbClr val="282A2E">
                  <a:alpha val="70440"/>
                </a:srgbClr>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1"/>
              <p:cNvSpPr/>
              <p:nvPr/>
            </p:nvSpPr>
            <p:spPr>
              <a:xfrm>
                <a:off x="-1021989" y="589058"/>
                <a:ext cx="353263" cy="185815"/>
              </a:xfrm>
              <a:custGeom>
                <a:rect b="b" l="l" r="r" t="t"/>
                <a:pathLst>
                  <a:path extrusionOk="0" h="2337" w="4443">
                    <a:moveTo>
                      <a:pt x="2210" y="1"/>
                    </a:moveTo>
                    <a:cubicBezTo>
                      <a:pt x="1693" y="1"/>
                      <a:pt x="1176" y="113"/>
                      <a:pt x="780" y="337"/>
                    </a:cubicBezTo>
                    <a:cubicBezTo>
                      <a:pt x="1" y="798"/>
                      <a:pt x="1" y="1530"/>
                      <a:pt x="792" y="1991"/>
                    </a:cubicBezTo>
                    <a:cubicBezTo>
                      <a:pt x="1194" y="2222"/>
                      <a:pt x="1714" y="2337"/>
                      <a:pt x="2232" y="2337"/>
                    </a:cubicBezTo>
                    <a:cubicBezTo>
                      <a:pt x="2750" y="2337"/>
                      <a:pt x="3267" y="2222"/>
                      <a:pt x="3663" y="1991"/>
                    </a:cubicBezTo>
                    <a:cubicBezTo>
                      <a:pt x="4443" y="1542"/>
                      <a:pt x="4443" y="798"/>
                      <a:pt x="3639" y="337"/>
                    </a:cubicBezTo>
                    <a:cubicBezTo>
                      <a:pt x="3243" y="113"/>
                      <a:pt x="2727" y="1"/>
                      <a:pt x="2210" y="1"/>
                    </a:cubicBezTo>
                    <a:close/>
                  </a:path>
                </a:pathLst>
              </a:custGeom>
              <a:solidFill>
                <a:schemeClr val="lt2"/>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1"/>
              <p:cNvSpPr/>
              <p:nvPr/>
            </p:nvSpPr>
            <p:spPr>
              <a:xfrm>
                <a:off x="-982552" y="562343"/>
                <a:ext cx="273435" cy="194481"/>
              </a:xfrm>
              <a:custGeom>
                <a:rect b="b" l="l" r="r" t="t"/>
                <a:pathLst>
                  <a:path extrusionOk="0" h="2446" w="3439">
                    <a:moveTo>
                      <a:pt x="1" y="0"/>
                    </a:moveTo>
                    <a:lnTo>
                      <a:pt x="1" y="12"/>
                    </a:lnTo>
                    <a:lnTo>
                      <a:pt x="1" y="1465"/>
                    </a:lnTo>
                    <a:lnTo>
                      <a:pt x="1" y="1500"/>
                    </a:lnTo>
                    <a:lnTo>
                      <a:pt x="1" y="1524"/>
                    </a:lnTo>
                    <a:lnTo>
                      <a:pt x="1" y="1548"/>
                    </a:lnTo>
                    <a:lnTo>
                      <a:pt x="1" y="1559"/>
                    </a:lnTo>
                    <a:lnTo>
                      <a:pt x="1" y="1595"/>
                    </a:lnTo>
                    <a:lnTo>
                      <a:pt x="1" y="1607"/>
                    </a:lnTo>
                    <a:lnTo>
                      <a:pt x="1" y="1618"/>
                    </a:lnTo>
                    <a:cubicBezTo>
                      <a:pt x="1" y="1642"/>
                      <a:pt x="1" y="1642"/>
                      <a:pt x="13" y="1654"/>
                    </a:cubicBezTo>
                    <a:cubicBezTo>
                      <a:pt x="13" y="1666"/>
                      <a:pt x="36" y="1677"/>
                      <a:pt x="36" y="1701"/>
                    </a:cubicBezTo>
                    <a:lnTo>
                      <a:pt x="36" y="1713"/>
                    </a:lnTo>
                    <a:cubicBezTo>
                      <a:pt x="36" y="1725"/>
                      <a:pt x="48" y="1737"/>
                      <a:pt x="48" y="1760"/>
                    </a:cubicBezTo>
                    <a:cubicBezTo>
                      <a:pt x="48" y="1772"/>
                      <a:pt x="60" y="1784"/>
                      <a:pt x="72" y="1796"/>
                    </a:cubicBezTo>
                    <a:lnTo>
                      <a:pt x="72" y="1819"/>
                    </a:lnTo>
                    <a:cubicBezTo>
                      <a:pt x="95" y="1831"/>
                      <a:pt x="95" y="1843"/>
                      <a:pt x="107" y="1855"/>
                    </a:cubicBezTo>
                    <a:cubicBezTo>
                      <a:pt x="119" y="1878"/>
                      <a:pt x="119" y="1890"/>
                      <a:pt x="131" y="1890"/>
                    </a:cubicBezTo>
                    <a:lnTo>
                      <a:pt x="131" y="1902"/>
                    </a:lnTo>
                    <a:cubicBezTo>
                      <a:pt x="154" y="1914"/>
                      <a:pt x="154" y="1937"/>
                      <a:pt x="166" y="1949"/>
                    </a:cubicBezTo>
                    <a:cubicBezTo>
                      <a:pt x="178" y="1961"/>
                      <a:pt x="178" y="1973"/>
                      <a:pt x="190" y="1973"/>
                    </a:cubicBezTo>
                    <a:lnTo>
                      <a:pt x="214" y="1996"/>
                    </a:lnTo>
                    <a:cubicBezTo>
                      <a:pt x="225" y="2008"/>
                      <a:pt x="237" y="2020"/>
                      <a:pt x="249" y="2020"/>
                    </a:cubicBezTo>
                    <a:lnTo>
                      <a:pt x="273" y="2020"/>
                    </a:lnTo>
                    <a:cubicBezTo>
                      <a:pt x="284" y="2032"/>
                      <a:pt x="296" y="2032"/>
                      <a:pt x="308" y="2056"/>
                    </a:cubicBezTo>
                    <a:lnTo>
                      <a:pt x="332" y="2067"/>
                    </a:lnTo>
                    <a:cubicBezTo>
                      <a:pt x="343" y="2079"/>
                      <a:pt x="355" y="2079"/>
                      <a:pt x="367" y="2091"/>
                    </a:cubicBezTo>
                    <a:cubicBezTo>
                      <a:pt x="391" y="2115"/>
                      <a:pt x="403" y="2115"/>
                      <a:pt x="414" y="2126"/>
                    </a:cubicBezTo>
                    <a:lnTo>
                      <a:pt x="426" y="2138"/>
                    </a:lnTo>
                    <a:cubicBezTo>
                      <a:pt x="450" y="2150"/>
                      <a:pt x="473" y="2174"/>
                      <a:pt x="485" y="2185"/>
                    </a:cubicBezTo>
                    <a:cubicBezTo>
                      <a:pt x="521" y="2197"/>
                      <a:pt x="533" y="2209"/>
                      <a:pt x="568" y="2233"/>
                    </a:cubicBezTo>
                    <a:cubicBezTo>
                      <a:pt x="580" y="2233"/>
                      <a:pt x="580" y="2245"/>
                      <a:pt x="592" y="2245"/>
                    </a:cubicBezTo>
                    <a:cubicBezTo>
                      <a:pt x="603" y="2256"/>
                      <a:pt x="639" y="2256"/>
                      <a:pt x="651" y="2268"/>
                    </a:cubicBezTo>
                    <a:cubicBezTo>
                      <a:pt x="662" y="2268"/>
                      <a:pt x="662" y="2268"/>
                      <a:pt x="686" y="2292"/>
                    </a:cubicBezTo>
                    <a:cubicBezTo>
                      <a:pt x="710" y="2304"/>
                      <a:pt x="745" y="2315"/>
                      <a:pt x="769" y="2315"/>
                    </a:cubicBezTo>
                    <a:cubicBezTo>
                      <a:pt x="804" y="2327"/>
                      <a:pt x="828" y="2327"/>
                      <a:pt x="840" y="2351"/>
                    </a:cubicBezTo>
                    <a:cubicBezTo>
                      <a:pt x="863" y="2351"/>
                      <a:pt x="863" y="2351"/>
                      <a:pt x="875" y="2363"/>
                    </a:cubicBezTo>
                    <a:cubicBezTo>
                      <a:pt x="899" y="2363"/>
                      <a:pt x="922" y="2374"/>
                      <a:pt x="946" y="2374"/>
                    </a:cubicBezTo>
                    <a:lnTo>
                      <a:pt x="981" y="2374"/>
                    </a:lnTo>
                    <a:cubicBezTo>
                      <a:pt x="1005" y="2386"/>
                      <a:pt x="1040" y="2386"/>
                      <a:pt x="1064" y="2410"/>
                    </a:cubicBezTo>
                    <a:lnTo>
                      <a:pt x="1076" y="2410"/>
                    </a:lnTo>
                    <a:cubicBezTo>
                      <a:pt x="1111" y="2410"/>
                      <a:pt x="1135" y="2422"/>
                      <a:pt x="1170" y="2422"/>
                    </a:cubicBezTo>
                    <a:lnTo>
                      <a:pt x="1194" y="2422"/>
                    </a:lnTo>
                    <a:cubicBezTo>
                      <a:pt x="1229" y="2422"/>
                      <a:pt x="1241" y="2434"/>
                      <a:pt x="1277" y="2434"/>
                    </a:cubicBezTo>
                    <a:lnTo>
                      <a:pt x="1300" y="2434"/>
                    </a:lnTo>
                    <a:cubicBezTo>
                      <a:pt x="1336" y="2434"/>
                      <a:pt x="1359" y="2445"/>
                      <a:pt x="1395" y="2445"/>
                    </a:cubicBezTo>
                    <a:lnTo>
                      <a:pt x="1950" y="2445"/>
                    </a:lnTo>
                    <a:cubicBezTo>
                      <a:pt x="1986" y="2445"/>
                      <a:pt x="2009" y="2445"/>
                      <a:pt x="2056" y="2434"/>
                    </a:cubicBezTo>
                    <a:cubicBezTo>
                      <a:pt x="2080" y="2434"/>
                      <a:pt x="2115" y="2422"/>
                      <a:pt x="2139" y="2422"/>
                    </a:cubicBezTo>
                    <a:lnTo>
                      <a:pt x="2175" y="2422"/>
                    </a:lnTo>
                    <a:cubicBezTo>
                      <a:pt x="2198" y="2422"/>
                      <a:pt x="2222" y="2410"/>
                      <a:pt x="2245" y="2410"/>
                    </a:cubicBezTo>
                    <a:lnTo>
                      <a:pt x="2281" y="2410"/>
                    </a:lnTo>
                    <a:cubicBezTo>
                      <a:pt x="2304" y="2410"/>
                      <a:pt x="2340" y="2386"/>
                      <a:pt x="2364" y="2386"/>
                    </a:cubicBezTo>
                    <a:cubicBezTo>
                      <a:pt x="2399" y="2386"/>
                      <a:pt x="2423" y="2374"/>
                      <a:pt x="2458" y="2363"/>
                    </a:cubicBezTo>
                    <a:cubicBezTo>
                      <a:pt x="2470" y="2363"/>
                      <a:pt x="2470" y="2363"/>
                      <a:pt x="2482" y="2351"/>
                    </a:cubicBezTo>
                    <a:cubicBezTo>
                      <a:pt x="2493" y="2351"/>
                      <a:pt x="2529" y="2327"/>
                      <a:pt x="2541" y="2327"/>
                    </a:cubicBezTo>
                    <a:cubicBezTo>
                      <a:pt x="2553" y="2327"/>
                      <a:pt x="2553" y="2327"/>
                      <a:pt x="2576" y="2315"/>
                    </a:cubicBezTo>
                    <a:cubicBezTo>
                      <a:pt x="2600" y="2304"/>
                      <a:pt x="2635" y="2304"/>
                      <a:pt x="2659" y="2292"/>
                    </a:cubicBezTo>
                    <a:cubicBezTo>
                      <a:pt x="2694" y="2268"/>
                      <a:pt x="2718" y="2256"/>
                      <a:pt x="2753" y="2256"/>
                    </a:cubicBezTo>
                    <a:cubicBezTo>
                      <a:pt x="2765" y="2256"/>
                      <a:pt x="2765" y="2256"/>
                      <a:pt x="2777" y="2245"/>
                    </a:cubicBezTo>
                    <a:cubicBezTo>
                      <a:pt x="2789" y="2233"/>
                      <a:pt x="2824" y="2233"/>
                      <a:pt x="2836" y="2209"/>
                    </a:cubicBezTo>
                    <a:cubicBezTo>
                      <a:pt x="2848" y="2209"/>
                      <a:pt x="2848" y="2197"/>
                      <a:pt x="2872" y="2197"/>
                    </a:cubicBezTo>
                    <a:cubicBezTo>
                      <a:pt x="2895" y="2185"/>
                      <a:pt x="2931" y="2174"/>
                      <a:pt x="2942" y="2150"/>
                    </a:cubicBezTo>
                    <a:cubicBezTo>
                      <a:pt x="3261" y="1961"/>
                      <a:pt x="3439" y="1713"/>
                      <a:pt x="3439" y="1465"/>
                    </a:cubicBezTo>
                    <a:lnTo>
                      <a:pt x="3439" y="0"/>
                    </a:lnTo>
                    <a:close/>
                  </a:path>
                </a:pathLst>
              </a:custGeom>
              <a:solidFill>
                <a:srgbClr val="282A2E">
                  <a:alpha val="70440"/>
                </a:srgbClr>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1"/>
              <p:cNvSpPr/>
              <p:nvPr/>
            </p:nvSpPr>
            <p:spPr>
              <a:xfrm>
                <a:off x="-995671" y="340668"/>
                <a:ext cx="298799" cy="389838"/>
              </a:xfrm>
              <a:custGeom>
                <a:rect b="b" l="l" r="r" t="t"/>
                <a:pathLst>
                  <a:path extrusionOk="0" h="4903" w="3758">
                    <a:moveTo>
                      <a:pt x="3757" y="12"/>
                    </a:moveTo>
                    <a:lnTo>
                      <a:pt x="3757" y="16"/>
                    </a:lnTo>
                    <a:lnTo>
                      <a:pt x="3757" y="16"/>
                    </a:lnTo>
                    <a:cubicBezTo>
                      <a:pt x="3757" y="15"/>
                      <a:pt x="3757" y="13"/>
                      <a:pt x="3757" y="12"/>
                    </a:cubicBezTo>
                    <a:close/>
                    <a:moveTo>
                      <a:pt x="24" y="0"/>
                    </a:moveTo>
                    <a:lnTo>
                      <a:pt x="1" y="3816"/>
                    </a:lnTo>
                    <a:cubicBezTo>
                      <a:pt x="1" y="4099"/>
                      <a:pt x="178" y="4383"/>
                      <a:pt x="556" y="4584"/>
                    </a:cubicBezTo>
                    <a:cubicBezTo>
                      <a:pt x="922" y="4796"/>
                      <a:pt x="1400" y="4903"/>
                      <a:pt x="1877" y="4903"/>
                    </a:cubicBezTo>
                    <a:cubicBezTo>
                      <a:pt x="2354" y="4903"/>
                      <a:pt x="2830" y="4796"/>
                      <a:pt x="3190" y="4584"/>
                    </a:cubicBezTo>
                    <a:cubicBezTo>
                      <a:pt x="3568" y="4383"/>
                      <a:pt x="3745" y="4111"/>
                      <a:pt x="3745" y="3828"/>
                    </a:cubicBezTo>
                    <a:lnTo>
                      <a:pt x="3757" y="16"/>
                    </a:lnTo>
                    <a:lnTo>
                      <a:pt x="3757" y="16"/>
                    </a:lnTo>
                    <a:cubicBezTo>
                      <a:pt x="3755" y="298"/>
                      <a:pt x="3578" y="556"/>
                      <a:pt x="3214" y="768"/>
                    </a:cubicBezTo>
                    <a:cubicBezTo>
                      <a:pt x="2848" y="981"/>
                      <a:pt x="2369" y="1087"/>
                      <a:pt x="1891" y="1087"/>
                    </a:cubicBezTo>
                    <a:cubicBezTo>
                      <a:pt x="1412" y="1087"/>
                      <a:pt x="934" y="981"/>
                      <a:pt x="568" y="768"/>
                    </a:cubicBezTo>
                    <a:cubicBezTo>
                      <a:pt x="201" y="555"/>
                      <a:pt x="24" y="272"/>
                      <a:pt x="24" y="0"/>
                    </a:cubicBezTo>
                    <a:close/>
                  </a:path>
                </a:pathLst>
              </a:custGeom>
              <a:solidFill>
                <a:schemeClr val="lt2"/>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1"/>
              <p:cNvSpPr/>
              <p:nvPr/>
            </p:nvSpPr>
            <p:spPr>
              <a:xfrm>
                <a:off x="-994277" y="340668"/>
                <a:ext cx="298799" cy="389838"/>
              </a:xfrm>
              <a:custGeom>
                <a:rect b="b" l="l" r="r" t="t"/>
                <a:pathLst>
                  <a:path extrusionOk="0" h="4903" w="3758">
                    <a:moveTo>
                      <a:pt x="3757" y="12"/>
                    </a:moveTo>
                    <a:lnTo>
                      <a:pt x="3757" y="16"/>
                    </a:lnTo>
                    <a:lnTo>
                      <a:pt x="3757" y="16"/>
                    </a:lnTo>
                    <a:cubicBezTo>
                      <a:pt x="3757" y="15"/>
                      <a:pt x="3757" y="13"/>
                      <a:pt x="3757" y="12"/>
                    </a:cubicBezTo>
                    <a:close/>
                    <a:moveTo>
                      <a:pt x="24" y="0"/>
                    </a:moveTo>
                    <a:lnTo>
                      <a:pt x="1" y="3816"/>
                    </a:lnTo>
                    <a:cubicBezTo>
                      <a:pt x="1" y="3875"/>
                      <a:pt x="24" y="3934"/>
                      <a:pt x="36" y="3993"/>
                    </a:cubicBezTo>
                    <a:cubicBezTo>
                      <a:pt x="83" y="4170"/>
                      <a:pt x="213" y="4347"/>
                      <a:pt x="414" y="4501"/>
                    </a:cubicBezTo>
                    <a:lnTo>
                      <a:pt x="556" y="4584"/>
                    </a:lnTo>
                    <a:cubicBezTo>
                      <a:pt x="804" y="4737"/>
                      <a:pt x="1099" y="4820"/>
                      <a:pt x="1406" y="4867"/>
                    </a:cubicBezTo>
                    <a:cubicBezTo>
                      <a:pt x="1560" y="4891"/>
                      <a:pt x="1719" y="4903"/>
                      <a:pt x="1879" y="4903"/>
                    </a:cubicBezTo>
                    <a:cubicBezTo>
                      <a:pt x="2038" y="4903"/>
                      <a:pt x="2198" y="4891"/>
                      <a:pt x="2351" y="4867"/>
                    </a:cubicBezTo>
                    <a:cubicBezTo>
                      <a:pt x="2658" y="4820"/>
                      <a:pt x="2954" y="4714"/>
                      <a:pt x="3190" y="4584"/>
                    </a:cubicBezTo>
                    <a:cubicBezTo>
                      <a:pt x="3544" y="4383"/>
                      <a:pt x="3745" y="4099"/>
                      <a:pt x="3745" y="3828"/>
                    </a:cubicBezTo>
                    <a:lnTo>
                      <a:pt x="3757" y="16"/>
                    </a:lnTo>
                    <a:lnTo>
                      <a:pt x="3757" y="16"/>
                    </a:lnTo>
                    <a:cubicBezTo>
                      <a:pt x="3755" y="298"/>
                      <a:pt x="3578" y="556"/>
                      <a:pt x="3214" y="768"/>
                    </a:cubicBezTo>
                    <a:cubicBezTo>
                      <a:pt x="2977" y="910"/>
                      <a:pt x="2682" y="1004"/>
                      <a:pt x="2363" y="1040"/>
                    </a:cubicBezTo>
                    <a:cubicBezTo>
                      <a:pt x="2210" y="1063"/>
                      <a:pt x="2053" y="1075"/>
                      <a:pt x="1895" y="1075"/>
                    </a:cubicBezTo>
                    <a:cubicBezTo>
                      <a:pt x="1737" y="1075"/>
                      <a:pt x="1578" y="1063"/>
                      <a:pt x="1418" y="1040"/>
                    </a:cubicBezTo>
                    <a:cubicBezTo>
                      <a:pt x="1111" y="992"/>
                      <a:pt x="816" y="898"/>
                      <a:pt x="568" y="768"/>
                    </a:cubicBezTo>
                    <a:cubicBezTo>
                      <a:pt x="520" y="733"/>
                      <a:pt x="461" y="709"/>
                      <a:pt x="438" y="673"/>
                    </a:cubicBezTo>
                    <a:cubicBezTo>
                      <a:pt x="225" y="520"/>
                      <a:pt x="95" y="355"/>
                      <a:pt x="48" y="177"/>
                    </a:cubicBezTo>
                    <a:cubicBezTo>
                      <a:pt x="36" y="118"/>
                      <a:pt x="24" y="59"/>
                      <a:pt x="24" y="0"/>
                    </a:cubicBezTo>
                    <a:close/>
                  </a:path>
                </a:pathLst>
              </a:custGeom>
              <a:solidFill>
                <a:srgbClr val="282A2E">
                  <a:alpha val="70440"/>
                </a:srgbClr>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1"/>
              <p:cNvSpPr/>
              <p:nvPr/>
            </p:nvSpPr>
            <p:spPr>
              <a:xfrm>
                <a:off x="-1007915" y="255195"/>
                <a:ext cx="326071" cy="172855"/>
              </a:xfrm>
              <a:custGeom>
                <a:rect b="b" l="l" r="r" t="t"/>
                <a:pathLst>
                  <a:path extrusionOk="0" h="2174" w="4101">
                    <a:moveTo>
                      <a:pt x="2036" y="0"/>
                    </a:moveTo>
                    <a:cubicBezTo>
                      <a:pt x="1557" y="0"/>
                      <a:pt x="1082" y="106"/>
                      <a:pt x="722" y="319"/>
                    </a:cubicBezTo>
                    <a:cubicBezTo>
                      <a:pt x="1" y="744"/>
                      <a:pt x="1" y="1430"/>
                      <a:pt x="733" y="1855"/>
                    </a:cubicBezTo>
                    <a:cubicBezTo>
                      <a:pt x="1105" y="2067"/>
                      <a:pt x="1587" y="2174"/>
                      <a:pt x="2065" y="2174"/>
                    </a:cubicBezTo>
                    <a:cubicBezTo>
                      <a:pt x="2544" y="2174"/>
                      <a:pt x="3019" y="2067"/>
                      <a:pt x="3380" y="1855"/>
                    </a:cubicBezTo>
                    <a:cubicBezTo>
                      <a:pt x="4100" y="1430"/>
                      <a:pt x="4100" y="744"/>
                      <a:pt x="3368" y="319"/>
                    </a:cubicBezTo>
                    <a:cubicBezTo>
                      <a:pt x="2996" y="106"/>
                      <a:pt x="2514" y="0"/>
                      <a:pt x="2036" y="0"/>
                    </a:cubicBezTo>
                    <a:close/>
                  </a:path>
                </a:pathLst>
              </a:custGeom>
              <a:solidFill>
                <a:schemeClr val="lt2"/>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1"/>
              <p:cNvSpPr/>
              <p:nvPr/>
            </p:nvSpPr>
            <p:spPr>
              <a:xfrm>
                <a:off x="-960925" y="280797"/>
                <a:ext cx="230181" cy="120776"/>
              </a:xfrm>
              <a:custGeom>
                <a:rect b="b" l="l" r="r" t="t"/>
                <a:pathLst>
                  <a:path extrusionOk="0" h="1519" w="2895">
                    <a:moveTo>
                      <a:pt x="1442" y="0"/>
                    </a:moveTo>
                    <a:cubicBezTo>
                      <a:pt x="1105" y="0"/>
                      <a:pt x="768" y="74"/>
                      <a:pt x="509" y="222"/>
                    </a:cubicBezTo>
                    <a:cubicBezTo>
                      <a:pt x="1" y="517"/>
                      <a:pt x="1" y="1001"/>
                      <a:pt x="509" y="1297"/>
                    </a:cubicBezTo>
                    <a:cubicBezTo>
                      <a:pt x="768" y="1444"/>
                      <a:pt x="1105" y="1518"/>
                      <a:pt x="1442" y="1518"/>
                    </a:cubicBezTo>
                    <a:cubicBezTo>
                      <a:pt x="1779" y="1518"/>
                      <a:pt x="2115" y="1444"/>
                      <a:pt x="2375" y="1297"/>
                    </a:cubicBezTo>
                    <a:cubicBezTo>
                      <a:pt x="2895" y="1001"/>
                      <a:pt x="2895" y="517"/>
                      <a:pt x="2375" y="222"/>
                    </a:cubicBezTo>
                    <a:cubicBezTo>
                      <a:pt x="2115" y="74"/>
                      <a:pt x="1779" y="0"/>
                      <a:pt x="1442" y="0"/>
                    </a:cubicBez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1"/>
              <p:cNvSpPr/>
              <p:nvPr/>
            </p:nvSpPr>
            <p:spPr>
              <a:xfrm>
                <a:off x="-995671" y="384796"/>
                <a:ext cx="298799" cy="116562"/>
              </a:xfrm>
              <a:custGeom>
                <a:rect b="b" l="l" r="r" t="t"/>
                <a:pathLst>
                  <a:path extrusionOk="0" h="1466" w="3758">
                    <a:moveTo>
                      <a:pt x="3757" y="12"/>
                    </a:moveTo>
                    <a:lnTo>
                      <a:pt x="3756" y="50"/>
                    </a:lnTo>
                    <a:lnTo>
                      <a:pt x="3756" y="50"/>
                    </a:lnTo>
                    <a:cubicBezTo>
                      <a:pt x="3757" y="37"/>
                      <a:pt x="3757" y="25"/>
                      <a:pt x="3757" y="12"/>
                    </a:cubicBezTo>
                    <a:close/>
                    <a:moveTo>
                      <a:pt x="24" y="0"/>
                    </a:moveTo>
                    <a:lnTo>
                      <a:pt x="1" y="390"/>
                    </a:lnTo>
                    <a:cubicBezTo>
                      <a:pt x="1" y="449"/>
                      <a:pt x="24" y="508"/>
                      <a:pt x="36" y="567"/>
                    </a:cubicBezTo>
                    <a:cubicBezTo>
                      <a:pt x="83" y="745"/>
                      <a:pt x="213" y="922"/>
                      <a:pt x="414" y="1064"/>
                    </a:cubicBezTo>
                    <a:lnTo>
                      <a:pt x="556" y="1158"/>
                    </a:lnTo>
                    <a:cubicBezTo>
                      <a:pt x="804" y="1300"/>
                      <a:pt x="1099" y="1394"/>
                      <a:pt x="1406" y="1430"/>
                    </a:cubicBezTo>
                    <a:cubicBezTo>
                      <a:pt x="1560" y="1453"/>
                      <a:pt x="1719" y="1465"/>
                      <a:pt x="1879" y="1465"/>
                    </a:cubicBezTo>
                    <a:cubicBezTo>
                      <a:pt x="2038" y="1465"/>
                      <a:pt x="2198" y="1453"/>
                      <a:pt x="2351" y="1430"/>
                    </a:cubicBezTo>
                    <a:cubicBezTo>
                      <a:pt x="2658" y="1394"/>
                      <a:pt x="2954" y="1288"/>
                      <a:pt x="3190" y="1158"/>
                    </a:cubicBezTo>
                    <a:cubicBezTo>
                      <a:pt x="3544" y="945"/>
                      <a:pt x="3745" y="662"/>
                      <a:pt x="3745" y="402"/>
                    </a:cubicBezTo>
                    <a:lnTo>
                      <a:pt x="3756" y="50"/>
                    </a:lnTo>
                    <a:lnTo>
                      <a:pt x="3756" y="50"/>
                    </a:lnTo>
                    <a:cubicBezTo>
                      <a:pt x="3740" y="308"/>
                      <a:pt x="3563" y="554"/>
                      <a:pt x="3214" y="768"/>
                    </a:cubicBezTo>
                    <a:cubicBezTo>
                      <a:pt x="2977" y="922"/>
                      <a:pt x="2682" y="1004"/>
                      <a:pt x="2363" y="1052"/>
                    </a:cubicBezTo>
                    <a:cubicBezTo>
                      <a:pt x="2210" y="1075"/>
                      <a:pt x="2053" y="1087"/>
                      <a:pt x="1895" y="1087"/>
                    </a:cubicBezTo>
                    <a:cubicBezTo>
                      <a:pt x="1737" y="1087"/>
                      <a:pt x="1578" y="1075"/>
                      <a:pt x="1418" y="1052"/>
                    </a:cubicBezTo>
                    <a:cubicBezTo>
                      <a:pt x="1111" y="1004"/>
                      <a:pt x="816" y="898"/>
                      <a:pt x="568" y="768"/>
                    </a:cubicBezTo>
                    <a:cubicBezTo>
                      <a:pt x="520" y="745"/>
                      <a:pt x="461" y="709"/>
                      <a:pt x="438" y="685"/>
                    </a:cubicBezTo>
                    <a:cubicBezTo>
                      <a:pt x="225" y="532"/>
                      <a:pt x="95" y="355"/>
                      <a:pt x="48" y="178"/>
                    </a:cubicBezTo>
                    <a:cubicBezTo>
                      <a:pt x="36" y="118"/>
                      <a:pt x="24" y="59"/>
                      <a:pt x="24" y="0"/>
                    </a:cubicBez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1"/>
              <p:cNvSpPr/>
              <p:nvPr/>
            </p:nvSpPr>
            <p:spPr>
              <a:xfrm>
                <a:off x="-953371" y="280797"/>
                <a:ext cx="216108" cy="69333"/>
              </a:xfrm>
              <a:custGeom>
                <a:rect b="b" l="l" r="r" t="t"/>
                <a:pathLst>
                  <a:path extrusionOk="0" h="872" w="2718">
                    <a:moveTo>
                      <a:pt x="1359" y="0"/>
                    </a:moveTo>
                    <a:cubicBezTo>
                      <a:pt x="1022" y="0"/>
                      <a:pt x="685" y="74"/>
                      <a:pt x="425" y="222"/>
                    </a:cubicBezTo>
                    <a:cubicBezTo>
                      <a:pt x="118" y="399"/>
                      <a:pt x="0" y="635"/>
                      <a:pt x="59" y="871"/>
                    </a:cubicBezTo>
                    <a:cubicBezTo>
                      <a:pt x="106" y="706"/>
                      <a:pt x="225" y="552"/>
                      <a:pt x="425" y="434"/>
                    </a:cubicBezTo>
                    <a:cubicBezTo>
                      <a:pt x="685" y="286"/>
                      <a:pt x="1022" y="213"/>
                      <a:pt x="1359" y="213"/>
                    </a:cubicBezTo>
                    <a:cubicBezTo>
                      <a:pt x="1695" y="213"/>
                      <a:pt x="2032" y="286"/>
                      <a:pt x="2292" y="434"/>
                    </a:cubicBezTo>
                    <a:cubicBezTo>
                      <a:pt x="2493" y="552"/>
                      <a:pt x="2623" y="706"/>
                      <a:pt x="2658" y="871"/>
                    </a:cubicBezTo>
                    <a:cubicBezTo>
                      <a:pt x="2717" y="647"/>
                      <a:pt x="2587" y="387"/>
                      <a:pt x="2292" y="222"/>
                    </a:cubicBezTo>
                    <a:cubicBezTo>
                      <a:pt x="2032" y="74"/>
                      <a:pt x="1695" y="0"/>
                      <a:pt x="1359" y="0"/>
                    </a:cubicBezTo>
                    <a:close/>
                  </a:path>
                </a:pathLst>
              </a:custGeom>
              <a:solidFill>
                <a:srgbClr val="282A2E">
                  <a:alpha val="70440"/>
                </a:srgbClr>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1"/>
              <p:cNvSpPr/>
              <p:nvPr/>
            </p:nvSpPr>
            <p:spPr>
              <a:xfrm>
                <a:off x="-963708" y="634618"/>
                <a:ext cx="35780" cy="64880"/>
              </a:xfrm>
              <a:custGeom>
                <a:rect b="b" l="l" r="r" t="t"/>
                <a:pathLst>
                  <a:path extrusionOk="0" h="816" w="450">
                    <a:moveTo>
                      <a:pt x="0" y="1"/>
                    </a:moveTo>
                    <a:lnTo>
                      <a:pt x="0" y="556"/>
                    </a:lnTo>
                    <a:lnTo>
                      <a:pt x="449" y="816"/>
                    </a:lnTo>
                    <a:lnTo>
                      <a:pt x="449" y="272"/>
                    </a:lnTo>
                    <a:lnTo>
                      <a:pt x="0" y="1"/>
                    </a:ln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1"/>
              <p:cNvSpPr/>
              <p:nvPr/>
            </p:nvSpPr>
            <p:spPr>
              <a:xfrm>
                <a:off x="-963708" y="592398"/>
                <a:ext cx="35780" cy="53590"/>
              </a:xfrm>
              <a:custGeom>
                <a:rect b="b" l="l" r="r" t="t"/>
                <a:pathLst>
                  <a:path extrusionOk="0" h="674" w="450">
                    <a:moveTo>
                      <a:pt x="0" y="0"/>
                    </a:moveTo>
                    <a:lnTo>
                      <a:pt x="0" y="402"/>
                    </a:lnTo>
                    <a:lnTo>
                      <a:pt x="449" y="673"/>
                    </a:lnTo>
                    <a:lnTo>
                      <a:pt x="449" y="272"/>
                    </a:lnTo>
                    <a:lnTo>
                      <a:pt x="0" y="0"/>
                    </a:ln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1"/>
              <p:cNvSpPr/>
              <p:nvPr/>
            </p:nvSpPr>
            <p:spPr>
              <a:xfrm>
                <a:off x="-963708" y="487126"/>
                <a:ext cx="35780" cy="118470"/>
              </a:xfrm>
              <a:custGeom>
                <a:rect b="b" l="l" r="r" t="t"/>
                <a:pathLst>
                  <a:path extrusionOk="0" h="1490" w="450">
                    <a:moveTo>
                      <a:pt x="0" y="1"/>
                    </a:moveTo>
                    <a:lnTo>
                      <a:pt x="0" y="1230"/>
                    </a:lnTo>
                    <a:lnTo>
                      <a:pt x="449" y="1489"/>
                    </a:lnTo>
                    <a:lnTo>
                      <a:pt x="449" y="261"/>
                    </a:lnTo>
                    <a:lnTo>
                      <a:pt x="0" y="1"/>
                    </a:ln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7" name="Google Shape;1737;p31"/>
            <p:cNvGrpSpPr/>
            <p:nvPr/>
          </p:nvGrpSpPr>
          <p:grpSpPr>
            <a:xfrm>
              <a:off x="7953455" y="3059215"/>
              <a:ext cx="329844" cy="472596"/>
              <a:chOff x="5036880" y="-8005297"/>
              <a:chExt cx="719554" cy="1030968"/>
            </a:xfrm>
          </p:grpSpPr>
          <p:sp>
            <p:nvSpPr>
              <p:cNvPr id="1738" name="Google Shape;1738;p31"/>
              <p:cNvSpPr/>
              <p:nvPr/>
            </p:nvSpPr>
            <p:spPr>
              <a:xfrm>
                <a:off x="5036880" y="-7874903"/>
                <a:ext cx="288011" cy="502944"/>
              </a:xfrm>
              <a:custGeom>
                <a:rect b="b" l="l" r="r" t="t"/>
                <a:pathLst>
                  <a:path extrusionOk="0" h="2106" w="1206">
                    <a:moveTo>
                      <a:pt x="299" y="0"/>
                    </a:moveTo>
                    <a:cubicBezTo>
                      <a:pt x="248" y="0"/>
                      <a:pt x="200" y="12"/>
                      <a:pt x="154" y="38"/>
                    </a:cubicBezTo>
                    <a:cubicBezTo>
                      <a:pt x="60" y="97"/>
                      <a:pt x="1" y="215"/>
                      <a:pt x="1" y="357"/>
                    </a:cubicBezTo>
                    <a:lnTo>
                      <a:pt x="1" y="2023"/>
                    </a:lnTo>
                    <a:cubicBezTo>
                      <a:pt x="1" y="2070"/>
                      <a:pt x="36" y="2105"/>
                      <a:pt x="83" y="2105"/>
                    </a:cubicBezTo>
                    <a:cubicBezTo>
                      <a:pt x="107" y="2105"/>
                      <a:pt x="142" y="2070"/>
                      <a:pt x="142" y="2023"/>
                    </a:cubicBezTo>
                    <a:lnTo>
                      <a:pt x="142" y="357"/>
                    </a:lnTo>
                    <a:cubicBezTo>
                      <a:pt x="142" y="251"/>
                      <a:pt x="166" y="180"/>
                      <a:pt x="225" y="156"/>
                    </a:cubicBezTo>
                    <a:cubicBezTo>
                      <a:pt x="248" y="142"/>
                      <a:pt x="273" y="136"/>
                      <a:pt x="301" y="136"/>
                    </a:cubicBezTo>
                    <a:cubicBezTo>
                      <a:pt x="344" y="136"/>
                      <a:pt x="392" y="151"/>
                      <a:pt x="449" y="180"/>
                    </a:cubicBezTo>
                    <a:lnTo>
                      <a:pt x="1099" y="546"/>
                    </a:lnTo>
                    <a:cubicBezTo>
                      <a:pt x="1106" y="553"/>
                      <a:pt x="1115" y="556"/>
                      <a:pt x="1125" y="556"/>
                    </a:cubicBezTo>
                    <a:cubicBezTo>
                      <a:pt x="1147" y="556"/>
                      <a:pt x="1173" y="539"/>
                      <a:pt x="1182" y="522"/>
                    </a:cubicBezTo>
                    <a:cubicBezTo>
                      <a:pt x="1205" y="487"/>
                      <a:pt x="1182" y="451"/>
                      <a:pt x="1158" y="428"/>
                    </a:cubicBezTo>
                    <a:lnTo>
                      <a:pt x="508" y="62"/>
                    </a:lnTo>
                    <a:cubicBezTo>
                      <a:pt x="435" y="21"/>
                      <a:pt x="365" y="0"/>
                      <a:pt x="299" y="0"/>
                    </a:cubicBez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1"/>
              <p:cNvSpPr/>
              <p:nvPr/>
            </p:nvSpPr>
            <p:spPr>
              <a:xfrm>
                <a:off x="5598575" y="-7709200"/>
                <a:ext cx="67800" cy="317076"/>
              </a:xfrm>
              <a:custGeom>
                <a:rect b="b" l="l" r="r" t="t"/>
                <a:pathLst>
                  <a:path extrusionOk="0" h="1241" w="284">
                    <a:moveTo>
                      <a:pt x="284" y="0"/>
                    </a:moveTo>
                    <a:lnTo>
                      <a:pt x="0" y="166"/>
                    </a:lnTo>
                    <a:lnTo>
                      <a:pt x="0" y="1241"/>
                    </a:lnTo>
                    <a:lnTo>
                      <a:pt x="272" y="1099"/>
                    </a:lnTo>
                    <a:lnTo>
                      <a:pt x="284"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1"/>
              <p:cNvSpPr/>
              <p:nvPr/>
            </p:nvSpPr>
            <p:spPr>
              <a:xfrm>
                <a:off x="5166557" y="-8005297"/>
                <a:ext cx="434882" cy="238337"/>
              </a:xfrm>
              <a:custGeom>
                <a:rect b="b" l="l" r="r" t="t"/>
                <a:pathLst>
                  <a:path extrusionOk="0" h="998" w="1821">
                    <a:moveTo>
                      <a:pt x="24" y="169"/>
                    </a:moveTo>
                    <a:lnTo>
                      <a:pt x="24" y="169"/>
                    </a:lnTo>
                    <a:cubicBezTo>
                      <a:pt x="16" y="172"/>
                      <a:pt x="8" y="177"/>
                      <a:pt x="1" y="182"/>
                    </a:cubicBezTo>
                    <a:lnTo>
                      <a:pt x="24" y="169"/>
                    </a:lnTo>
                    <a:close/>
                    <a:moveTo>
                      <a:pt x="344" y="1"/>
                    </a:moveTo>
                    <a:cubicBezTo>
                      <a:pt x="317" y="1"/>
                      <a:pt x="294" y="6"/>
                      <a:pt x="273" y="17"/>
                    </a:cubicBezTo>
                    <a:lnTo>
                      <a:pt x="24" y="169"/>
                    </a:lnTo>
                    <a:lnTo>
                      <a:pt x="24" y="169"/>
                    </a:lnTo>
                    <a:cubicBezTo>
                      <a:pt x="39" y="161"/>
                      <a:pt x="57" y="157"/>
                      <a:pt x="76" y="157"/>
                    </a:cubicBezTo>
                    <a:cubicBezTo>
                      <a:pt x="108" y="157"/>
                      <a:pt x="146" y="169"/>
                      <a:pt x="190" y="194"/>
                    </a:cubicBezTo>
                    <a:lnTo>
                      <a:pt x="1560" y="997"/>
                    </a:lnTo>
                    <a:lnTo>
                      <a:pt x="1820" y="832"/>
                    </a:lnTo>
                    <a:lnTo>
                      <a:pt x="450" y="29"/>
                    </a:lnTo>
                    <a:cubicBezTo>
                      <a:pt x="411" y="9"/>
                      <a:pt x="375" y="1"/>
                      <a:pt x="344" y="1"/>
                    </a:cubicBez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1"/>
              <p:cNvSpPr/>
              <p:nvPr/>
            </p:nvSpPr>
            <p:spPr>
              <a:xfrm>
                <a:off x="5539112" y="-7809467"/>
                <a:ext cx="124423" cy="144005"/>
              </a:xfrm>
              <a:custGeom>
                <a:rect b="b" l="l" r="r" t="t"/>
                <a:pathLst>
                  <a:path extrusionOk="0" h="603" w="521">
                    <a:moveTo>
                      <a:pt x="260" y="0"/>
                    </a:moveTo>
                    <a:lnTo>
                      <a:pt x="0" y="154"/>
                    </a:lnTo>
                    <a:cubicBezTo>
                      <a:pt x="142" y="248"/>
                      <a:pt x="248" y="437"/>
                      <a:pt x="248" y="603"/>
                    </a:cubicBezTo>
                    <a:lnTo>
                      <a:pt x="520" y="437"/>
                    </a:lnTo>
                    <a:cubicBezTo>
                      <a:pt x="520" y="272"/>
                      <a:pt x="402" y="83"/>
                      <a:pt x="260" y="0"/>
                    </a:cubicBez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1"/>
              <p:cNvSpPr/>
              <p:nvPr/>
            </p:nvSpPr>
            <p:spPr>
              <a:xfrm>
                <a:off x="5149840" y="-7966131"/>
                <a:ext cx="448733" cy="606829"/>
              </a:xfrm>
              <a:custGeom>
                <a:rect b="b" l="l" r="r" t="t"/>
                <a:pathLst>
                  <a:path extrusionOk="0" h="2541" w="1879">
                    <a:moveTo>
                      <a:pt x="149" y="1"/>
                    </a:moveTo>
                    <a:cubicBezTo>
                      <a:pt x="61" y="1"/>
                      <a:pt x="0" y="65"/>
                      <a:pt x="0" y="184"/>
                    </a:cubicBezTo>
                    <a:lnTo>
                      <a:pt x="0" y="1271"/>
                    </a:lnTo>
                    <a:cubicBezTo>
                      <a:pt x="0" y="1436"/>
                      <a:pt x="118" y="1625"/>
                      <a:pt x="260" y="1708"/>
                    </a:cubicBezTo>
                    <a:lnTo>
                      <a:pt x="1630" y="2511"/>
                    </a:lnTo>
                    <a:cubicBezTo>
                      <a:pt x="1667" y="2531"/>
                      <a:pt x="1702" y="2540"/>
                      <a:pt x="1734" y="2540"/>
                    </a:cubicBezTo>
                    <a:cubicBezTo>
                      <a:pt x="1817" y="2540"/>
                      <a:pt x="1878" y="2476"/>
                      <a:pt x="1878" y="2357"/>
                    </a:cubicBezTo>
                    <a:lnTo>
                      <a:pt x="1878" y="1271"/>
                    </a:lnTo>
                    <a:cubicBezTo>
                      <a:pt x="1878" y="1105"/>
                      <a:pt x="1760" y="916"/>
                      <a:pt x="1630" y="822"/>
                    </a:cubicBezTo>
                    <a:lnTo>
                      <a:pt x="260" y="30"/>
                    </a:lnTo>
                    <a:cubicBezTo>
                      <a:pt x="220" y="10"/>
                      <a:pt x="182" y="1"/>
                      <a:pt x="149" y="1"/>
                    </a:cubicBez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1"/>
              <p:cNvSpPr/>
              <p:nvPr/>
            </p:nvSpPr>
            <p:spPr>
              <a:xfrm>
                <a:off x="5178021" y="-7905471"/>
                <a:ext cx="129915" cy="169559"/>
              </a:xfrm>
              <a:custGeom>
                <a:rect b="b" l="l" r="r" t="t"/>
                <a:pathLst>
                  <a:path extrusionOk="0" h="710" w="544">
                    <a:moveTo>
                      <a:pt x="0" y="1"/>
                    </a:moveTo>
                    <a:lnTo>
                      <a:pt x="0" y="402"/>
                    </a:lnTo>
                    <a:lnTo>
                      <a:pt x="544" y="709"/>
                    </a:lnTo>
                    <a:lnTo>
                      <a:pt x="544" y="308"/>
                    </a:lnTo>
                    <a:lnTo>
                      <a:pt x="0" y="1"/>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1"/>
              <p:cNvSpPr/>
              <p:nvPr/>
            </p:nvSpPr>
            <p:spPr>
              <a:xfrm>
                <a:off x="5178021" y="-7778421"/>
                <a:ext cx="319057" cy="273921"/>
              </a:xfrm>
              <a:custGeom>
                <a:rect b="b" l="l" r="r" t="t"/>
                <a:pathLst>
                  <a:path extrusionOk="0" h="1147" w="1336">
                    <a:moveTo>
                      <a:pt x="0" y="0"/>
                    </a:moveTo>
                    <a:lnTo>
                      <a:pt x="0" y="402"/>
                    </a:lnTo>
                    <a:lnTo>
                      <a:pt x="1335" y="1146"/>
                    </a:lnTo>
                    <a:lnTo>
                      <a:pt x="1335" y="768"/>
                    </a:lnTo>
                    <a:lnTo>
                      <a:pt x="0" y="0"/>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1"/>
              <p:cNvSpPr/>
              <p:nvPr/>
            </p:nvSpPr>
            <p:spPr>
              <a:xfrm>
                <a:off x="5598575" y="-7709200"/>
                <a:ext cx="67800" cy="317076"/>
              </a:xfrm>
              <a:custGeom>
                <a:rect b="b" l="l" r="r" t="t"/>
                <a:pathLst>
                  <a:path extrusionOk="0" h="1241" w="284">
                    <a:moveTo>
                      <a:pt x="284" y="0"/>
                    </a:moveTo>
                    <a:lnTo>
                      <a:pt x="0" y="166"/>
                    </a:lnTo>
                    <a:lnTo>
                      <a:pt x="0" y="1241"/>
                    </a:lnTo>
                    <a:lnTo>
                      <a:pt x="272" y="1099"/>
                    </a:lnTo>
                    <a:lnTo>
                      <a:pt x="284" y="0"/>
                    </a:lnTo>
                    <a:close/>
                  </a:path>
                </a:pathLst>
              </a:custGeom>
              <a:solidFill>
                <a:srgbClr val="282A2E">
                  <a:alpha val="7044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1"/>
              <p:cNvSpPr/>
              <p:nvPr/>
            </p:nvSpPr>
            <p:spPr>
              <a:xfrm>
                <a:off x="5623653" y="-7576381"/>
                <a:ext cx="132781" cy="602053"/>
              </a:xfrm>
              <a:custGeom>
                <a:rect b="b" l="l" r="r" t="t"/>
                <a:pathLst>
                  <a:path extrusionOk="0" h="2521" w="556">
                    <a:moveTo>
                      <a:pt x="74" y="0"/>
                    </a:moveTo>
                    <a:cubicBezTo>
                      <a:pt x="50" y="0"/>
                      <a:pt x="21" y="14"/>
                      <a:pt x="12" y="40"/>
                    </a:cubicBezTo>
                    <a:cubicBezTo>
                      <a:pt x="1" y="64"/>
                      <a:pt x="12" y="111"/>
                      <a:pt x="48" y="123"/>
                    </a:cubicBezTo>
                    <a:cubicBezTo>
                      <a:pt x="237" y="241"/>
                      <a:pt x="414" y="536"/>
                      <a:pt x="414" y="773"/>
                    </a:cubicBezTo>
                    <a:lnTo>
                      <a:pt x="414" y="2450"/>
                    </a:lnTo>
                    <a:cubicBezTo>
                      <a:pt x="414" y="2486"/>
                      <a:pt x="438" y="2521"/>
                      <a:pt x="485" y="2521"/>
                    </a:cubicBezTo>
                    <a:cubicBezTo>
                      <a:pt x="532" y="2521"/>
                      <a:pt x="556" y="2486"/>
                      <a:pt x="544" y="2450"/>
                    </a:cubicBezTo>
                    <a:lnTo>
                      <a:pt x="544" y="773"/>
                    </a:lnTo>
                    <a:cubicBezTo>
                      <a:pt x="544" y="501"/>
                      <a:pt x="331" y="158"/>
                      <a:pt x="95" y="5"/>
                    </a:cubicBezTo>
                    <a:cubicBezTo>
                      <a:pt x="89" y="2"/>
                      <a:pt x="82" y="0"/>
                      <a:pt x="74" y="0"/>
                    </a:cubicBez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1"/>
              <p:cNvSpPr/>
              <p:nvPr/>
            </p:nvSpPr>
            <p:spPr>
              <a:xfrm>
                <a:off x="5539112" y="-7809467"/>
                <a:ext cx="124423" cy="144005"/>
              </a:xfrm>
              <a:custGeom>
                <a:rect b="b" l="l" r="r" t="t"/>
                <a:pathLst>
                  <a:path extrusionOk="0" h="603" w="521">
                    <a:moveTo>
                      <a:pt x="260" y="0"/>
                    </a:moveTo>
                    <a:lnTo>
                      <a:pt x="0" y="154"/>
                    </a:lnTo>
                    <a:cubicBezTo>
                      <a:pt x="142" y="248"/>
                      <a:pt x="248" y="437"/>
                      <a:pt x="248" y="603"/>
                    </a:cubicBezTo>
                    <a:lnTo>
                      <a:pt x="520" y="437"/>
                    </a:lnTo>
                    <a:cubicBezTo>
                      <a:pt x="520" y="272"/>
                      <a:pt x="402" y="83"/>
                      <a:pt x="260" y="0"/>
                    </a:cubicBez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8" name="Google Shape;1748;p31"/>
            <p:cNvGrpSpPr/>
            <p:nvPr/>
          </p:nvGrpSpPr>
          <p:grpSpPr>
            <a:xfrm>
              <a:off x="7793080" y="785725"/>
              <a:ext cx="650600" cy="601775"/>
              <a:chOff x="7309269" y="-7683723"/>
              <a:chExt cx="1419284" cy="1312773"/>
            </a:xfrm>
          </p:grpSpPr>
          <p:sp>
            <p:nvSpPr>
              <p:cNvPr id="1749" name="Google Shape;1749;p31"/>
              <p:cNvSpPr/>
              <p:nvPr/>
            </p:nvSpPr>
            <p:spPr>
              <a:xfrm>
                <a:off x="7529219" y="-7273913"/>
                <a:ext cx="1100460" cy="581276"/>
              </a:xfrm>
              <a:custGeom>
                <a:rect b="b" l="l" r="r" t="t"/>
                <a:pathLst>
                  <a:path extrusionOk="0" h="2434" w="4608">
                    <a:moveTo>
                      <a:pt x="2288" y="0"/>
                    </a:moveTo>
                    <a:cubicBezTo>
                      <a:pt x="1749" y="0"/>
                      <a:pt x="1212" y="119"/>
                      <a:pt x="804" y="355"/>
                    </a:cubicBezTo>
                    <a:cubicBezTo>
                      <a:pt x="1" y="839"/>
                      <a:pt x="1" y="1607"/>
                      <a:pt x="828" y="2080"/>
                    </a:cubicBezTo>
                    <a:cubicBezTo>
                      <a:pt x="1229" y="2316"/>
                      <a:pt x="1767" y="2434"/>
                      <a:pt x="2306" y="2434"/>
                    </a:cubicBezTo>
                    <a:cubicBezTo>
                      <a:pt x="2845" y="2434"/>
                      <a:pt x="3385" y="2316"/>
                      <a:pt x="3793" y="2080"/>
                    </a:cubicBezTo>
                    <a:cubicBezTo>
                      <a:pt x="4608" y="1595"/>
                      <a:pt x="4608" y="827"/>
                      <a:pt x="3781" y="355"/>
                    </a:cubicBezTo>
                    <a:cubicBezTo>
                      <a:pt x="3368" y="119"/>
                      <a:pt x="2827" y="0"/>
                      <a:pt x="2288" y="0"/>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1"/>
              <p:cNvSpPr/>
              <p:nvPr/>
            </p:nvSpPr>
            <p:spPr>
              <a:xfrm>
                <a:off x="8141546" y="-6833773"/>
                <a:ext cx="587007" cy="462823"/>
              </a:xfrm>
              <a:custGeom>
                <a:rect b="b" l="l" r="r" t="t"/>
                <a:pathLst>
                  <a:path extrusionOk="0" h="1938" w="2458">
                    <a:moveTo>
                      <a:pt x="2457" y="0"/>
                    </a:moveTo>
                    <a:lnTo>
                      <a:pt x="0" y="1430"/>
                    </a:lnTo>
                    <a:lnTo>
                      <a:pt x="0" y="1938"/>
                    </a:lnTo>
                    <a:lnTo>
                      <a:pt x="2434" y="508"/>
                    </a:lnTo>
                    <a:lnTo>
                      <a:pt x="2457"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1"/>
              <p:cNvSpPr/>
              <p:nvPr/>
            </p:nvSpPr>
            <p:spPr>
              <a:xfrm>
                <a:off x="7309269" y="-6972048"/>
                <a:ext cx="832509" cy="601097"/>
              </a:xfrm>
              <a:custGeom>
                <a:rect b="b" l="l" r="r" t="t"/>
                <a:pathLst>
                  <a:path extrusionOk="0" h="2517" w="3486">
                    <a:moveTo>
                      <a:pt x="0" y="0"/>
                    </a:moveTo>
                    <a:lnTo>
                      <a:pt x="0" y="508"/>
                    </a:lnTo>
                    <a:lnTo>
                      <a:pt x="3485" y="2517"/>
                    </a:lnTo>
                    <a:lnTo>
                      <a:pt x="3485" y="2009"/>
                    </a:lnTo>
                    <a:lnTo>
                      <a:pt x="0" y="0"/>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1"/>
              <p:cNvSpPr/>
              <p:nvPr/>
            </p:nvSpPr>
            <p:spPr>
              <a:xfrm>
                <a:off x="7309269" y="-7313318"/>
                <a:ext cx="1419278" cy="818180"/>
              </a:xfrm>
              <a:custGeom>
                <a:rect b="b" l="l" r="r" t="t"/>
                <a:pathLst>
                  <a:path extrusionOk="0" h="3426" w="5943">
                    <a:moveTo>
                      <a:pt x="2457" y="0"/>
                    </a:moveTo>
                    <a:lnTo>
                      <a:pt x="0" y="1418"/>
                    </a:lnTo>
                    <a:lnTo>
                      <a:pt x="3485" y="3426"/>
                    </a:lnTo>
                    <a:lnTo>
                      <a:pt x="5942" y="2008"/>
                    </a:lnTo>
                    <a:lnTo>
                      <a:pt x="5186" y="425"/>
                    </a:lnTo>
                    <a:lnTo>
                      <a:pt x="3911" y="236"/>
                    </a:lnTo>
                    <a:lnTo>
                      <a:pt x="3911" y="236"/>
                    </a:lnTo>
                    <a:cubicBezTo>
                      <a:pt x="4194" y="295"/>
                      <a:pt x="4466" y="390"/>
                      <a:pt x="4702" y="520"/>
                    </a:cubicBezTo>
                    <a:cubicBezTo>
                      <a:pt x="5529" y="992"/>
                      <a:pt x="5529" y="1760"/>
                      <a:pt x="4714" y="2245"/>
                    </a:cubicBezTo>
                    <a:cubicBezTo>
                      <a:pt x="4306" y="2481"/>
                      <a:pt x="3766" y="2599"/>
                      <a:pt x="3227" y="2599"/>
                    </a:cubicBezTo>
                    <a:cubicBezTo>
                      <a:pt x="2688" y="2599"/>
                      <a:pt x="2150" y="2481"/>
                      <a:pt x="1749" y="2245"/>
                    </a:cubicBezTo>
                    <a:cubicBezTo>
                      <a:pt x="922" y="1772"/>
                      <a:pt x="922" y="1004"/>
                      <a:pt x="1725" y="520"/>
                    </a:cubicBezTo>
                    <a:cubicBezTo>
                      <a:pt x="2137" y="280"/>
                      <a:pt x="2682" y="157"/>
                      <a:pt x="3219" y="157"/>
                    </a:cubicBezTo>
                    <a:cubicBezTo>
                      <a:pt x="3344" y="157"/>
                      <a:pt x="3469" y="164"/>
                      <a:pt x="3592" y="177"/>
                    </a:cubicBezTo>
                    <a:lnTo>
                      <a:pt x="2457" y="0"/>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1"/>
              <p:cNvSpPr/>
              <p:nvPr/>
            </p:nvSpPr>
            <p:spPr>
              <a:xfrm>
                <a:off x="7599909" y="-7028409"/>
                <a:ext cx="651726" cy="409329"/>
              </a:xfrm>
              <a:custGeom>
                <a:rect b="b" l="l" r="r" t="t"/>
                <a:pathLst>
                  <a:path extrusionOk="0" h="1714" w="2729">
                    <a:moveTo>
                      <a:pt x="2091" y="0"/>
                    </a:moveTo>
                    <a:lnTo>
                      <a:pt x="201" y="815"/>
                    </a:lnTo>
                    <a:lnTo>
                      <a:pt x="201" y="1099"/>
                    </a:lnTo>
                    <a:lnTo>
                      <a:pt x="0" y="1217"/>
                    </a:lnTo>
                    <a:lnTo>
                      <a:pt x="862" y="1713"/>
                    </a:lnTo>
                    <a:lnTo>
                      <a:pt x="862" y="1441"/>
                    </a:lnTo>
                    <a:lnTo>
                      <a:pt x="2729" y="378"/>
                    </a:lnTo>
                    <a:lnTo>
                      <a:pt x="2091"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1"/>
              <p:cNvSpPr/>
              <p:nvPr/>
            </p:nvSpPr>
            <p:spPr>
              <a:xfrm>
                <a:off x="7599909" y="-6833773"/>
                <a:ext cx="48002" cy="96004"/>
              </a:xfrm>
              <a:custGeom>
                <a:rect b="b" l="l" r="r" t="t"/>
                <a:pathLst>
                  <a:path extrusionOk="0" h="402" w="201">
                    <a:moveTo>
                      <a:pt x="201" y="0"/>
                    </a:moveTo>
                    <a:lnTo>
                      <a:pt x="0" y="118"/>
                    </a:lnTo>
                    <a:lnTo>
                      <a:pt x="0" y="402"/>
                    </a:lnTo>
                    <a:lnTo>
                      <a:pt x="201" y="284"/>
                    </a:lnTo>
                    <a:lnTo>
                      <a:pt x="201" y="0"/>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1"/>
              <p:cNvSpPr/>
              <p:nvPr/>
            </p:nvSpPr>
            <p:spPr>
              <a:xfrm>
                <a:off x="7588446" y="-7065187"/>
                <a:ext cx="962424" cy="367775"/>
              </a:xfrm>
              <a:custGeom>
                <a:rect b="b" l="l" r="r" t="t"/>
                <a:pathLst>
                  <a:path extrusionOk="0" h="1540" w="4030">
                    <a:moveTo>
                      <a:pt x="4029" y="12"/>
                    </a:moveTo>
                    <a:lnTo>
                      <a:pt x="4028" y="57"/>
                    </a:lnTo>
                    <a:lnTo>
                      <a:pt x="4028" y="57"/>
                    </a:lnTo>
                    <a:cubicBezTo>
                      <a:pt x="4029" y="42"/>
                      <a:pt x="4029" y="27"/>
                      <a:pt x="4029" y="12"/>
                    </a:cubicBezTo>
                    <a:close/>
                    <a:moveTo>
                      <a:pt x="13" y="1"/>
                    </a:moveTo>
                    <a:lnTo>
                      <a:pt x="1" y="367"/>
                    </a:lnTo>
                    <a:cubicBezTo>
                      <a:pt x="1" y="662"/>
                      <a:pt x="190" y="969"/>
                      <a:pt x="592" y="1194"/>
                    </a:cubicBezTo>
                    <a:cubicBezTo>
                      <a:pt x="981" y="1424"/>
                      <a:pt x="1492" y="1539"/>
                      <a:pt x="2005" y="1539"/>
                    </a:cubicBezTo>
                    <a:cubicBezTo>
                      <a:pt x="2517" y="1539"/>
                      <a:pt x="3031" y="1424"/>
                      <a:pt x="3427" y="1194"/>
                    </a:cubicBezTo>
                    <a:cubicBezTo>
                      <a:pt x="3817" y="969"/>
                      <a:pt x="4017" y="674"/>
                      <a:pt x="4017" y="379"/>
                    </a:cubicBezTo>
                    <a:lnTo>
                      <a:pt x="4028" y="57"/>
                    </a:lnTo>
                    <a:lnTo>
                      <a:pt x="4028" y="57"/>
                    </a:lnTo>
                    <a:cubicBezTo>
                      <a:pt x="4010" y="337"/>
                      <a:pt x="3820" y="614"/>
                      <a:pt x="3438" y="828"/>
                    </a:cubicBezTo>
                    <a:cubicBezTo>
                      <a:pt x="3049" y="1052"/>
                      <a:pt x="2535" y="1164"/>
                      <a:pt x="2021" y="1164"/>
                    </a:cubicBezTo>
                    <a:cubicBezTo>
                      <a:pt x="1507" y="1164"/>
                      <a:pt x="993" y="1052"/>
                      <a:pt x="603" y="828"/>
                    </a:cubicBezTo>
                    <a:cubicBezTo>
                      <a:pt x="202" y="603"/>
                      <a:pt x="13" y="296"/>
                      <a:pt x="13" y="1"/>
                    </a:cubicBez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1"/>
              <p:cNvSpPr/>
              <p:nvPr/>
            </p:nvSpPr>
            <p:spPr>
              <a:xfrm>
                <a:off x="7695659" y="-7062321"/>
                <a:ext cx="858062" cy="364193"/>
              </a:xfrm>
              <a:custGeom>
                <a:rect b="b" l="l" r="r" t="t"/>
                <a:pathLst>
                  <a:path extrusionOk="0" h="1525" w="3593">
                    <a:moveTo>
                      <a:pt x="3592" y="0"/>
                    </a:moveTo>
                    <a:lnTo>
                      <a:pt x="3591" y="45"/>
                    </a:lnTo>
                    <a:lnTo>
                      <a:pt x="3591" y="45"/>
                    </a:lnTo>
                    <a:cubicBezTo>
                      <a:pt x="3592" y="30"/>
                      <a:pt x="3592" y="15"/>
                      <a:pt x="3592" y="0"/>
                    </a:cubicBezTo>
                    <a:close/>
                    <a:moveTo>
                      <a:pt x="3591" y="45"/>
                    </a:moveTo>
                    <a:cubicBezTo>
                      <a:pt x="3573" y="325"/>
                      <a:pt x="3383" y="602"/>
                      <a:pt x="3001" y="816"/>
                    </a:cubicBezTo>
                    <a:cubicBezTo>
                      <a:pt x="2730" y="957"/>
                      <a:pt x="2423" y="1064"/>
                      <a:pt x="2092" y="1123"/>
                    </a:cubicBezTo>
                    <a:cubicBezTo>
                      <a:pt x="1926" y="1146"/>
                      <a:pt x="1755" y="1158"/>
                      <a:pt x="1585" y="1158"/>
                    </a:cubicBezTo>
                    <a:cubicBezTo>
                      <a:pt x="1416" y="1158"/>
                      <a:pt x="1247" y="1146"/>
                      <a:pt x="1088" y="1123"/>
                    </a:cubicBezTo>
                    <a:cubicBezTo>
                      <a:pt x="745" y="1075"/>
                      <a:pt x="438" y="969"/>
                      <a:pt x="166" y="816"/>
                    </a:cubicBezTo>
                    <a:cubicBezTo>
                      <a:pt x="107" y="780"/>
                      <a:pt x="60" y="756"/>
                      <a:pt x="25" y="709"/>
                    </a:cubicBezTo>
                    <a:lnTo>
                      <a:pt x="1" y="1075"/>
                    </a:lnTo>
                    <a:cubicBezTo>
                      <a:pt x="48" y="1111"/>
                      <a:pt x="107" y="1134"/>
                      <a:pt x="155" y="1182"/>
                    </a:cubicBezTo>
                    <a:cubicBezTo>
                      <a:pt x="414" y="1323"/>
                      <a:pt x="745" y="1430"/>
                      <a:pt x="1064" y="1489"/>
                    </a:cubicBezTo>
                    <a:cubicBezTo>
                      <a:pt x="1230" y="1512"/>
                      <a:pt x="1401" y="1524"/>
                      <a:pt x="1571" y="1524"/>
                    </a:cubicBezTo>
                    <a:cubicBezTo>
                      <a:pt x="1740" y="1524"/>
                      <a:pt x="1909" y="1512"/>
                      <a:pt x="2068" y="1489"/>
                    </a:cubicBezTo>
                    <a:cubicBezTo>
                      <a:pt x="2411" y="1442"/>
                      <a:pt x="2718" y="1347"/>
                      <a:pt x="2990" y="1182"/>
                    </a:cubicBezTo>
                    <a:cubicBezTo>
                      <a:pt x="3368" y="957"/>
                      <a:pt x="3569" y="662"/>
                      <a:pt x="3580" y="367"/>
                    </a:cubicBezTo>
                    <a:lnTo>
                      <a:pt x="3591" y="45"/>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1"/>
              <p:cNvSpPr/>
              <p:nvPr/>
            </p:nvSpPr>
            <p:spPr>
              <a:xfrm>
                <a:off x="7588446" y="-7070918"/>
                <a:ext cx="110333" cy="265562"/>
              </a:xfrm>
              <a:custGeom>
                <a:rect b="b" l="l" r="r" t="t"/>
                <a:pathLst>
                  <a:path extrusionOk="0" h="1112" w="462">
                    <a:moveTo>
                      <a:pt x="13" y="1"/>
                    </a:moveTo>
                    <a:lnTo>
                      <a:pt x="1" y="379"/>
                    </a:lnTo>
                    <a:cubicBezTo>
                      <a:pt x="1" y="438"/>
                      <a:pt x="13" y="509"/>
                      <a:pt x="24" y="568"/>
                    </a:cubicBezTo>
                    <a:cubicBezTo>
                      <a:pt x="84" y="757"/>
                      <a:pt x="225" y="946"/>
                      <a:pt x="438" y="1111"/>
                    </a:cubicBezTo>
                    <a:lnTo>
                      <a:pt x="462" y="745"/>
                    </a:lnTo>
                    <a:cubicBezTo>
                      <a:pt x="237" y="580"/>
                      <a:pt x="84" y="391"/>
                      <a:pt x="48" y="202"/>
                    </a:cubicBezTo>
                    <a:cubicBezTo>
                      <a:pt x="24" y="143"/>
                      <a:pt x="13" y="60"/>
                      <a:pt x="13" y="1"/>
                    </a:cubicBez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1"/>
              <p:cNvSpPr/>
              <p:nvPr/>
            </p:nvSpPr>
            <p:spPr>
              <a:xfrm>
                <a:off x="7546175" y="-7342453"/>
                <a:ext cx="1052458" cy="555484"/>
              </a:xfrm>
              <a:custGeom>
                <a:rect b="b" l="l" r="r" t="t"/>
                <a:pathLst>
                  <a:path extrusionOk="0" h="2326" w="4407">
                    <a:moveTo>
                      <a:pt x="2189" y="1"/>
                    </a:moveTo>
                    <a:cubicBezTo>
                      <a:pt x="1675" y="1"/>
                      <a:pt x="1164" y="116"/>
                      <a:pt x="780" y="346"/>
                    </a:cubicBezTo>
                    <a:cubicBezTo>
                      <a:pt x="1" y="784"/>
                      <a:pt x="12" y="1528"/>
                      <a:pt x="792" y="1989"/>
                    </a:cubicBezTo>
                    <a:cubicBezTo>
                      <a:pt x="1188" y="2213"/>
                      <a:pt x="1702" y="2325"/>
                      <a:pt x="2214" y="2325"/>
                    </a:cubicBezTo>
                    <a:cubicBezTo>
                      <a:pt x="2727" y="2325"/>
                      <a:pt x="3237" y="2213"/>
                      <a:pt x="3627" y="1989"/>
                    </a:cubicBezTo>
                    <a:cubicBezTo>
                      <a:pt x="4407" y="1540"/>
                      <a:pt x="4395" y="807"/>
                      <a:pt x="3615" y="346"/>
                    </a:cubicBezTo>
                    <a:cubicBezTo>
                      <a:pt x="3220" y="116"/>
                      <a:pt x="2703" y="1"/>
                      <a:pt x="2189" y="1"/>
                    </a:cubicBez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1"/>
              <p:cNvSpPr/>
              <p:nvPr/>
            </p:nvSpPr>
            <p:spPr>
              <a:xfrm>
                <a:off x="7664613" y="-7409322"/>
                <a:ext cx="821285" cy="587007"/>
              </a:xfrm>
              <a:custGeom>
                <a:rect b="b" l="l" r="r" t="t"/>
                <a:pathLst>
                  <a:path extrusionOk="0" h="2458" w="3439">
                    <a:moveTo>
                      <a:pt x="1" y="0"/>
                    </a:moveTo>
                    <a:lnTo>
                      <a:pt x="1" y="24"/>
                    </a:lnTo>
                    <a:lnTo>
                      <a:pt x="1" y="1465"/>
                    </a:lnTo>
                    <a:lnTo>
                      <a:pt x="1" y="1512"/>
                    </a:lnTo>
                    <a:lnTo>
                      <a:pt x="1" y="1524"/>
                    </a:lnTo>
                    <a:lnTo>
                      <a:pt x="1" y="1560"/>
                    </a:lnTo>
                    <a:lnTo>
                      <a:pt x="1" y="1572"/>
                    </a:lnTo>
                    <a:lnTo>
                      <a:pt x="1" y="1595"/>
                    </a:lnTo>
                    <a:lnTo>
                      <a:pt x="1" y="1619"/>
                    </a:lnTo>
                    <a:lnTo>
                      <a:pt x="1" y="1631"/>
                    </a:lnTo>
                    <a:cubicBezTo>
                      <a:pt x="1" y="1642"/>
                      <a:pt x="1" y="1642"/>
                      <a:pt x="13" y="1654"/>
                    </a:cubicBezTo>
                    <a:cubicBezTo>
                      <a:pt x="13" y="1678"/>
                      <a:pt x="36" y="1690"/>
                      <a:pt x="36" y="1701"/>
                    </a:cubicBezTo>
                    <a:lnTo>
                      <a:pt x="36" y="1713"/>
                    </a:lnTo>
                    <a:cubicBezTo>
                      <a:pt x="36" y="1737"/>
                      <a:pt x="48" y="1749"/>
                      <a:pt x="48" y="1761"/>
                    </a:cubicBezTo>
                    <a:cubicBezTo>
                      <a:pt x="48" y="1772"/>
                      <a:pt x="60" y="1796"/>
                      <a:pt x="72" y="1808"/>
                    </a:cubicBezTo>
                    <a:lnTo>
                      <a:pt x="72" y="1820"/>
                    </a:lnTo>
                    <a:cubicBezTo>
                      <a:pt x="84" y="1831"/>
                      <a:pt x="84" y="1855"/>
                      <a:pt x="107" y="1867"/>
                    </a:cubicBezTo>
                    <a:cubicBezTo>
                      <a:pt x="119" y="1879"/>
                      <a:pt x="119" y="1890"/>
                      <a:pt x="131" y="1890"/>
                    </a:cubicBezTo>
                    <a:lnTo>
                      <a:pt x="131" y="1914"/>
                    </a:lnTo>
                    <a:cubicBezTo>
                      <a:pt x="143" y="1926"/>
                      <a:pt x="143" y="1938"/>
                      <a:pt x="166" y="1950"/>
                    </a:cubicBezTo>
                    <a:cubicBezTo>
                      <a:pt x="178" y="1973"/>
                      <a:pt x="178" y="1985"/>
                      <a:pt x="190" y="1985"/>
                    </a:cubicBezTo>
                    <a:lnTo>
                      <a:pt x="202" y="1997"/>
                    </a:lnTo>
                    <a:cubicBezTo>
                      <a:pt x="225" y="2009"/>
                      <a:pt x="237" y="2032"/>
                      <a:pt x="249" y="2032"/>
                    </a:cubicBezTo>
                    <a:lnTo>
                      <a:pt x="261" y="2032"/>
                    </a:lnTo>
                    <a:cubicBezTo>
                      <a:pt x="285" y="2044"/>
                      <a:pt x="296" y="2044"/>
                      <a:pt x="308" y="2056"/>
                    </a:cubicBezTo>
                    <a:lnTo>
                      <a:pt x="320" y="2068"/>
                    </a:lnTo>
                    <a:cubicBezTo>
                      <a:pt x="344" y="2091"/>
                      <a:pt x="355" y="2091"/>
                      <a:pt x="367" y="2103"/>
                    </a:cubicBezTo>
                    <a:cubicBezTo>
                      <a:pt x="379" y="2115"/>
                      <a:pt x="403" y="2115"/>
                      <a:pt x="414" y="2127"/>
                    </a:cubicBezTo>
                    <a:lnTo>
                      <a:pt x="426" y="2150"/>
                    </a:lnTo>
                    <a:cubicBezTo>
                      <a:pt x="438" y="2162"/>
                      <a:pt x="474" y="2174"/>
                      <a:pt x="485" y="2186"/>
                    </a:cubicBezTo>
                    <a:cubicBezTo>
                      <a:pt x="521" y="2209"/>
                      <a:pt x="533" y="2221"/>
                      <a:pt x="556" y="2233"/>
                    </a:cubicBezTo>
                    <a:cubicBezTo>
                      <a:pt x="580" y="2233"/>
                      <a:pt x="580" y="2245"/>
                      <a:pt x="592" y="2245"/>
                    </a:cubicBezTo>
                    <a:cubicBezTo>
                      <a:pt x="603" y="2269"/>
                      <a:pt x="639" y="2269"/>
                      <a:pt x="651" y="2280"/>
                    </a:cubicBezTo>
                    <a:cubicBezTo>
                      <a:pt x="663" y="2280"/>
                      <a:pt x="663" y="2280"/>
                      <a:pt x="674" y="2292"/>
                    </a:cubicBezTo>
                    <a:cubicBezTo>
                      <a:pt x="710" y="2304"/>
                      <a:pt x="733" y="2328"/>
                      <a:pt x="769" y="2328"/>
                    </a:cubicBezTo>
                    <a:cubicBezTo>
                      <a:pt x="792" y="2339"/>
                      <a:pt x="828" y="2339"/>
                      <a:pt x="840" y="2351"/>
                    </a:cubicBezTo>
                    <a:cubicBezTo>
                      <a:pt x="852" y="2351"/>
                      <a:pt x="852" y="2351"/>
                      <a:pt x="875" y="2363"/>
                    </a:cubicBezTo>
                    <a:cubicBezTo>
                      <a:pt x="899" y="2363"/>
                      <a:pt x="911" y="2387"/>
                      <a:pt x="946" y="2387"/>
                    </a:cubicBezTo>
                    <a:lnTo>
                      <a:pt x="970" y="2387"/>
                    </a:lnTo>
                    <a:cubicBezTo>
                      <a:pt x="1005" y="2398"/>
                      <a:pt x="1029" y="2398"/>
                      <a:pt x="1064" y="2410"/>
                    </a:cubicBezTo>
                    <a:lnTo>
                      <a:pt x="1076" y="2410"/>
                    </a:lnTo>
                    <a:cubicBezTo>
                      <a:pt x="1111" y="2410"/>
                      <a:pt x="1135" y="2422"/>
                      <a:pt x="1170" y="2422"/>
                    </a:cubicBezTo>
                    <a:lnTo>
                      <a:pt x="1194" y="2422"/>
                    </a:lnTo>
                    <a:cubicBezTo>
                      <a:pt x="1230" y="2422"/>
                      <a:pt x="1241" y="2446"/>
                      <a:pt x="1265" y="2446"/>
                    </a:cubicBezTo>
                    <a:lnTo>
                      <a:pt x="1300" y="2446"/>
                    </a:lnTo>
                    <a:cubicBezTo>
                      <a:pt x="1324" y="2446"/>
                      <a:pt x="1360" y="2458"/>
                      <a:pt x="1383" y="2458"/>
                    </a:cubicBezTo>
                    <a:lnTo>
                      <a:pt x="1950" y="2458"/>
                    </a:lnTo>
                    <a:cubicBezTo>
                      <a:pt x="1974" y="2458"/>
                      <a:pt x="2009" y="2458"/>
                      <a:pt x="2056" y="2446"/>
                    </a:cubicBezTo>
                    <a:cubicBezTo>
                      <a:pt x="2080" y="2446"/>
                      <a:pt x="2116" y="2422"/>
                      <a:pt x="2139" y="2422"/>
                    </a:cubicBezTo>
                    <a:lnTo>
                      <a:pt x="2175" y="2422"/>
                    </a:lnTo>
                    <a:cubicBezTo>
                      <a:pt x="2198" y="2422"/>
                      <a:pt x="2222" y="2410"/>
                      <a:pt x="2245" y="2410"/>
                    </a:cubicBezTo>
                    <a:lnTo>
                      <a:pt x="2281" y="2410"/>
                    </a:lnTo>
                    <a:cubicBezTo>
                      <a:pt x="2305" y="2410"/>
                      <a:pt x="2340" y="2398"/>
                      <a:pt x="2364" y="2398"/>
                    </a:cubicBezTo>
                    <a:cubicBezTo>
                      <a:pt x="2399" y="2398"/>
                      <a:pt x="2423" y="2387"/>
                      <a:pt x="2458" y="2363"/>
                    </a:cubicBezTo>
                    <a:cubicBezTo>
                      <a:pt x="2470" y="2363"/>
                      <a:pt x="2470" y="2363"/>
                      <a:pt x="2482" y="2351"/>
                    </a:cubicBezTo>
                    <a:cubicBezTo>
                      <a:pt x="2494" y="2351"/>
                      <a:pt x="2529" y="2339"/>
                      <a:pt x="2541" y="2339"/>
                    </a:cubicBezTo>
                    <a:cubicBezTo>
                      <a:pt x="2553" y="2339"/>
                      <a:pt x="2553" y="2339"/>
                      <a:pt x="2576" y="2328"/>
                    </a:cubicBezTo>
                    <a:cubicBezTo>
                      <a:pt x="2600" y="2304"/>
                      <a:pt x="2635" y="2304"/>
                      <a:pt x="2659" y="2292"/>
                    </a:cubicBezTo>
                    <a:cubicBezTo>
                      <a:pt x="2694" y="2280"/>
                      <a:pt x="2718" y="2269"/>
                      <a:pt x="2753" y="2269"/>
                    </a:cubicBezTo>
                    <a:cubicBezTo>
                      <a:pt x="2765" y="2269"/>
                      <a:pt x="2765" y="2269"/>
                      <a:pt x="2777" y="2245"/>
                    </a:cubicBezTo>
                    <a:cubicBezTo>
                      <a:pt x="2789" y="2233"/>
                      <a:pt x="2824" y="2233"/>
                      <a:pt x="2836" y="2221"/>
                    </a:cubicBezTo>
                    <a:cubicBezTo>
                      <a:pt x="2848" y="2221"/>
                      <a:pt x="2848" y="2209"/>
                      <a:pt x="2872" y="2209"/>
                    </a:cubicBezTo>
                    <a:cubicBezTo>
                      <a:pt x="2895" y="2186"/>
                      <a:pt x="2931" y="2174"/>
                      <a:pt x="2942" y="2162"/>
                    </a:cubicBezTo>
                    <a:cubicBezTo>
                      <a:pt x="3261" y="1973"/>
                      <a:pt x="3439" y="1713"/>
                      <a:pt x="3439" y="1465"/>
                    </a:cubicBezTo>
                    <a:lnTo>
                      <a:pt x="3439"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1"/>
              <p:cNvSpPr/>
              <p:nvPr/>
            </p:nvSpPr>
            <p:spPr>
              <a:xfrm>
                <a:off x="7619492" y="-7426278"/>
                <a:ext cx="897467" cy="546886"/>
              </a:xfrm>
              <a:custGeom>
                <a:rect b="b" l="l" r="r" t="t"/>
                <a:pathLst>
                  <a:path extrusionOk="0" h="2290" w="3758">
                    <a:moveTo>
                      <a:pt x="3757" y="12"/>
                    </a:moveTo>
                    <a:lnTo>
                      <a:pt x="3757" y="37"/>
                    </a:lnTo>
                    <a:lnTo>
                      <a:pt x="3757" y="37"/>
                    </a:lnTo>
                    <a:cubicBezTo>
                      <a:pt x="3757" y="29"/>
                      <a:pt x="3757" y="20"/>
                      <a:pt x="3757" y="12"/>
                    </a:cubicBezTo>
                    <a:close/>
                    <a:moveTo>
                      <a:pt x="13" y="0"/>
                    </a:moveTo>
                    <a:lnTo>
                      <a:pt x="1" y="1194"/>
                    </a:lnTo>
                    <a:cubicBezTo>
                      <a:pt x="1" y="1477"/>
                      <a:pt x="178" y="1761"/>
                      <a:pt x="544" y="1961"/>
                    </a:cubicBezTo>
                    <a:cubicBezTo>
                      <a:pt x="916" y="2180"/>
                      <a:pt x="1398" y="2289"/>
                      <a:pt x="1876" y="2289"/>
                    </a:cubicBezTo>
                    <a:cubicBezTo>
                      <a:pt x="2355" y="2289"/>
                      <a:pt x="2830" y="2180"/>
                      <a:pt x="3190" y="1961"/>
                    </a:cubicBezTo>
                    <a:cubicBezTo>
                      <a:pt x="3557" y="1761"/>
                      <a:pt x="3734" y="1489"/>
                      <a:pt x="3734" y="1217"/>
                    </a:cubicBezTo>
                    <a:lnTo>
                      <a:pt x="3757" y="37"/>
                    </a:lnTo>
                    <a:lnTo>
                      <a:pt x="3757" y="37"/>
                    </a:lnTo>
                    <a:cubicBezTo>
                      <a:pt x="3747" y="301"/>
                      <a:pt x="3569" y="574"/>
                      <a:pt x="3202" y="768"/>
                    </a:cubicBezTo>
                    <a:cubicBezTo>
                      <a:pt x="2842" y="981"/>
                      <a:pt x="2366" y="1087"/>
                      <a:pt x="1888" y="1087"/>
                    </a:cubicBezTo>
                    <a:cubicBezTo>
                      <a:pt x="1410" y="1087"/>
                      <a:pt x="928" y="981"/>
                      <a:pt x="556" y="768"/>
                    </a:cubicBezTo>
                    <a:cubicBezTo>
                      <a:pt x="190" y="568"/>
                      <a:pt x="13" y="284"/>
                      <a:pt x="13" y="0"/>
                    </a:cubicBez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1"/>
              <p:cNvSpPr/>
              <p:nvPr/>
            </p:nvSpPr>
            <p:spPr>
              <a:xfrm>
                <a:off x="7626514" y="-7426278"/>
                <a:ext cx="897467" cy="544737"/>
              </a:xfrm>
              <a:custGeom>
                <a:rect b="b" l="l" r="r" t="t"/>
                <a:pathLst>
                  <a:path extrusionOk="0" h="2281" w="3758">
                    <a:moveTo>
                      <a:pt x="3757" y="12"/>
                    </a:moveTo>
                    <a:lnTo>
                      <a:pt x="3757" y="37"/>
                    </a:lnTo>
                    <a:lnTo>
                      <a:pt x="3757" y="37"/>
                    </a:lnTo>
                    <a:cubicBezTo>
                      <a:pt x="3757" y="29"/>
                      <a:pt x="3757" y="20"/>
                      <a:pt x="3757" y="12"/>
                    </a:cubicBezTo>
                    <a:close/>
                    <a:moveTo>
                      <a:pt x="13" y="0"/>
                    </a:moveTo>
                    <a:lnTo>
                      <a:pt x="1" y="1194"/>
                    </a:lnTo>
                    <a:cubicBezTo>
                      <a:pt x="1" y="1253"/>
                      <a:pt x="13" y="1312"/>
                      <a:pt x="36" y="1371"/>
                    </a:cubicBezTo>
                    <a:cubicBezTo>
                      <a:pt x="72" y="1548"/>
                      <a:pt x="213" y="1725"/>
                      <a:pt x="414" y="1879"/>
                    </a:cubicBezTo>
                    <a:lnTo>
                      <a:pt x="544" y="1961"/>
                    </a:lnTo>
                    <a:cubicBezTo>
                      <a:pt x="804" y="2115"/>
                      <a:pt x="1099" y="2198"/>
                      <a:pt x="1407" y="2245"/>
                    </a:cubicBezTo>
                    <a:cubicBezTo>
                      <a:pt x="1560" y="2269"/>
                      <a:pt x="1720" y="2280"/>
                      <a:pt x="1879" y="2280"/>
                    </a:cubicBezTo>
                    <a:cubicBezTo>
                      <a:pt x="2039" y="2280"/>
                      <a:pt x="2198" y="2269"/>
                      <a:pt x="2352" y="2245"/>
                    </a:cubicBezTo>
                    <a:cubicBezTo>
                      <a:pt x="2659" y="2198"/>
                      <a:pt x="2954" y="2103"/>
                      <a:pt x="3190" y="1961"/>
                    </a:cubicBezTo>
                    <a:cubicBezTo>
                      <a:pt x="3545" y="1761"/>
                      <a:pt x="3734" y="1477"/>
                      <a:pt x="3734" y="1217"/>
                    </a:cubicBezTo>
                    <a:lnTo>
                      <a:pt x="3757" y="37"/>
                    </a:lnTo>
                    <a:lnTo>
                      <a:pt x="3757" y="37"/>
                    </a:lnTo>
                    <a:cubicBezTo>
                      <a:pt x="3747" y="301"/>
                      <a:pt x="3569" y="574"/>
                      <a:pt x="3202" y="768"/>
                    </a:cubicBezTo>
                    <a:cubicBezTo>
                      <a:pt x="2966" y="922"/>
                      <a:pt x="2671" y="1005"/>
                      <a:pt x="2363" y="1052"/>
                    </a:cubicBezTo>
                    <a:cubicBezTo>
                      <a:pt x="2210" y="1075"/>
                      <a:pt x="2050" y="1087"/>
                      <a:pt x="1891" y="1087"/>
                    </a:cubicBezTo>
                    <a:cubicBezTo>
                      <a:pt x="1731" y="1087"/>
                      <a:pt x="1572" y="1075"/>
                      <a:pt x="1418" y="1052"/>
                    </a:cubicBezTo>
                    <a:cubicBezTo>
                      <a:pt x="1111" y="1005"/>
                      <a:pt x="816" y="898"/>
                      <a:pt x="568" y="768"/>
                    </a:cubicBezTo>
                    <a:cubicBezTo>
                      <a:pt x="521" y="745"/>
                      <a:pt x="462" y="709"/>
                      <a:pt x="426" y="686"/>
                    </a:cubicBezTo>
                    <a:cubicBezTo>
                      <a:pt x="225" y="532"/>
                      <a:pt x="95" y="355"/>
                      <a:pt x="48" y="178"/>
                    </a:cubicBezTo>
                    <a:cubicBezTo>
                      <a:pt x="36" y="119"/>
                      <a:pt x="13" y="60"/>
                      <a:pt x="13" y="0"/>
                    </a:cubicBez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1"/>
              <p:cNvSpPr/>
              <p:nvPr/>
            </p:nvSpPr>
            <p:spPr>
              <a:xfrm>
                <a:off x="7580087" y="-7683723"/>
                <a:ext cx="982007" cy="517273"/>
              </a:xfrm>
              <a:custGeom>
                <a:rect b="b" l="l" r="r" t="t"/>
                <a:pathLst>
                  <a:path extrusionOk="0" h="2166" w="4112">
                    <a:moveTo>
                      <a:pt x="2046" y="1"/>
                    </a:moveTo>
                    <a:cubicBezTo>
                      <a:pt x="1569" y="1"/>
                      <a:pt x="1093" y="104"/>
                      <a:pt x="733" y="311"/>
                    </a:cubicBezTo>
                    <a:cubicBezTo>
                      <a:pt x="0" y="736"/>
                      <a:pt x="0" y="1421"/>
                      <a:pt x="745" y="1846"/>
                    </a:cubicBezTo>
                    <a:cubicBezTo>
                      <a:pt x="1111" y="2059"/>
                      <a:pt x="1589" y="2165"/>
                      <a:pt x="2068" y="2165"/>
                    </a:cubicBezTo>
                    <a:cubicBezTo>
                      <a:pt x="2546" y="2165"/>
                      <a:pt x="3025" y="2059"/>
                      <a:pt x="3391" y="1846"/>
                    </a:cubicBezTo>
                    <a:cubicBezTo>
                      <a:pt x="4111" y="1421"/>
                      <a:pt x="4111" y="736"/>
                      <a:pt x="3367" y="311"/>
                    </a:cubicBezTo>
                    <a:cubicBezTo>
                      <a:pt x="3001" y="104"/>
                      <a:pt x="2523" y="1"/>
                      <a:pt x="2046" y="1"/>
                    </a:cubicBez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1"/>
              <p:cNvSpPr/>
              <p:nvPr/>
            </p:nvSpPr>
            <p:spPr>
              <a:xfrm>
                <a:off x="7580087" y="-7683723"/>
                <a:ext cx="804329" cy="441091"/>
              </a:xfrm>
              <a:custGeom>
                <a:rect b="b" l="l" r="r" t="t"/>
                <a:pathLst>
                  <a:path extrusionOk="0" h="1847" w="3368">
                    <a:moveTo>
                      <a:pt x="2046" y="1"/>
                    </a:moveTo>
                    <a:cubicBezTo>
                      <a:pt x="1569" y="1"/>
                      <a:pt x="1093" y="104"/>
                      <a:pt x="733" y="311"/>
                    </a:cubicBezTo>
                    <a:cubicBezTo>
                      <a:pt x="0" y="736"/>
                      <a:pt x="0" y="1421"/>
                      <a:pt x="745" y="1846"/>
                    </a:cubicBezTo>
                    <a:lnTo>
                      <a:pt x="3367" y="311"/>
                    </a:lnTo>
                    <a:cubicBezTo>
                      <a:pt x="3001" y="104"/>
                      <a:pt x="2523" y="1"/>
                      <a:pt x="2046" y="1"/>
                    </a:cubicBez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1"/>
              <p:cNvSpPr/>
              <p:nvPr/>
            </p:nvSpPr>
            <p:spPr>
              <a:xfrm>
                <a:off x="7887683" y="-7460190"/>
                <a:ext cx="375417" cy="214695"/>
              </a:xfrm>
              <a:custGeom>
                <a:rect b="b" l="l" r="r" t="t"/>
                <a:pathLst>
                  <a:path extrusionOk="0" h="899" w="1572">
                    <a:moveTo>
                      <a:pt x="1311" y="1"/>
                    </a:moveTo>
                    <a:lnTo>
                      <a:pt x="0" y="745"/>
                    </a:lnTo>
                    <a:lnTo>
                      <a:pt x="272" y="899"/>
                    </a:lnTo>
                    <a:lnTo>
                      <a:pt x="1571" y="142"/>
                    </a:lnTo>
                    <a:lnTo>
                      <a:pt x="1311" y="1"/>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1"/>
              <p:cNvSpPr/>
              <p:nvPr/>
            </p:nvSpPr>
            <p:spPr>
              <a:xfrm>
                <a:off x="7975090" y="-7313318"/>
                <a:ext cx="206097" cy="115825"/>
              </a:xfrm>
              <a:custGeom>
                <a:rect b="b" l="l" r="r" t="t"/>
                <a:pathLst>
                  <a:path extrusionOk="0" h="485" w="863">
                    <a:moveTo>
                      <a:pt x="591" y="0"/>
                    </a:moveTo>
                    <a:lnTo>
                      <a:pt x="0" y="343"/>
                    </a:lnTo>
                    <a:lnTo>
                      <a:pt x="272" y="484"/>
                    </a:lnTo>
                    <a:lnTo>
                      <a:pt x="863" y="154"/>
                    </a:lnTo>
                    <a:lnTo>
                      <a:pt x="591"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1"/>
              <p:cNvSpPr/>
              <p:nvPr/>
            </p:nvSpPr>
            <p:spPr>
              <a:xfrm>
                <a:off x="7622358" y="-7211821"/>
                <a:ext cx="756327" cy="290877"/>
              </a:xfrm>
              <a:custGeom>
                <a:rect b="b" l="l" r="r" t="t"/>
                <a:pathLst>
                  <a:path extrusionOk="0" h="1218" w="3167">
                    <a:moveTo>
                      <a:pt x="1" y="0"/>
                    </a:moveTo>
                    <a:lnTo>
                      <a:pt x="1" y="142"/>
                    </a:lnTo>
                    <a:cubicBezTo>
                      <a:pt x="1" y="189"/>
                      <a:pt x="1" y="260"/>
                      <a:pt x="24" y="319"/>
                    </a:cubicBezTo>
                    <a:cubicBezTo>
                      <a:pt x="60" y="485"/>
                      <a:pt x="201" y="662"/>
                      <a:pt x="402" y="815"/>
                    </a:cubicBezTo>
                    <a:lnTo>
                      <a:pt x="532" y="910"/>
                    </a:lnTo>
                    <a:cubicBezTo>
                      <a:pt x="792" y="1052"/>
                      <a:pt x="1087" y="1146"/>
                      <a:pt x="1395" y="1182"/>
                    </a:cubicBezTo>
                    <a:cubicBezTo>
                      <a:pt x="1548" y="1205"/>
                      <a:pt x="1708" y="1217"/>
                      <a:pt x="1867" y="1217"/>
                    </a:cubicBezTo>
                    <a:cubicBezTo>
                      <a:pt x="2027" y="1217"/>
                      <a:pt x="2186" y="1205"/>
                      <a:pt x="2340" y="1182"/>
                    </a:cubicBezTo>
                    <a:cubicBezTo>
                      <a:pt x="2635" y="1134"/>
                      <a:pt x="2930" y="1052"/>
                      <a:pt x="3167" y="922"/>
                    </a:cubicBezTo>
                    <a:lnTo>
                      <a:pt x="3167" y="804"/>
                    </a:lnTo>
                    <a:cubicBezTo>
                      <a:pt x="2930" y="934"/>
                      <a:pt x="2647" y="1028"/>
                      <a:pt x="2351" y="1063"/>
                    </a:cubicBezTo>
                    <a:cubicBezTo>
                      <a:pt x="2198" y="1087"/>
                      <a:pt x="2038" y="1099"/>
                      <a:pt x="1879" y="1099"/>
                    </a:cubicBezTo>
                    <a:cubicBezTo>
                      <a:pt x="1719" y="1099"/>
                      <a:pt x="1560" y="1087"/>
                      <a:pt x="1406" y="1063"/>
                    </a:cubicBezTo>
                    <a:cubicBezTo>
                      <a:pt x="1099" y="1028"/>
                      <a:pt x="804" y="922"/>
                      <a:pt x="556" y="792"/>
                    </a:cubicBezTo>
                    <a:cubicBezTo>
                      <a:pt x="509" y="756"/>
                      <a:pt x="450" y="733"/>
                      <a:pt x="414" y="697"/>
                    </a:cubicBezTo>
                    <a:cubicBezTo>
                      <a:pt x="213" y="556"/>
                      <a:pt x="83" y="378"/>
                      <a:pt x="36" y="201"/>
                    </a:cubicBezTo>
                    <a:cubicBezTo>
                      <a:pt x="24" y="142"/>
                      <a:pt x="1" y="59"/>
                      <a:pt x="1" y="0"/>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1"/>
              <p:cNvSpPr/>
              <p:nvPr/>
            </p:nvSpPr>
            <p:spPr>
              <a:xfrm>
                <a:off x="7622358" y="-7290869"/>
                <a:ext cx="756327" cy="288727"/>
              </a:xfrm>
              <a:custGeom>
                <a:rect b="b" l="l" r="r" t="t"/>
                <a:pathLst>
                  <a:path extrusionOk="0" h="1209" w="3167">
                    <a:moveTo>
                      <a:pt x="1" y="1"/>
                    </a:moveTo>
                    <a:lnTo>
                      <a:pt x="1" y="142"/>
                    </a:lnTo>
                    <a:cubicBezTo>
                      <a:pt x="1" y="201"/>
                      <a:pt x="1" y="249"/>
                      <a:pt x="24" y="308"/>
                    </a:cubicBezTo>
                    <a:cubicBezTo>
                      <a:pt x="60" y="485"/>
                      <a:pt x="201" y="662"/>
                      <a:pt x="402" y="804"/>
                    </a:cubicBezTo>
                    <a:lnTo>
                      <a:pt x="532" y="898"/>
                    </a:lnTo>
                    <a:cubicBezTo>
                      <a:pt x="792" y="1040"/>
                      <a:pt x="1087" y="1135"/>
                      <a:pt x="1395" y="1182"/>
                    </a:cubicBezTo>
                    <a:cubicBezTo>
                      <a:pt x="1548" y="1200"/>
                      <a:pt x="1708" y="1208"/>
                      <a:pt x="1867" y="1208"/>
                    </a:cubicBezTo>
                    <a:cubicBezTo>
                      <a:pt x="2027" y="1208"/>
                      <a:pt x="2186" y="1200"/>
                      <a:pt x="2340" y="1182"/>
                    </a:cubicBezTo>
                    <a:cubicBezTo>
                      <a:pt x="2635" y="1135"/>
                      <a:pt x="2930" y="1040"/>
                      <a:pt x="3167" y="910"/>
                    </a:cubicBezTo>
                    <a:lnTo>
                      <a:pt x="3167" y="780"/>
                    </a:lnTo>
                    <a:cubicBezTo>
                      <a:pt x="2930" y="910"/>
                      <a:pt x="2647" y="1005"/>
                      <a:pt x="2351" y="1040"/>
                    </a:cubicBezTo>
                    <a:cubicBezTo>
                      <a:pt x="2198" y="1064"/>
                      <a:pt x="2038" y="1076"/>
                      <a:pt x="1879" y="1076"/>
                    </a:cubicBezTo>
                    <a:cubicBezTo>
                      <a:pt x="1719" y="1076"/>
                      <a:pt x="1560" y="1064"/>
                      <a:pt x="1406" y="1040"/>
                    </a:cubicBezTo>
                    <a:cubicBezTo>
                      <a:pt x="1099" y="1005"/>
                      <a:pt x="804" y="898"/>
                      <a:pt x="556" y="768"/>
                    </a:cubicBezTo>
                    <a:cubicBezTo>
                      <a:pt x="509" y="733"/>
                      <a:pt x="450" y="709"/>
                      <a:pt x="414" y="674"/>
                    </a:cubicBezTo>
                    <a:cubicBezTo>
                      <a:pt x="213" y="532"/>
                      <a:pt x="83" y="355"/>
                      <a:pt x="36" y="178"/>
                    </a:cubicBezTo>
                    <a:cubicBezTo>
                      <a:pt x="24" y="119"/>
                      <a:pt x="1" y="60"/>
                      <a:pt x="1" y="1"/>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1"/>
              <p:cNvSpPr/>
              <p:nvPr/>
            </p:nvSpPr>
            <p:spPr>
              <a:xfrm>
                <a:off x="8004226" y="-7076411"/>
                <a:ext cx="7642" cy="1433"/>
              </a:xfrm>
              <a:custGeom>
                <a:rect b="b" l="l" r="r" t="t"/>
                <a:pathLst>
                  <a:path extrusionOk="0" h="6" w="32">
                    <a:moveTo>
                      <a:pt x="32" y="0"/>
                    </a:moveTo>
                    <a:cubicBezTo>
                      <a:pt x="8" y="0"/>
                      <a:pt x="0" y="6"/>
                      <a:pt x="8" y="6"/>
                    </a:cubicBezTo>
                    <a:cubicBezTo>
                      <a:pt x="12" y="6"/>
                      <a:pt x="20" y="4"/>
                      <a:pt x="32" y="0"/>
                    </a:cubicBezTo>
                    <a:lnTo>
                      <a:pt x="32" y="0"/>
                    </a:lnTo>
                    <a:cubicBezTo>
                      <a:pt x="32" y="0"/>
                      <a:pt x="32" y="0"/>
                      <a:pt x="32" y="0"/>
                    </a:cubicBezTo>
                    <a:close/>
                  </a:path>
                </a:pathLst>
              </a:custGeom>
              <a:solidFill>
                <a:srgbClr val="DEDEDE"/>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1"/>
              <p:cNvSpPr/>
              <p:nvPr/>
            </p:nvSpPr>
            <p:spPr>
              <a:xfrm>
                <a:off x="7309269" y="-6972048"/>
                <a:ext cx="832509" cy="601097"/>
              </a:xfrm>
              <a:custGeom>
                <a:rect b="b" l="l" r="r" t="t"/>
                <a:pathLst>
                  <a:path extrusionOk="0" h="2517" w="3486">
                    <a:moveTo>
                      <a:pt x="0" y="0"/>
                    </a:moveTo>
                    <a:lnTo>
                      <a:pt x="0" y="508"/>
                    </a:lnTo>
                    <a:lnTo>
                      <a:pt x="3485" y="2517"/>
                    </a:lnTo>
                    <a:lnTo>
                      <a:pt x="3485" y="2009"/>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70" name="Shape 1770"/>
        <p:cNvGrpSpPr/>
        <p:nvPr/>
      </p:nvGrpSpPr>
      <p:grpSpPr>
        <a:xfrm>
          <a:off x="0" y="0"/>
          <a:ext cx="0" cy="0"/>
          <a:chOff x="0" y="0"/>
          <a:chExt cx="0" cy="0"/>
        </a:xfrm>
      </p:grpSpPr>
      <p:sp>
        <p:nvSpPr>
          <p:cNvPr id="1771" name="Google Shape;1771;p32"/>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2" name="Google Shape;1772;p32"/>
          <p:cNvGrpSpPr/>
          <p:nvPr/>
        </p:nvGrpSpPr>
        <p:grpSpPr>
          <a:xfrm>
            <a:off x="350675" y="391075"/>
            <a:ext cx="2354462" cy="4383600"/>
            <a:chOff x="356625" y="391075"/>
            <a:chExt cx="2354462" cy="4383600"/>
          </a:xfrm>
        </p:grpSpPr>
        <p:sp>
          <p:nvSpPr>
            <p:cNvPr id="1773" name="Google Shape;1773;p32"/>
            <p:cNvSpPr/>
            <p:nvPr/>
          </p:nvSpPr>
          <p:spPr>
            <a:xfrm>
              <a:off x="356625" y="391075"/>
              <a:ext cx="23544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4" name="Google Shape;1774;p32"/>
            <p:cNvGrpSpPr/>
            <p:nvPr/>
          </p:nvGrpSpPr>
          <p:grpSpPr>
            <a:xfrm>
              <a:off x="361847" y="397942"/>
              <a:ext cx="2349240" cy="4370437"/>
              <a:chOff x="356625" y="391075"/>
              <a:chExt cx="1126950" cy="2098750"/>
            </a:xfrm>
          </p:grpSpPr>
          <p:sp>
            <p:nvSpPr>
              <p:cNvPr id="1775" name="Google Shape;1775;p32"/>
              <p:cNvSpPr/>
              <p:nvPr/>
            </p:nvSpPr>
            <p:spPr>
              <a:xfrm>
                <a:off x="472375" y="2195050"/>
                <a:ext cx="34075" cy="18500"/>
              </a:xfrm>
              <a:custGeom>
                <a:rect b="b" l="l" r="r" t="t"/>
                <a:pathLst>
                  <a:path extrusionOk="0" h="740" w="1363">
                    <a:moveTo>
                      <a:pt x="684" y="0"/>
                    </a:moveTo>
                    <a:cubicBezTo>
                      <a:pt x="526" y="0"/>
                      <a:pt x="370" y="39"/>
                      <a:pt x="254" y="117"/>
                    </a:cubicBezTo>
                    <a:cubicBezTo>
                      <a:pt x="1" y="234"/>
                      <a:pt x="1" y="487"/>
                      <a:pt x="254" y="623"/>
                    </a:cubicBezTo>
                    <a:cubicBezTo>
                      <a:pt x="370"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2"/>
              <p:cNvSpPr/>
              <p:nvPr/>
            </p:nvSpPr>
            <p:spPr>
              <a:xfrm>
                <a:off x="435425" y="2216450"/>
                <a:ext cx="34075" cy="18125"/>
              </a:xfrm>
              <a:custGeom>
                <a:rect b="b" l="l" r="r" t="t"/>
                <a:pathLst>
                  <a:path extrusionOk="0" h="725" w="1363">
                    <a:moveTo>
                      <a:pt x="679" y="0"/>
                    </a:moveTo>
                    <a:cubicBezTo>
                      <a:pt x="521" y="0"/>
                      <a:pt x="360" y="39"/>
                      <a:pt x="234" y="117"/>
                    </a:cubicBezTo>
                    <a:cubicBezTo>
                      <a:pt x="0" y="253"/>
                      <a:pt x="0" y="487"/>
                      <a:pt x="234" y="623"/>
                    </a:cubicBezTo>
                    <a:cubicBezTo>
                      <a:pt x="357" y="697"/>
                      <a:pt x="520" y="724"/>
                      <a:pt x="681" y="724"/>
                    </a:cubicBezTo>
                    <a:cubicBezTo>
                      <a:pt x="775" y="724"/>
                      <a:pt x="868" y="715"/>
                      <a:pt x="954" y="701"/>
                    </a:cubicBezTo>
                    <a:cubicBezTo>
                      <a:pt x="759" y="584"/>
                      <a:pt x="642" y="526"/>
                      <a:pt x="642" y="526"/>
                    </a:cubicBezTo>
                    <a:cubicBezTo>
                      <a:pt x="584" y="506"/>
                      <a:pt x="564" y="409"/>
                      <a:pt x="603" y="351"/>
                    </a:cubicBezTo>
                    <a:cubicBezTo>
                      <a:pt x="618" y="322"/>
                      <a:pt x="663" y="304"/>
                      <a:pt x="717" y="304"/>
                    </a:cubicBezTo>
                    <a:cubicBezTo>
                      <a:pt x="737" y="304"/>
                      <a:pt x="758" y="306"/>
                      <a:pt x="778" y="312"/>
                    </a:cubicBezTo>
                    <a:lnTo>
                      <a:pt x="1206" y="545"/>
                    </a:lnTo>
                    <a:cubicBezTo>
                      <a:pt x="1362" y="409"/>
                      <a:pt x="1343" y="234"/>
                      <a:pt x="1109" y="117"/>
                    </a:cubicBezTo>
                    <a:cubicBezTo>
                      <a:pt x="992" y="39"/>
                      <a:pt x="837" y="0"/>
                      <a:pt x="6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2"/>
              <p:cNvSpPr/>
              <p:nvPr/>
            </p:nvSpPr>
            <p:spPr>
              <a:xfrm>
                <a:off x="356625" y="1553825"/>
                <a:ext cx="22400" cy="17225"/>
              </a:xfrm>
              <a:custGeom>
                <a:rect b="b" l="l" r="r" t="t"/>
                <a:pathLst>
                  <a:path extrusionOk="0" h="689" w="896">
                    <a:moveTo>
                      <a:pt x="719" y="0"/>
                    </a:moveTo>
                    <a:cubicBezTo>
                      <a:pt x="701" y="0"/>
                      <a:pt x="681" y="3"/>
                      <a:pt x="662" y="8"/>
                    </a:cubicBezTo>
                    <a:lnTo>
                      <a:pt x="1" y="397"/>
                    </a:lnTo>
                    <a:lnTo>
                      <a:pt x="1" y="689"/>
                    </a:lnTo>
                    <a:lnTo>
                      <a:pt x="798" y="261"/>
                    </a:lnTo>
                    <a:cubicBezTo>
                      <a:pt x="857" y="202"/>
                      <a:pt x="895" y="144"/>
                      <a:pt x="837" y="66"/>
                    </a:cubicBezTo>
                    <a:cubicBezTo>
                      <a:pt x="823" y="22"/>
                      <a:pt x="775" y="0"/>
                      <a:pt x="7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2"/>
              <p:cNvSpPr/>
              <p:nvPr/>
            </p:nvSpPr>
            <p:spPr>
              <a:xfrm>
                <a:off x="357600" y="1570850"/>
                <a:ext cx="49625" cy="33750"/>
              </a:xfrm>
              <a:custGeom>
                <a:rect b="b" l="l" r="r" t="t"/>
                <a:pathLst>
                  <a:path extrusionOk="0" h="1350" w="1985">
                    <a:moveTo>
                      <a:pt x="1848" y="0"/>
                    </a:moveTo>
                    <a:cubicBezTo>
                      <a:pt x="1829" y="0"/>
                      <a:pt x="1810" y="3"/>
                      <a:pt x="1790" y="8"/>
                    </a:cubicBezTo>
                    <a:lnTo>
                      <a:pt x="0" y="1058"/>
                    </a:lnTo>
                    <a:lnTo>
                      <a:pt x="0" y="1350"/>
                    </a:lnTo>
                    <a:lnTo>
                      <a:pt x="1927" y="241"/>
                    </a:lnTo>
                    <a:cubicBezTo>
                      <a:pt x="1965" y="183"/>
                      <a:pt x="1985" y="105"/>
                      <a:pt x="1965" y="66"/>
                    </a:cubicBezTo>
                    <a:cubicBezTo>
                      <a:pt x="1951" y="22"/>
                      <a:pt x="1903" y="0"/>
                      <a:pt x="1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2"/>
              <p:cNvSpPr/>
              <p:nvPr/>
            </p:nvSpPr>
            <p:spPr>
              <a:xfrm>
                <a:off x="356625" y="1587375"/>
                <a:ext cx="79300" cy="50300"/>
              </a:xfrm>
              <a:custGeom>
                <a:rect b="b" l="l" r="r" t="t"/>
                <a:pathLst>
                  <a:path extrusionOk="0" h="2012" w="3172">
                    <a:moveTo>
                      <a:pt x="3035" y="1"/>
                    </a:moveTo>
                    <a:cubicBezTo>
                      <a:pt x="3016" y="1"/>
                      <a:pt x="2997" y="3"/>
                      <a:pt x="2977" y="8"/>
                    </a:cubicBezTo>
                    <a:lnTo>
                      <a:pt x="1" y="1720"/>
                    </a:lnTo>
                    <a:lnTo>
                      <a:pt x="1" y="2012"/>
                    </a:lnTo>
                    <a:lnTo>
                      <a:pt x="3094" y="222"/>
                    </a:lnTo>
                    <a:cubicBezTo>
                      <a:pt x="3152" y="183"/>
                      <a:pt x="3172" y="105"/>
                      <a:pt x="3152" y="66"/>
                    </a:cubicBezTo>
                    <a:cubicBezTo>
                      <a:pt x="3138" y="23"/>
                      <a:pt x="3090" y="1"/>
                      <a:pt x="30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2"/>
              <p:cNvSpPr/>
              <p:nvPr/>
            </p:nvSpPr>
            <p:spPr>
              <a:xfrm>
                <a:off x="357125" y="1603900"/>
                <a:ext cx="107500" cy="66850"/>
              </a:xfrm>
              <a:custGeom>
                <a:rect b="b" l="l" r="r" t="t"/>
                <a:pathLst>
                  <a:path extrusionOk="0" h="2674" w="4300">
                    <a:moveTo>
                      <a:pt x="4163" y="1"/>
                    </a:moveTo>
                    <a:cubicBezTo>
                      <a:pt x="4145" y="1"/>
                      <a:pt x="4126" y="3"/>
                      <a:pt x="4105" y="8"/>
                    </a:cubicBezTo>
                    <a:lnTo>
                      <a:pt x="0" y="2382"/>
                    </a:lnTo>
                    <a:lnTo>
                      <a:pt x="0" y="2674"/>
                    </a:lnTo>
                    <a:lnTo>
                      <a:pt x="4222" y="223"/>
                    </a:lnTo>
                    <a:cubicBezTo>
                      <a:pt x="4280" y="203"/>
                      <a:pt x="4300" y="125"/>
                      <a:pt x="4280" y="47"/>
                    </a:cubicBezTo>
                    <a:cubicBezTo>
                      <a:pt x="4252" y="19"/>
                      <a:pt x="4213" y="1"/>
                      <a:pt x="41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2"/>
              <p:cNvSpPr/>
              <p:nvPr/>
            </p:nvSpPr>
            <p:spPr>
              <a:xfrm>
                <a:off x="357600" y="1620225"/>
                <a:ext cx="136200" cy="83600"/>
              </a:xfrm>
              <a:custGeom>
                <a:rect b="b" l="l" r="r" t="t"/>
                <a:pathLst>
                  <a:path extrusionOk="0" h="3344" w="5448">
                    <a:moveTo>
                      <a:pt x="5317" y="1"/>
                    </a:moveTo>
                    <a:cubicBezTo>
                      <a:pt x="5297" y="1"/>
                      <a:pt x="5276" y="6"/>
                      <a:pt x="5253" y="17"/>
                    </a:cubicBezTo>
                    <a:lnTo>
                      <a:pt x="0" y="3052"/>
                    </a:lnTo>
                    <a:lnTo>
                      <a:pt x="0" y="3344"/>
                    </a:lnTo>
                    <a:lnTo>
                      <a:pt x="5370" y="231"/>
                    </a:lnTo>
                    <a:cubicBezTo>
                      <a:pt x="5428" y="212"/>
                      <a:pt x="5448" y="134"/>
                      <a:pt x="5428" y="56"/>
                    </a:cubicBezTo>
                    <a:cubicBezTo>
                      <a:pt x="5401" y="28"/>
                      <a:pt x="5364" y="1"/>
                      <a:pt x="53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2"/>
              <p:cNvSpPr/>
              <p:nvPr/>
            </p:nvSpPr>
            <p:spPr>
              <a:xfrm>
                <a:off x="357600" y="1637250"/>
                <a:ext cx="164900" cy="100150"/>
              </a:xfrm>
              <a:custGeom>
                <a:rect b="b" l="l" r="r" t="t"/>
                <a:pathLst>
                  <a:path extrusionOk="0" h="4006" w="6596">
                    <a:moveTo>
                      <a:pt x="6455" y="1"/>
                    </a:moveTo>
                    <a:cubicBezTo>
                      <a:pt x="6437" y="1"/>
                      <a:pt x="6418" y="5"/>
                      <a:pt x="6401" y="17"/>
                    </a:cubicBezTo>
                    <a:lnTo>
                      <a:pt x="0" y="3713"/>
                    </a:lnTo>
                    <a:lnTo>
                      <a:pt x="0" y="4005"/>
                    </a:lnTo>
                    <a:lnTo>
                      <a:pt x="6518" y="231"/>
                    </a:lnTo>
                    <a:cubicBezTo>
                      <a:pt x="6557" y="211"/>
                      <a:pt x="6596" y="134"/>
                      <a:pt x="6557" y="56"/>
                    </a:cubicBezTo>
                    <a:cubicBezTo>
                      <a:pt x="6543" y="28"/>
                      <a:pt x="6500" y="1"/>
                      <a:pt x="64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2"/>
              <p:cNvSpPr/>
              <p:nvPr/>
            </p:nvSpPr>
            <p:spPr>
              <a:xfrm>
                <a:off x="357125" y="1653525"/>
                <a:ext cx="193600" cy="116450"/>
              </a:xfrm>
              <a:custGeom>
                <a:rect b="b" l="l" r="r" t="t"/>
                <a:pathLst>
                  <a:path extrusionOk="0" h="4658" w="7744">
                    <a:moveTo>
                      <a:pt x="7606" y="1"/>
                    </a:moveTo>
                    <a:cubicBezTo>
                      <a:pt x="7587" y="1"/>
                      <a:pt x="7568" y="3"/>
                      <a:pt x="7549" y="8"/>
                    </a:cubicBezTo>
                    <a:lnTo>
                      <a:pt x="0" y="4366"/>
                    </a:lnTo>
                    <a:lnTo>
                      <a:pt x="0" y="4658"/>
                    </a:lnTo>
                    <a:lnTo>
                      <a:pt x="7685" y="241"/>
                    </a:lnTo>
                    <a:cubicBezTo>
                      <a:pt x="7724" y="202"/>
                      <a:pt x="7743" y="144"/>
                      <a:pt x="7724" y="66"/>
                    </a:cubicBezTo>
                    <a:cubicBezTo>
                      <a:pt x="7709" y="23"/>
                      <a:pt x="7662" y="1"/>
                      <a:pt x="7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2"/>
              <p:cNvSpPr/>
              <p:nvPr/>
            </p:nvSpPr>
            <p:spPr>
              <a:xfrm>
                <a:off x="357600" y="1670075"/>
                <a:ext cx="222300" cy="133950"/>
              </a:xfrm>
              <a:custGeom>
                <a:rect b="b" l="l" r="r" t="t"/>
                <a:pathLst>
                  <a:path extrusionOk="0" h="5358" w="8892">
                    <a:moveTo>
                      <a:pt x="8754" y="0"/>
                    </a:moveTo>
                    <a:cubicBezTo>
                      <a:pt x="8736" y="0"/>
                      <a:pt x="8716" y="3"/>
                      <a:pt x="8697" y="7"/>
                    </a:cubicBezTo>
                    <a:lnTo>
                      <a:pt x="0" y="5066"/>
                    </a:lnTo>
                    <a:lnTo>
                      <a:pt x="0" y="5358"/>
                    </a:lnTo>
                    <a:lnTo>
                      <a:pt x="8833" y="221"/>
                    </a:lnTo>
                    <a:cubicBezTo>
                      <a:pt x="8872" y="202"/>
                      <a:pt x="8891" y="124"/>
                      <a:pt x="8872" y="66"/>
                    </a:cubicBezTo>
                    <a:cubicBezTo>
                      <a:pt x="8857" y="22"/>
                      <a:pt x="8810" y="0"/>
                      <a:pt x="8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2"/>
              <p:cNvSpPr/>
              <p:nvPr/>
            </p:nvSpPr>
            <p:spPr>
              <a:xfrm>
                <a:off x="383375" y="1687100"/>
                <a:ext cx="225225" cy="131025"/>
              </a:xfrm>
              <a:custGeom>
                <a:rect b="b" l="l" r="r" t="t"/>
                <a:pathLst>
                  <a:path extrusionOk="0" h="5241" w="9009">
                    <a:moveTo>
                      <a:pt x="8871" y="0"/>
                    </a:moveTo>
                    <a:cubicBezTo>
                      <a:pt x="8853" y="0"/>
                      <a:pt x="8833" y="2"/>
                      <a:pt x="8814" y="7"/>
                    </a:cubicBezTo>
                    <a:lnTo>
                      <a:pt x="1" y="5085"/>
                    </a:lnTo>
                    <a:cubicBezTo>
                      <a:pt x="39" y="5085"/>
                      <a:pt x="59" y="5124"/>
                      <a:pt x="59" y="5124"/>
                    </a:cubicBezTo>
                    <a:cubicBezTo>
                      <a:pt x="156" y="5143"/>
                      <a:pt x="215" y="5182"/>
                      <a:pt x="234" y="5241"/>
                    </a:cubicBezTo>
                    <a:lnTo>
                      <a:pt x="8930" y="221"/>
                    </a:lnTo>
                    <a:cubicBezTo>
                      <a:pt x="8989" y="202"/>
                      <a:pt x="9008" y="124"/>
                      <a:pt x="8989" y="66"/>
                    </a:cubicBezTo>
                    <a:cubicBezTo>
                      <a:pt x="8974" y="22"/>
                      <a:pt x="8927" y="0"/>
                      <a:pt x="8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2"/>
              <p:cNvSpPr/>
              <p:nvPr/>
            </p:nvSpPr>
            <p:spPr>
              <a:xfrm>
                <a:off x="470450" y="1703625"/>
                <a:ext cx="166850" cy="97975"/>
              </a:xfrm>
              <a:custGeom>
                <a:rect b="b" l="l" r="r" t="t"/>
                <a:pathLst>
                  <a:path extrusionOk="0" h="3919" w="6674">
                    <a:moveTo>
                      <a:pt x="6537" y="0"/>
                    </a:moveTo>
                    <a:cubicBezTo>
                      <a:pt x="6519" y="0"/>
                      <a:pt x="6499" y="3"/>
                      <a:pt x="6479" y="8"/>
                    </a:cubicBezTo>
                    <a:lnTo>
                      <a:pt x="0" y="3743"/>
                    </a:lnTo>
                    <a:cubicBezTo>
                      <a:pt x="39" y="3743"/>
                      <a:pt x="39" y="3782"/>
                      <a:pt x="58" y="3782"/>
                    </a:cubicBezTo>
                    <a:cubicBezTo>
                      <a:pt x="136" y="3821"/>
                      <a:pt x="175" y="3879"/>
                      <a:pt x="233" y="3918"/>
                    </a:cubicBezTo>
                    <a:lnTo>
                      <a:pt x="6595" y="222"/>
                    </a:lnTo>
                    <a:cubicBezTo>
                      <a:pt x="6654" y="202"/>
                      <a:pt x="6673" y="125"/>
                      <a:pt x="6654" y="47"/>
                    </a:cubicBezTo>
                    <a:cubicBezTo>
                      <a:pt x="6625" y="18"/>
                      <a:pt x="6586" y="0"/>
                      <a:pt x="65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2"/>
              <p:cNvSpPr/>
              <p:nvPr/>
            </p:nvSpPr>
            <p:spPr>
              <a:xfrm>
                <a:off x="357600" y="1719950"/>
                <a:ext cx="308875" cy="183300"/>
              </a:xfrm>
              <a:custGeom>
                <a:rect b="b" l="l" r="r" t="t"/>
                <a:pathLst>
                  <a:path extrusionOk="0" h="7332" w="12355">
                    <a:moveTo>
                      <a:pt x="12223" y="0"/>
                    </a:moveTo>
                    <a:cubicBezTo>
                      <a:pt x="12204" y="0"/>
                      <a:pt x="12183" y="5"/>
                      <a:pt x="12160" y="16"/>
                    </a:cubicBezTo>
                    <a:lnTo>
                      <a:pt x="0" y="7040"/>
                    </a:lnTo>
                    <a:lnTo>
                      <a:pt x="0" y="7331"/>
                    </a:lnTo>
                    <a:lnTo>
                      <a:pt x="12277" y="230"/>
                    </a:lnTo>
                    <a:cubicBezTo>
                      <a:pt x="12335" y="211"/>
                      <a:pt x="12354" y="133"/>
                      <a:pt x="12335" y="55"/>
                    </a:cubicBezTo>
                    <a:cubicBezTo>
                      <a:pt x="12307" y="28"/>
                      <a:pt x="12270" y="0"/>
                      <a:pt x="122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2"/>
              <p:cNvSpPr/>
              <p:nvPr/>
            </p:nvSpPr>
            <p:spPr>
              <a:xfrm>
                <a:off x="357125" y="1736975"/>
                <a:ext cx="337550" cy="199825"/>
              </a:xfrm>
              <a:custGeom>
                <a:rect b="b" l="l" r="r" t="t"/>
                <a:pathLst>
                  <a:path extrusionOk="0" h="7993" w="13502">
                    <a:moveTo>
                      <a:pt x="13381" y="0"/>
                    </a:moveTo>
                    <a:cubicBezTo>
                      <a:pt x="13363" y="0"/>
                      <a:pt x="13344" y="5"/>
                      <a:pt x="13327" y="16"/>
                    </a:cubicBezTo>
                    <a:lnTo>
                      <a:pt x="0" y="7701"/>
                    </a:lnTo>
                    <a:lnTo>
                      <a:pt x="0" y="7993"/>
                    </a:lnTo>
                    <a:lnTo>
                      <a:pt x="13443" y="230"/>
                    </a:lnTo>
                    <a:cubicBezTo>
                      <a:pt x="13482" y="211"/>
                      <a:pt x="13502" y="133"/>
                      <a:pt x="13482" y="55"/>
                    </a:cubicBezTo>
                    <a:cubicBezTo>
                      <a:pt x="13469" y="28"/>
                      <a:pt x="13426" y="0"/>
                      <a:pt x="133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2"/>
              <p:cNvSpPr/>
              <p:nvPr/>
            </p:nvSpPr>
            <p:spPr>
              <a:xfrm>
                <a:off x="415475" y="1753225"/>
                <a:ext cx="307900" cy="179700"/>
              </a:xfrm>
              <a:custGeom>
                <a:rect b="b" l="l" r="r" t="t"/>
                <a:pathLst>
                  <a:path extrusionOk="0" h="7188" w="12316">
                    <a:moveTo>
                      <a:pt x="12179" y="1"/>
                    </a:moveTo>
                    <a:cubicBezTo>
                      <a:pt x="12160" y="1"/>
                      <a:pt x="12141" y="3"/>
                      <a:pt x="12121" y="8"/>
                    </a:cubicBezTo>
                    <a:lnTo>
                      <a:pt x="1" y="7012"/>
                    </a:lnTo>
                    <a:cubicBezTo>
                      <a:pt x="20" y="7012"/>
                      <a:pt x="40" y="7051"/>
                      <a:pt x="59" y="7051"/>
                    </a:cubicBezTo>
                    <a:cubicBezTo>
                      <a:pt x="117" y="7109"/>
                      <a:pt x="156" y="7148"/>
                      <a:pt x="215" y="7187"/>
                    </a:cubicBezTo>
                    <a:lnTo>
                      <a:pt x="12257" y="242"/>
                    </a:lnTo>
                    <a:cubicBezTo>
                      <a:pt x="12296" y="203"/>
                      <a:pt x="12316" y="125"/>
                      <a:pt x="12296" y="67"/>
                    </a:cubicBezTo>
                    <a:cubicBezTo>
                      <a:pt x="12282" y="23"/>
                      <a:pt x="12234" y="1"/>
                      <a:pt x="121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2"/>
              <p:cNvSpPr/>
              <p:nvPr/>
            </p:nvSpPr>
            <p:spPr>
              <a:xfrm>
                <a:off x="540950" y="1769925"/>
                <a:ext cx="211600" cy="123600"/>
              </a:xfrm>
              <a:custGeom>
                <a:rect b="b" l="l" r="r" t="t"/>
                <a:pathLst>
                  <a:path extrusionOk="0" h="4944" w="8464">
                    <a:moveTo>
                      <a:pt x="8336" y="1"/>
                    </a:moveTo>
                    <a:cubicBezTo>
                      <a:pt x="8313" y="1"/>
                      <a:pt x="8290" y="7"/>
                      <a:pt x="8269" y="21"/>
                    </a:cubicBezTo>
                    <a:lnTo>
                      <a:pt x="1" y="4788"/>
                    </a:lnTo>
                    <a:cubicBezTo>
                      <a:pt x="40" y="4788"/>
                      <a:pt x="59" y="4827"/>
                      <a:pt x="79" y="4827"/>
                    </a:cubicBezTo>
                    <a:cubicBezTo>
                      <a:pt x="137" y="4846"/>
                      <a:pt x="176" y="4885"/>
                      <a:pt x="234" y="4943"/>
                    </a:cubicBezTo>
                    <a:lnTo>
                      <a:pt x="8406" y="216"/>
                    </a:lnTo>
                    <a:cubicBezTo>
                      <a:pt x="8444" y="196"/>
                      <a:pt x="8464" y="118"/>
                      <a:pt x="8444" y="60"/>
                    </a:cubicBezTo>
                    <a:cubicBezTo>
                      <a:pt x="8419" y="22"/>
                      <a:pt x="8378" y="1"/>
                      <a:pt x="8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2"/>
              <p:cNvSpPr/>
              <p:nvPr/>
            </p:nvSpPr>
            <p:spPr>
              <a:xfrm>
                <a:off x="357125" y="1786800"/>
                <a:ext cx="424125" cy="249225"/>
              </a:xfrm>
              <a:custGeom>
                <a:rect b="b" l="l" r="r" t="t"/>
                <a:pathLst>
                  <a:path extrusionOk="0" h="9969" w="16965">
                    <a:moveTo>
                      <a:pt x="16828" y="0"/>
                    </a:moveTo>
                    <a:cubicBezTo>
                      <a:pt x="16809" y="0"/>
                      <a:pt x="16790" y="3"/>
                      <a:pt x="16770" y="8"/>
                    </a:cubicBezTo>
                    <a:lnTo>
                      <a:pt x="0" y="9696"/>
                    </a:lnTo>
                    <a:lnTo>
                      <a:pt x="0" y="9969"/>
                    </a:lnTo>
                    <a:lnTo>
                      <a:pt x="16887" y="222"/>
                    </a:lnTo>
                    <a:cubicBezTo>
                      <a:pt x="16965" y="183"/>
                      <a:pt x="16965" y="105"/>
                      <a:pt x="16945" y="66"/>
                    </a:cubicBezTo>
                    <a:cubicBezTo>
                      <a:pt x="16931" y="22"/>
                      <a:pt x="16883" y="0"/>
                      <a:pt x="16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2"/>
              <p:cNvSpPr/>
              <p:nvPr/>
            </p:nvSpPr>
            <p:spPr>
              <a:xfrm>
                <a:off x="637275" y="1803325"/>
                <a:ext cx="173175" cy="101875"/>
              </a:xfrm>
              <a:custGeom>
                <a:rect b="b" l="l" r="r" t="t"/>
                <a:pathLst>
                  <a:path extrusionOk="0" h="4075" w="6927">
                    <a:moveTo>
                      <a:pt x="6793" y="0"/>
                    </a:moveTo>
                    <a:cubicBezTo>
                      <a:pt x="6773" y="0"/>
                      <a:pt x="6752" y="3"/>
                      <a:pt x="6731" y="8"/>
                    </a:cubicBezTo>
                    <a:lnTo>
                      <a:pt x="0" y="3899"/>
                    </a:lnTo>
                    <a:cubicBezTo>
                      <a:pt x="20" y="3899"/>
                      <a:pt x="20" y="3899"/>
                      <a:pt x="39" y="3919"/>
                    </a:cubicBezTo>
                    <a:lnTo>
                      <a:pt x="195" y="4074"/>
                    </a:lnTo>
                    <a:lnTo>
                      <a:pt x="6848" y="222"/>
                    </a:lnTo>
                    <a:cubicBezTo>
                      <a:pt x="6907" y="203"/>
                      <a:pt x="6926" y="125"/>
                      <a:pt x="6907" y="47"/>
                    </a:cubicBezTo>
                    <a:cubicBezTo>
                      <a:pt x="6892" y="18"/>
                      <a:pt x="6847" y="0"/>
                      <a:pt x="67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2"/>
              <p:cNvSpPr/>
              <p:nvPr/>
            </p:nvSpPr>
            <p:spPr>
              <a:xfrm>
                <a:off x="635325" y="1907600"/>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2"/>
              <p:cNvSpPr/>
              <p:nvPr/>
            </p:nvSpPr>
            <p:spPr>
              <a:xfrm>
                <a:off x="719450" y="1819650"/>
                <a:ext cx="119675" cy="70475"/>
              </a:xfrm>
              <a:custGeom>
                <a:rect b="b" l="l" r="r" t="t"/>
                <a:pathLst>
                  <a:path extrusionOk="0" h="2819" w="4787">
                    <a:moveTo>
                      <a:pt x="4656" y="0"/>
                    </a:moveTo>
                    <a:cubicBezTo>
                      <a:pt x="4636" y="0"/>
                      <a:pt x="4615" y="5"/>
                      <a:pt x="4592" y="17"/>
                    </a:cubicBezTo>
                    <a:lnTo>
                      <a:pt x="1" y="2662"/>
                    </a:lnTo>
                    <a:cubicBezTo>
                      <a:pt x="20" y="2682"/>
                      <a:pt x="40" y="2682"/>
                      <a:pt x="59" y="2701"/>
                    </a:cubicBezTo>
                    <a:cubicBezTo>
                      <a:pt x="137" y="2760"/>
                      <a:pt x="196" y="2779"/>
                      <a:pt x="215" y="2818"/>
                    </a:cubicBezTo>
                    <a:lnTo>
                      <a:pt x="4709" y="231"/>
                    </a:lnTo>
                    <a:cubicBezTo>
                      <a:pt x="4767" y="192"/>
                      <a:pt x="4787" y="133"/>
                      <a:pt x="4767" y="55"/>
                    </a:cubicBezTo>
                    <a:cubicBezTo>
                      <a:pt x="4740" y="28"/>
                      <a:pt x="4703" y="0"/>
                      <a:pt x="46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2"/>
              <p:cNvSpPr/>
              <p:nvPr/>
            </p:nvSpPr>
            <p:spPr>
              <a:xfrm>
                <a:off x="1478700" y="1575900"/>
                <a:ext cx="3425" cy="6825"/>
              </a:xfrm>
              <a:custGeom>
                <a:rect b="b" l="l" r="r" t="t"/>
                <a:pathLst>
                  <a:path extrusionOk="0" h="273" w="137">
                    <a:moveTo>
                      <a:pt x="136" y="0"/>
                    </a:moveTo>
                    <a:cubicBezTo>
                      <a:pt x="97" y="0"/>
                      <a:pt x="39" y="0"/>
                      <a:pt x="20" y="58"/>
                    </a:cubicBezTo>
                    <a:cubicBezTo>
                      <a:pt x="0" y="97"/>
                      <a:pt x="0" y="175"/>
                      <a:pt x="78" y="234"/>
                    </a:cubicBezTo>
                    <a:lnTo>
                      <a:pt x="136" y="272"/>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2"/>
              <p:cNvSpPr/>
              <p:nvPr/>
            </p:nvSpPr>
            <p:spPr>
              <a:xfrm>
                <a:off x="1450000" y="1592425"/>
                <a:ext cx="32125" cy="23850"/>
              </a:xfrm>
              <a:custGeom>
                <a:rect b="b" l="l" r="r" t="t"/>
                <a:pathLst>
                  <a:path extrusionOk="0" h="954" w="1285">
                    <a:moveTo>
                      <a:pt x="124" y="1"/>
                    </a:moveTo>
                    <a:cubicBezTo>
                      <a:pt x="80" y="1"/>
                      <a:pt x="46" y="27"/>
                      <a:pt x="20" y="78"/>
                    </a:cubicBezTo>
                    <a:cubicBezTo>
                      <a:pt x="0" y="117"/>
                      <a:pt x="0" y="195"/>
                      <a:pt x="78" y="234"/>
                    </a:cubicBezTo>
                    <a:lnTo>
                      <a:pt x="1284" y="954"/>
                    </a:lnTo>
                    <a:lnTo>
                      <a:pt x="1284" y="662"/>
                    </a:lnTo>
                    <a:lnTo>
                      <a:pt x="195" y="20"/>
                    </a:lnTo>
                    <a:cubicBezTo>
                      <a:pt x="169" y="7"/>
                      <a:pt x="145" y="1"/>
                      <a:pt x="1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2"/>
              <p:cNvSpPr/>
              <p:nvPr/>
            </p:nvSpPr>
            <p:spPr>
              <a:xfrm>
                <a:off x="1420825" y="1608975"/>
                <a:ext cx="61300" cy="39900"/>
              </a:xfrm>
              <a:custGeom>
                <a:rect b="b" l="l" r="r" t="t"/>
                <a:pathLst>
                  <a:path extrusionOk="0" h="1596" w="2452">
                    <a:moveTo>
                      <a:pt x="195" y="0"/>
                    </a:moveTo>
                    <a:cubicBezTo>
                      <a:pt x="136" y="0"/>
                      <a:pt x="78" y="0"/>
                      <a:pt x="19" y="78"/>
                    </a:cubicBezTo>
                    <a:cubicBezTo>
                      <a:pt x="0" y="117"/>
                      <a:pt x="0" y="195"/>
                      <a:pt x="78" y="234"/>
                    </a:cubicBezTo>
                    <a:lnTo>
                      <a:pt x="2451" y="1595"/>
                    </a:lnTo>
                    <a:lnTo>
                      <a:pt x="2451" y="1304"/>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2"/>
              <p:cNvSpPr/>
              <p:nvPr/>
            </p:nvSpPr>
            <p:spPr>
              <a:xfrm>
                <a:off x="1392125" y="1625800"/>
                <a:ext cx="90000" cy="56625"/>
              </a:xfrm>
              <a:custGeom>
                <a:rect b="b" l="l" r="r" t="t"/>
                <a:pathLst>
                  <a:path extrusionOk="0" h="2265" w="3600">
                    <a:moveTo>
                      <a:pt x="145" y="0"/>
                    </a:moveTo>
                    <a:cubicBezTo>
                      <a:pt x="99" y="0"/>
                      <a:pt x="53" y="18"/>
                      <a:pt x="39" y="47"/>
                    </a:cubicBezTo>
                    <a:cubicBezTo>
                      <a:pt x="0" y="105"/>
                      <a:pt x="0" y="183"/>
                      <a:pt x="78" y="222"/>
                    </a:cubicBezTo>
                    <a:lnTo>
                      <a:pt x="3599" y="2265"/>
                    </a:lnTo>
                    <a:lnTo>
                      <a:pt x="3599" y="1973"/>
                    </a:lnTo>
                    <a:lnTo>
                      <a:pt x="195" y="8"/>
                    </a:lnTo>
                    <a:cubicBezTo>
                      <a:pt x="179" y="3"/>
                      <a:pt x="162" y="0"/>
                      <a:pt x="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2"/>
              <p:cNvSpPr/>
              <p:nvPr/>
            </p:nvSpPr>
            <p:spPr>
              <a:xfrm>
                <a:off x="1363900" y="1642300"/>
                <a:ext cx="118225" cy="73700"/>
              </a:xfrm>
              <a:custGeom>
                <a:rect b="b" l="l" r="r" t="t"/>
                <a:pathLst>
                  <a:path extrusionOk="0" h="2948" w="4729">
                    <a:moveTo>
                      <a:pt x="116" y="0"/>
                    </a:moveTo>
                    <a:cubicBezTo>
                      <a:pt x="70" y="0"/>
                      <a:pt x="33" y="30"/>
                      <a:pt x="20" y="68"/>
                    </a:cubicBezTo>
                    <a:cubicBezTo>
                      <a:pt x="1" y="126"/>
                      <a:pt x="1" y="204"/>
                      <a:pt x="59" y="243"/>
                    </a:cubicBezTo>
                    <a:lnTo>
                      <a:pt x="4728" y="2947"/>
                    </a:lnTo>
                    <a:lnTo>
                      <a:pt x="4728" y="2655"/>
                    </a:lnTo>
                    <a:lnTo>
                      <a:pt x="195" y="29"/>
                    </a:lnTo>
                    <a:cubicBezTo>
                      <a:pt x="168" y="9"/>
                      <a:pt x="141" y="0"/>
                      <a:pt x="1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2"/>
              <p:cNvSpPr/>
              <p:nvPr/>
            </p:nvSpPr>
            <p:spPr>
              <a:xfrm>
                <a:off x="1334725" y="1658900"/>
                <a:ext cx="147400" cy="89675"/>
              </a:xfrm>
              <a:custGeom>
                <a:rect b="b" l="l" r="r" t="t"/>
                <a:pathLst>
                  <a:path extrusionOk="0" h="3587" w="5896">
                    <a:moveTo>
                      <a:pt x="117" y="1"/>
                    </a:moveTo>
                    <a:cubicBezTo>
                      <a:pt x="79" y="1"/>
                      <a:pt x="43" y="20"/>
                      <a:pt x="20" y="65"/>
                    </a:cubicBezTo>
                    <a:cubicBezTo>
                      <a:pt x="1" y="124"/>
                      <a:pt x="1" y="182"/>
                      <a:pt x="59" y="240"/>
                    </a:cubicBezTo>
                    <a:lnTo>
                      <a:pt x="5895" y="3587"/>
                    </a:lnTo>
                    <a:lnTo>
                      <a:pt x="5895" y="3334"/>
                    </a:lnTo>
                    <a:lnTo>
                      <a:pt x="195" y="26"/>
                    </a:lnTo>
                    <a:cubicBezTo>
                      <a:pt x="171" y="10"/>
                      <a:pt x="143"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2"/>
              <p:cNvSpPr/>
              <p:nvPr/>
            </p:nvSpPr>
            <p:spPr>
              <a:xfrm>
                <a:off x="1306025" y="1675425"/>
                <a:ext cx="176100" cy="106725"/>
              </a:xfrm>
              <a:custGeom>
                <a:rect b="b" l="l" r="r" t="t"/>
                <a:pathLst>
                  <a:path extrusionOk="0" h="4269" w="7044">
                    <a:moveTo>
                      <a:pt x="138" y="0"/>
                    </a:moveTo>
                    <a:cubicBezTo>
                      <a:pt x="82" y="0"/>
                      <a:pt x="35" y="22"/>
                      <a:pt x="20" y="66"/>
                    </a:cubicBezTo>
                    <a:cubicBezTo>
                      <a:pt x="1" y="105"/>
                      <a:pt x="1" y="182"/>
                      <a:pt x="78" y="241"/>
                    </a:cubicBezTo>
                    <a:lnTo>
                      <a:pt x="7043" y="4268"/>
                    </a:lnTo>
                    <a:lnTo>
                      <a:pt x="7043" y="3976"/>
                    </a:lnTo>
                    <a:lnTo>
                      <a:pt x="195" y="7"/>
                    </a:lnTo>
                    <a:cubicBezTo>
                      <a:pt x="176" y="3"/>
                      <a:pt x="156" y="0"/>
                      <a:pt x="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2"/>
              <p:cNvSpPr/>
              <p:nvPr/>
            </p:nvSpPr>
            <p:spPr>
              <a:xfrm>
                <a:off x="1277325" y="1692125"/>
                <a:ext cx="204800" cy="123575"/>
              </a:xfrm>
              <a:custGeom>
                <a:rect b="b" l="l" r="r" t="t"/>
                <a:pathLst>
                  <a:path extrusionOk="0" h="4943" w="8192">
                    <a:moveTo>
                      <a:pt x="120" y="1"/>
                    </a:moveTo>
                    <a:cubicBezTo>
                      <a:pt x="72" y="1"/>
                      <a:pt x="33" y="27"/>
                      <a:pt x="20" y="79"/>
                    </a:cubicBezTo>
                    <a:cubicBezTo>
                      <a:pt x="1" y="118"/>
                      <a:pt x="1" y="195"/>
                      <a:pt x="79" y="254"/>
                    </a:cubicBezTo>
                    <a:lnTo>
                      <a:pt x="8191" y="4942"/>
                    </a:lnTo>
                    <a:lnTo>
                      <a:pt x="8191" y="4651"/>
                    </a:lnTo>
                    <a:lnTo>
                      <a:pt x="195" y="20"/>
                    </a:lnTo>
                    <a:cubicBezTo>
                      <a:pt x="169" y="7"/>
                      <a:pt x="143" y="1"/>
                      <a:pt x="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2"/>
              <p:cNvSpPr/>
              <p:nvPr/>
            </p:nvSpPr>
            <p:spPr>
              <a:xfrm>
                <a:off x="1248625" y="1708875"/>
                <a:ext cx="233000" cy="136000"/>
              </a:xfrm>
              <a:custGeom>
                <a:rect b="b" l="l" r="r" t="t"/>
                <a:pathLst>
                  <a:path extrusionOk="0" h="5440" w="9320">
                    <a:moveTo>
                      <a:pt x="141" y="0"/>
                    </a:moveTo>
                    <a:cubicBezTo>
                      <a:pt x="105" y="0"/>
                      <a:pt x="65" y="14"/>
                      <a:pt x="40" y="51"/>
                    </a:cubicBezTo>
                    <a:cubicBezTo>
                      <a:pt x="1" y="109"/>
                      <a:pt x="1" y="187"/>
                      <a:pt x="79" y="226"/>
                    </a:cubicBezTo>
                    <a:lnTo>
                      <a:pt x="9106" y="5440"/>
                    </a:lnTo>
                    <a:cubicBezTo>
                      <a:pt x="9125" y="5381"/>
                      <a:pt x="9184" y="5342"/>
                      <a:pt x="9242" y="5304"/>
                    </a:cubicBezTo>
                    <a:cubicBezTo>
                      <a:pt x="9281" y="5304"/>
                      <a:pt x="9300" y="5284"/>
                      <a:pt x="9320" y="5284"/>
                    </a:cubicBezTo>
                    <a:lnTo>
                      <a:pt x="196" y="12"/>
                    </a:lnTo>
                    <a:cubicBezTo>
                      <a:pt x="181" y="5"/>
                      <a:pt x="162" y="0"/>
                      <a:pt x="1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2"/>
              <p:cNvSpPr/>
              <p:nvPr/>
            </p:nvSpPr>
            <p:spPr>
              <a:xfrm>
                <a:off x="1219450" y="1725500"/>
                <a:ext cx="262675" cy="156350"/>
              </a:xfrm>
              <a:custGeom>
                <a:rect b="b" l="l" r="r" t="t"/>
                <a:pathLst>
                  <a:path extrusionOk="0" h="6254" w="10507">
                    <a:moveTo>
                      <a:pt x="146" y="1"/>
                    </a:moveTo>
                    <a:cubicBezTo>
                      <a:pt x="99" y="1"/>
                      <a:pt x="54" y="19"/>
                      <a:pt x="40" y="47"/>
                    </a:cubicBezTo>
                    <a:cubicBezTo>
                      <a:pt x="1" y="106"/>
                      <a:pt x="1" y="183"/>
                      <a:pt x="78" y="222"/>
                    </a:cubicBezTo>
                    <a:lnTo>
                      <a:pt x="10506" y="6253"/>
                    </a:lnTo>
                    <a:lnTo>
                      <a:pt x="10506" y="5961"/>
                    </a:lnTo>
                    <a:lnTo>
                      <a:pt x="195" y="8"/>
                    </a:lnTo>
                    <a:cubicBezTo>
                      <a:pt x="180" y="3"/>
                      <a:pt x="163" y="1"/>
                      <a:pt x="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2"/>
              <p:cNvSpPr/>
              <p:nvPr/>
            </p:nvSpPr>
            <p:spPr>
              <a:xfrm>
                <a:off x="1191250" y="1742000"/>
                <a:ext cx="290875" cy="173400"/>
              </a:xfrm>
              <a:custGeom>
                <a:rect b="b" l="l" r="r" t="t"/>
                <a:pathLst>
                  <a:path extrusionOk="0" h="6936" w="11635">
                    <a:moveTo>
                      <a:pt x="116" y="0"/>
                    </a:moveTo>
                    <a:cubicBezTo>
                      <a:pt x="70" y="0"/>
                      <a:pt x="32" y="30"/>
                      <a:pt x="20" y="68"/>
                    </a:cubicBezTo>
                    <a:cubicBezTo>
                      <a:pt x="0" y="126"/>
                      <a:pt x="0" y="204"/>
                      <a:pt x="59" y="243"/>
                    </a:cubicBezTo>
                    <a:lnTo>
                      <a:pt x="11634" y="6936"/>
                    </a:lnTo>
                    <a:lnTo>
                      <a:pt x="11634" y="6644"/>
                    </a:lnTo>
                    <a:lnTo>
                      <a:pt x="195" y="29"/>
                    </a:lnTo>
                    <a:cubicBezTo>
                      <a:pt x="168" y="9"/>
                      <a:pt x="141" y="0"/>
                      <a:pt x="1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2"/>
              <p:cNvSpPr/>
              <p:nvPr/>
            </p:nvSpPr>
            <p:spPr>
              <a:xfrm>
                <a:off x="1162050" y="1758275"/>
                <a:ext cx="320075" cy="189725"/>
              </a:xfrm>
              <a:custGeom>
                <a:rect b="b" l="l" r="r" t="t"/>
                <a:pathLst>
                  <a:path extrusionOk="0" h="7589" w="12803">
                    <a:moveTo>
                      <a:pt x="196" y="1"/>
                    </a:moveTo>
                    <a:cubicBezTo>
                      <a:pt x="137" y="1"/>
                      <a:pt x="59" y="1"/>
                      <a:pt x="20" y="79"/>
                    </a:cubicBezTo>
                    <a:cubicBezTo>
                      <a:pt x="1" y="137"/>
                      <a:pt x="1" y="195"/>
                      <a:pt x="59" y="254"/>
                    </a:cubicBezTo>
                    <a:lnTo>
                      <a:pt x="12802" y="7588"/>
                    </a:lnTo>
                    <a:lnTo>
                      <a:pt x="12802" y="7296"/>
                    </a:lnTo>
                    <a:lnTo>
                      <a:pt x="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2"/>
              <p:cNvSpPr/>
              <p:nvPr/>
            </p:nvSpPr>
            <p:spPr>
              <a:xfrm>
                <a:off x="1133375" y="1775125"/>
                <a:ext cx="348750" cy="206425"/>
              </a:xfrm>
              <a:custGeom>
                <a:rect b="b" l="l" r="r" t="t"/>
                <a:pathLst>
                  <a:path extrusionOk="0" h="8257" w="13950">
                    <a:moveTo>
                      <a:pt x="137" y="0"/>
                    </a:moveTo>
                    <a:cubicBezTo>
                      <a:pt x="82" y="0"/>
                      <a:pt x="34" y="22"/>
                      <a:pt x="20" y="66"/>
                    </a:cubicBezTo>
                    <a:cubicBezTo>
                      <a:pt x="0" y="105"/>
                      <a:pt x="0" y="183"/>
                      <a:pt x="78" y="222"/>
                    </a:cubicBezTo>
                    <a:lnTo>
                      <a:pt x="13949" y="8257"/>
                    </a:lnTo>
                    <a:lnTo>
                      <a:pt x="13949" y="7965"/>
                    </a:lnTo>
                    <a:lnTo>
                      <a:pt x="195" y="8"/>
                    </a:lnTo>
                    <a:cubicBezTo>
                      <a:pt x="175" y="3"/>
                      <a:pt x="156"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2"/>
              <p:cNvSpPr/>
              <p:nvPr/>
            </p:nvSpPr>
            <p:spPr>
              <a:xfrm>
                <a:off x="1104675" y="1791850"/>
                <a:ext cx="378425" cy="223250"/>
              </a:xfrm>
              <a:custGeom>
                <a:rect b="b" l="l" r="r" t="t"/>
                <a:pathLst>
                  <a:path extrusionOk="0" h="8930" w="15137">
                    <a:moveTo>
                      <a:pt x="124" y="0"/>
                    </a:moveTo>
                    <a:cubicBezTo>
                      <a:pt x="80" y="0"/>
                      <a:pt x="46" y="26"/>
                      <a:pt x="20" y="78"/>
                    </a:cubicBezTo>
                    <a:cubicBezTo>
                      <a:pt x="0" y="117"/>
                      <a:pt x="0" y="195"/>
                      <a:pt x="78" y="253"/>
                    </a:cubicBezTo>
                    <a:lnTo>
                      <a:pt x="15136" y="8930"/>
                    </a:lnTo>
                    <a:lnTo>
                      <a:pt x="15136" y="8638"/>
                    </a:lnTo>
                    <a:lnTo>
                      <a:pt x="195" y="20"/>
                    </a:lnTo>
                    <a:cubicBezTo>
                      <a:pt x="169" y="7"/>
                      <a:pt x="145" y="0"/>
                      <a:pt x="1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2"/>
              <p:cNvSpPr/>
              <p:nvPr/>
            </p:nvSpPr>
            <p:spPr>
              <a:xfrm>
                <a:off x="1075500" y="1808600"/>
                <a:ext cx="406625" cy="239100"/>
              </a:xfrm>
              <a:custGeom>
                <a:rect b="b" l="l" r="r" t="t"/>
                <a:pathLst>
                  <a:path extrusionOk="0" h="9564" w="16265">
                    <a:moveTo>
                      <a:pt x="145" y="0"/>
                    </a:moveTo>
                    <a:cubicBezTo>
                      <a:pt x="106" y="0"/>
                      <a:pt x="58" y="18"/>
                      <a:pt x="19" y="69"/>
                    </a:cubicBezTo>
                    <a:cubicBezTo>
                      <a:pt x="0" y="108"/>
                      <a:pt x="0" y="186"/>
                      <a:pt x="78" y="225"/>
                    </a:cubicBezTo>
                    <a:lnTo>
                      <a:pt x="16264" y="9563"/>
                    </a:lnTo>
                    <a:lnTo>
                      <a:pt x="16264" y="9272"/>
                    </a:lnTo>
                    <a:lnTo>
                      <a:pt x="195" y="11"/>
                    </a:lnTo>
                    <a:cubicBezTo>
                      <a:pt x="182" y="5"/>
                      <a:pt x="164" y="0"/>
                      <a:pt x="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2"/>
              <p:cNvSpPr/>
              <p:nvPr/>
            </p:nvSpPr>
            <p:spPr>
              <a:xfrm>
                <a:off x="1046800" y="1825200"/>
                <a:ext cx="435325" cy="256050"/>
              </a:xfrm>
              <a:custGeom>
                <a:rect b="b" l="l" r="r" t="t"/>
                <a:pathLst>
                  <a:path extrusionOk="0" h="10242" w="17413">
                    <a:moveTo>
                      <a:pt x="145" y="1"/>
                    </a:moveTo>
                    <a:cubicBezTo>
                      <a:pt x="99" y="1"/>
                      <a:pt x="53" y="19"/>
                      <a:pt x="39" y="47"/>
                    </a:cubicBezTo>
                    <a:cubicBezTo>
                      <a:pt x="0" y="106"/>
                      <a:pt x="0" y="164"/>
                      <a:pt x="78" y="223"/>
                    </a:cubicBezTo>
                    <a:lnTo>
                      <a:pt x="17412" y="10242"/>
                    </a:lnTo>
                    <a:lnTo>
                      <a:pt x="17412" y="9950"/>
                    </a:lnTo>
                    <a:lnTo>
                      <a:pt x="195" y="9"/>
                    </a:lnTo>
                    <a:cubicBezTo>
                      <a:pt x="179" y="3"/>
                      <a:pt x="162" y="1"/>
                      <a:pt x="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2"/>
              <p:cNvSpPr/>
              <p:nvPr/>
            </p:nvSpPr>
            <p:spPr>
              <a:xfrm>
                <a:off x="1193200" y="1320050"/>
                <a:ext cx="288425" cy="171725"/>
              </a:xfrm>
              <a:custGeom>
                <a:rect b="b" l="l" r="r" t="t"/>
                <a:pathLst>
                  <a:path extrusionOk="0" h="6869" w="11537">
                    <a:moveTo>
                      <a:pt x="11537" y="1"/>
                    </a:moveTo>
                    <a:lnTo>
                      <a:pt x="58" y="6615"/>
                    </a:lnTo>
                    <a:cubicBezTo>
                      <a:pt x="39" y="6693"/>
                      <a:pt x="0" y="6771"/>
                      <a:pt x="39" y="6810"/>
                    </a:cubicBezTo>
                    <a:cubicBezTo>
                      <a:pt x="58" y="6868"/>
                      <a:pt x="117" y="6868"/>
                      <a:pt x="136" y="6868"/>
                    </a:cubicBezTo>
                    <a:cubicBezTo>
                      <a:pt x="156" y="6868"/>
                      <a:pt x="175" y="6868"/>
                      <a:pt x="175" y="6829"/>
                    </a:cubicBezTo>
                    <a:lnTo>
                      <a:pt x="11537" y="293"/>
                    </a:lnTo>
                    <a:lnTo>
                      <a:pt x="115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2"/>
              <p:cNvSpPr/>
              <p:nvPr/>
            </p:nvSpPr>
            <p:spPr>
              <a:xfrm>
                <a:off x="1166925" y="1288925"/>
                <a:ext cx="314700" cy="187275"/>
              </a:xfrm>
              <a:custGeom>
                <a:rect b="b" l="l" r="r" t="t"/>
                <a:pathLst>
                  <a:path extrusionOk="0" h="7491" w="12588">
                    <a:moveTo>
                      <a:pt x="12588" y="1"/>
                    </a:moveTo>
                    <a:lnTo>
                      <a:pt x="39" y="7257"/>
                    </a:lnTo>
                    <a:cubicBezTo>
                      <a:pt x="20" y="7296"/>
                      <a:pt x="1" y="7394"/>
                      <a:pt x="20" y="7452"/>
                    </a:cubicBezTo>
                    <a:cubicBezTo>
                      <a:pt x="39" y="7491"/>
                      <a:pt x="78" y="7491"/>
                      <a:pt x="117" y="7491"/>
                    </a:cubicBezTo>
                    <a:cubicBezTo>
                      <a:pt x="137" y="7491"/>
                      <a:pt x="156" y="7491"/>
                      <a:pt x="156" y="7471"/>
                    </a:cubicBezTo>
                    <a:lnTo>
                      <a:pt x="12588" y="292"/>
                    </a:lnTo>
                    <a:lnTo>
                      <a:pt x="125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2"/>
              <p:cNvSpPr/>
              <p:nvPr/>
            </p:nvSpPr>
            <p:spPr>
              <a:xfrm>
                <a:off x="1140175" y="1258275"/>
                <a:ext cx="341450" cy="202375"/>
              </a:xfrm>
              <a:custGeom>
                <a:rect b="b" l="l" r="r" t="t"/>
                <a:pathLst>
                  <a:path extrusionOk="0" h="8095" w="13658">
                    <a:moveTo>
                      <a:pt x="13658" y="1"/>
                    </a:moveTo>
                    <a:lnTo>
                      <a:pt x="39" y="7841"/>
                    </a:lnTo>
                    <a:cubicBezTo>
                      <a:pt x="1" y="7919"/>
                      <a:pt x="1" y="7997"/>
                      <a:pt x="20" y="8036"/>
                    </a:cubicBezTo>
                    <a:cubicBezTo>
                      <a:pt x="39" y="8094"/>
                      <a:pt x="98" y="8094"/>
                      <a:pt x="117" y="8094"/>
                    </a:cubicBezTo>
                    <a:cubicBezTo>
                      <a:pt x="137" y="8094"/>
                      <a:pt x="156" y="8094"/>
                      <a:pt x="156" y="8075"/>
                    </a:cubicBezTo>
                    <a:lnTo>
                      <a:pt x="13658" y="293"/>
                    </a:lnTo>
                    <a:lnTo>
                      <a:pt x="13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2"/>
              <p:cNvSpPr/>
              <p:nvPr/>
            </p:nvSpPr>
            <p:spPr>
              <a:xfrm>
                <a:off x="1112450" y="1227150"/>
                <a:ext cx="369175" cy="218425"/>
              </a:xfrm>
              <a:custGeom>
                <a:rect b="b" l="l" r="r" t="t"/>
                <a:pathLst>
                  <a:path extrusionOk="0" h="8737" w="14767">
                    <a:moveTo>
                      <a:pt x="14767" y="1"/>
                    </a:moveTo>
                    <a:lnTo>
                      <a:pt x="78" y="8483"/>
                    </a:lnTo>
                    <a:cubicBezTo>
                      <a:pt x="39" y="8542"/>
                      <a:pt x="1" y="8600"/>
                      <a:pt x="59" y="8678"/>
                    </a:cubicBezTo>
                    <a:cubicBezTo>
                      <a:pt x="78" y="8736"/>
                      <a:pt x="137" y="8736"/>
                      <a:pt x="156" y="8736"/>
                    </a:cubicBezTo>
                    <a:cubicBezTo>
                      <a:pt x="176" y="8736"/>
                      <a:pt x="195" y="8736"/>
                      <a:pt x="195" y="8697"/>
                    </a:cubicBezTo>
                    <a:lnTo>
                      <a:pt x="14767" y="293"/>
                    </a:lnTo>
                    <a:lnTo>
                      <a:pt x="14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2"/>
              <p:cNvSpPr/>
              <p:nvPr/>
            </p:nvSpPr>
            <p:spPr>
              <a:xfrm>
                <a:off x="1085700" y="1195550"/>
                <a:ext cx="396425" cy="233975"/>
              </a:xfrm>
              <a:custGeom>
                <a:rect b="b" l="l" r="r" t="t"/>
                <a:pathLst>
                  <a:path extrusionOk="0" h="9359" w="15857">
                    <a:moveTo>
                      <a:pt x="15856" y="0"/>
                    </a:moveTo>
                    <a:lnTo>
                      <a:pt x="78" y="9086"/>
                    </a:lnTo>
                    <a:cubicBezTo>
                      <a:pt x="39" y="9183"/>
                      <a:pt x="1" y="9261"/>
                      <a:pt x="59" y="9319"/>
                    </a:cubicBezTo>
                    <a:cubicBezTo>
                      <a:pt x="78" y="9358"/>
                      <a:pt x="137" y="9358"/>
                      <a:pt x="156" y="9358"/>
                    </a:cubicBezTo>
                    <a:cubicBezTo>
                      <a:pt x="176" y="9358"/>
                      <a:pt x="195" y="9358"/>
                      <a:pt x="195" y="9339"/>
                    </a:cubicBezTo>
                    <a:lnTo>
                      <a:pt x="15856" y="292"/>
                    </a:lnTo>
                    <a:lnTo>
                      <a:pt x="15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a:off x="1058950" y="1164900"/>
                <a:ext cx="422675" cy="249550"/>
              </a:xfrm>
              <a:custGeom>
                <a:rect b="b" l="l" r="r" t="t"/>
                <a:pathLst>
                  <a:path extrusionOk="0" h="9982" w="16907">
                    <a:moveTo>
                      <a:pt x="16907" y="1"/>
                    </a:moveTo>
                    <a:lnTo>
                      <a:pt x="59" y="9728"/>
                    </a:lnTo>
                    <a:cubicBezTo>
                      <a:pt x="39" y="9786"/>
                      <a:pt x="1" y="9864"/>
                      <a:pt x="39" y="9923"/>
                    </a:cubicBezTo>
                    <a:cubicBezTo>
                      <a:pt x="59" y="9981"/>
                      <a:pt x="98" y="9981"/>
                      <a:pt x="137" y="9981"/>
                    </a:cubicBezTo>
                    <a:cubicBezTo>
                      <a:pt x="156" y="9981"/>
                      <a:pt x="176" y="9981"/>
                      <a:pt x="176" y="9962"/>
                    </a:cubicBezTo>
                    <a:lnTo>
                      <a:pt x="16907" y="292"/>
                    </a:lnTo>
                    <a:lnTo>
                      <a:pt x="169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2"/>
              <p:cNvSpPr/>
              <p:nvPr/>
            </p:nvSpPr>
            <p:spPr>
              <a:xfrm>
                <a:off x="1032200" y="1133300"/>
                <a:ext cx="449425" cy="265100"/>
              </a:xfrm>
              <a:custGeom>
                <a:rect b="b" l="l" r="r" t="t"/>
                <a:pathLst>
                  <a:path extrusionOk="0" h="10604" w="17977">
                    <a:moveTo>
                      <a:pt x="17977" y="0"/>
                    </a:moveTo>
                    <a:lnTo>
                      <a:pt x="59" y="10350"/>
                    </a:lnTo>
                    <a:cubicBezTo>
                      <a:pt x="39" y="10447"/>
                      <a:pt x="1" y="10506"/>
                      <a:pt x="39" y="10564"/>
                    </a:cubicBezTo>
                    <a:cubicBezTo>
                      <a:pt x="59" y="10603"/>
                      <a:pt x="98" y="10603"/>
                      <a:pt x="137" y="10603"/>
                    </a:cubicBezTo>
                    <a:cubicBezTo>
                      <a:pt x="156" y="10603"/>
                      <a:pt x="176" y="10603"/>
                      <a:pt x="176" y="10584"/>
                    </a:cubicBezTo>
                    <a:lnTo>
                      <a:pt x="17977" y="292"/>
                    </a:lnTo>
                    <a:lnTo>
                      <a:pt x="179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2"/>
              <p:cNvSpPr/>
              <p:nvPr/>
            </p:nvSpPr>
            <p:spPr>
              <a:xfrm>
                <a:off x="1005450" y="1103625"/>
                <a:ext cx="476175" cy="279675"/>
              </a:xfrm>
              <a:custGeom>
                <a:rect b="b" l="l" r="r" t="t"/>
                <a:pathLst>
                  <a:path extrusionOk="0" h="11187" w="19047">
                    <a:moveTo>
                      <a:pt x="19047" y="0"/>
                    </a:moveTo>
                    <a:lnTo>
                      <a:pt x="78" y="10973"/>
                    </a:lnTo>
                    <a:cubicBezTo>
                      <a:pt x="0" y="10992"/>
                      <a:pt x="0" y="11070"/>
                      <a:pt x="39" y="11148"/>
                    </a:cubicBezTo>
                    <a:cubicBezTo>
                      <a:pt x="59" y="11187"/>
                      <a:pt x="98" y="11187"/>
                      <a:pt x="137" y="11187"/>
                    </a:cubicBezTo>
                    <a:cubicBezTo>
                      <a:pt x="156" y="11187"/>
                      <a:pt x="176" y="11187"/>
                      <a:pt x="176" y="11167"/>
                    </a:cubicBezTo>
                    <a:lnTo>
                      <a:pt x="19047" y="273"/>
                    </a:lnTo>
                    <a:lnTo>
                      <a:pt x="190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2"/>
              <p:cNvSpPr/>
              <p:nvPr/>
            </p:nvSpPr>
            <p:spPr>
              <a:xfrm>
                <a:off x="951450" y="1137675"/>
                <a:ext cx="369200" cy="214500"/>
              </a:xfrm>
              <a:custGeom>
                <a:rect b="b" l="l" r="r" t="t"/>
                <a:pathLst>
                  <a:path extrusionOk="0" h="8580" w="14768">
                    <a:moveTo>
                      <a:pt x="14553" y="0"/>
                    </a:moveTo>
                    <a:lnTo>
                      <a:pt x="79" y="8366"/>
                    </a:lnTo>
                    <a:cubicBezTo>
                      <a:pt x="20" y="8385"/>
                      <a:pt x="1" y="8463"/>
                      <a:pt x="20" y="8541"/>
                    </a:cubicBezTo>
                    <a:cubicBezTo>
                      <a:pt x="59" y="8560"/>
                      <a:pt x="98" y="8580"/>
                      <a:pt x="157" y="8580"/>
                    </a:cubicBezTo>
                    <a:cubicBezTo>
                      <a:pt x="176" y="8580"/>
                      <a:pt x="196" y="8580"/>
                      <a:pt x="196" y="8560"/>
                    </a:cubicBezTo>
                    <a:lnTo>
                      <a:pt x="14767" y="156"/>
                    </a:lnTo>
                    <a:cubicBezTo>
                      <a:pt x="14748" y="156"/>
                      <a:pt x="14709" y="117"/>
                      <a:pt x="14689" y="117"/>
                    </a:cubicBezTo>
                    <a:cubicBezTo>
                      <a:pt x="14651" y="97"/>
                      <a:pt x="14592" y="58"/>
                      <a:pt x="14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2"/>
              <p:cNvSpPr/>
              <p:nvPr/>
            </p:nvSpPr>
            <p:spPr>
              <a:xfrm>
                <a:off x="1073550" y="1234450"/>
                <a:ext cx="27750" cy="15100"/>
              </a:xfrm>
              <a:custGeom>
                <a:rect b="b" l="l" r="r" t="t"/>
                <a:pathLst>
                  <a:path extrusionOk="0" h="604" w="1110">
                    <a:moveTo>
                      <a:pt x="856" y="1"/>
                    </a:moveTo>
                    <a:lnTo>
                      <a:pt x="0" y="468"/>
                    </a:lnTo>
                    <a:lnTo>
                      <a:pt x="253" y="604"/>
                    </a:lnTo>
                    <a:lnTo>
                      <a:pt x="1109" y="137"/>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2"/>
              <p:cNvSpPr/>
              <p:nvPr/>
            </p:nvSpPr>
            <p:spPr>
              <a:xfrm>
                <a:off x="1020050" y="1265575"/>
                <a:ext cx="26775" cy="15100"/>
              </a:xfrm>
              <a:custGeom>
                <a:rect b="b" l="l" r="r" t="t"/>
                <a:pathLst>
                  <a:path extrusionOk="0" h="604" w="1071">
                    <a:moveTo>
                      <a:pt x="837" y="1"/>
                    </a:moveTo>
                    <a:lnTo>
                      <a:pt x="0" y="487"/>
                    </a:lnTo>
                    <a:lnTo>
                      <a:pt x="253" y="604"/>
                    </a:lnTo>
                    <a:lnTo>
                      <a:pt x="1070"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2"/>
              <p:cNvSpPr/>
              <p:nvPr/>
            </p:nvSpPr>
            <p:spPr>
              <a:xfrm>
                <a:off x="939300" y="1311800"/>
                <a:ext cx="27275" cy="15575"/>
              </a:xfrm>
              <a:custGeom>
                <a:rect b="b" l="l" r="r" t="t"/>
                <a:pathLst>
                  <a:path extrusionOk="0" h="623" w="1091">
                    <a:moveTo>
                      <a:pt x="857" y="0"/>
                    </a:moveTo>
                    <a:lnTo>
                      <a:pt x="1" y="486"/>
                    </a:lnTo>
                    <a:lnTo>
                      <a:pt x="254" y="623"/>
                    </a:lnTo>
                    <a:lnTo>
                      <a:pt x="1090" y="136"/>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2"/>
              <p:cNvSpPr/>
              <p:nvPr/>
            </p:nvSpPr>
            <p:spPr>
              <a:xfrm>
                <a:off x="966550" y="1296225"/>
                <a:ext cx="26775" cy="15600"/>
              </a:xfrm>
              <a:custGeom>
                <a:rect b="b" l="l" r="r" t="t"/>
                <a:pathLst>
                  <a:path extrusionOk="0" h="624" w="1071">
                    <a:moveTo>
                      <a:pt x="837" y="0"/>
                    </a:moveTo>
                    <a:lnTo>
                      <a:pt x="0" y="487"/>
                    </a:lnTo>
                    <a:lnTo>
                      <a:pt x="253" y="623"/>
                    </a:lnTo>
                    <a:lnTo>
                      <a:pt x="1070"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2"/>
              <p:cNvSpPr/>
              <p:nvPr/>
            </p:nvSpPr>
            <p:spPr>
              <a:xfrm>
                <a:off x="1046800" y="1249525"/>
                <a:ext cx="26775" cy="16075"/>
              </a:xfrm>
              <a:custGeom>
                <a:rect b="b" l="l" r="r" t="t"/>
                <a:pathLst>
                  <a:path extrusionOk="0" h="643" w="1071">
                    <a:moveTo>
                      <a:pt x="837" y="1"/>
                    </a:moveTo>
                    <a:lnTo>
                      <a:pt x="0" y="487"/>
                    </a:lnTo>
                    <a:lnTo>
                      <a:pt x="253" y="643"/>
                    </a:lnTo>
                    <a:lnTo>
                      <a:pt x="1070"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2"/>
              <p:cNvSpPr/>
              <p:nvPr/>
            </p:nvSpPr>
            <p:spPr>
              <a:xfrm>
                <a:off x="1101275" y="1010725"/>
                <a:ext cx="380850" cy="223750"/>
              </a:xfrm>
              <a:custGeom>
                <a:rect b="b" l="l" r="r" t="t"/>
                <a:pathLst>
                  <a:path extrusionOk="0" h="8950" w="15234">
                    <a:moveTo>
                      <a:pt x="15233" y="0"/>
                    </a:moveTo>
                    <a:lnTo>
                      <a:pt x="0" y="8794"/>
                    </a:lnTo>
                    <a:lnTo>
                      <a:pt x="234" y="8950"/>
                    </a:lnTo>
                    <a:lnTo>
                      <a:pt x="15233" y="273"/>
                    </a:lnTo>
                    <a:lnTo>
                      <a:pt x="152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2"/>
              <p:cNvSpPr/>
              <p:nvPr/>
            </p:nvSpPr>
            <p:spPr>
              <a:xfrm>
                <a:off x="993300" y="1280650"/>
                <a:ext cx="26775" cy="15600"/>
              </a:xfrm>
              <a:custGeom>
                <a:rect b="b" l="l" r="r" t="t"/>
                <a:pathLst>
                  <a:path extrusionOk="0" h="624" w="1071">
                    <a:moveTo>
                      <a:pt x="837" y="1"/>
                    </a:moveTo>
                    <a:lnTo>
                      <a:pt x="0" y="487"/>
                    </a:lnTo>
                    <a:lnTo>
                      <a:pt x="253" y="623"/>
                    </a:lnTo>
                    <a:lnTo>
                      <a:pt x="1070"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a:off x="924700" y="1326875"/>
                <a:ext cx="14150" cy="9750"/>
              </a:xfrm>
              <a:custGeom>
                <a:rect b="b" l="l" r="r" t="t"/>
                <a:pathLst>
                  <a:path extrusionOk="0" h="390" w="566">
                    <a:moveTo>
                      <a:pt x="312" y="0"/>
                    </a:moveTo>
                    <a:lnTo>
                      <a:pt x="79" y="175"/>
                    </a:lnTo>
                    <a:cubicBezTo>
                      <a:pt x="20" y="195"/>
                      <a:pt x="1" y="273"/>
                      <a:pt x="20" y="331"/>
                    </a:cubicBezTo>
                    <a:cubicBezTo>
                      <a:pt x="59" y="389"/>
                      <a:pt x="98" y="389"/>
                      <a:pt x="118" y="389"/>
                    </a:cubicBezTo>
                    <a:cubicBezTo>
                      <a:pt x="157" y="389"/>
                      <a:pt x="176" y="389"/>
                      <a:pt x="176" y="370"/>
                    </a:cubicBezTo>
                    <a:lnTo>
                      <a:pt x="565" y="136"/>
                    </a:lnTo>
                    <a:lnTo>
                      <a:pt x="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2"/>
              <p:cNvSpPr/>
              <p:nvPr/>
            </p:nvSpPr>
            <p:spPr>
              <a:xfrm>
                <a:off x="1046800" y="1218400"/>
                <a:ext cx="26775" cy="16075"/>
              </a:xfrm>
              <a:custGeom>
                <a:rect b="b" l="l" r="r" t="t"/>
                <a:pathLst>
                  <a:path extrusionOk="0" h="643" w="1071">
                    <a:moveTo>
                      <a:pt x="837" y="1"/>
                    </a:moveTo>
                    <a:lnTo>
                      <a:pt x="0" y="487"/>
                    </a:lnTo>
                    <a:lnTo>
                      <a:pt x="253" y="643"/>
                    </a:lnTo>
                    <a:lnTo>
                      <a:pt x="1070"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2"/>
              <p:cNvSpPr/>
              <p:nvPr/>
            </p:nvSpPr>
            <p:spPr>
              <a:xfrm>
                <a:off x="1020050" y="1234450"/>
                <a:ext cx="26775" cy="15100"/>
              </a:xfrm>
              <a:custGeom>
                <a:rect b="b" l="l" r="r" t="t"/>
                <a:pathLst>
                  <a:path extrusionOk="0" h="604" w="1071">
                    <a:moveTo>
                      <a:pt x="837" y="1"/>
                    </a:moveTo>
                    <a:lnTo>
                      <a:pt x="0" y="468"/>
                    </a:lnTo>
                    <a:lnTo>
                      <a:pt x="253" y="604"/>
                    </a:lnTo>
                    <a:lnTo>
                      <a:pt x="1070"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2"/>
              <p:cNvSpPr/>
              <p:nvPr/>
            </p:nvSpPr>
            <p:spPr>
              <a:xfrm>
                <a:off x="993300" y="1249525"/>
                <a:ext cx="26775" cy="16075"/>
              </a:xfrm>
              <a:custGeom>
                <a:rect b="b" l="l" r="r" t="t"/>
                <a:pathLst>
                  <a:path extrusionOk="0" h="643" w="1071">
                    <a:moveTo>
                      <a:pt x="837" y="1"/>
                    </a:moveTo>
                    <a:lnTo>
                      <a:pt x="0" y="487"/>
                    </a:lnTo>
                    <a:lnTo>
                      <a:pt x="253" y="643"/>
                    </a:lnTo>
                    <a:lnTo>
                      <a:pt x="1070"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2"/>
              <p:cNvSpPr/>
              <p:nvPr/>
            </p:nvSpPr>
            <p:spPr>
              <a:xfrm>
                <a:off x="897950" y="1311800"/>
                <a:ext cx="14150" cy="9750"/>
              </a:xfrm>
              <a:custGeom>
                <a:rect b="b" l="l" r="r" t="t"/>
                <a:pathLst>
                  <a:path extrusionOk="0" h="390" w="566">
                    <a:moveTo>
                      <a:pt x="312" y="0"/>
                    </a:moveTo>
                    <a:lnTo>
                      <a:pt x="79" y="156"/>
                    </a:lnTo>
                    <a:cubicBezTo>
                      <a:pt x="20" y="195"/>
                      <a:pt x="1" y="253"/>
                      <a:pt x="20" y="331"/>
                    </a:cubicBezTo>
                    <a:cubicBezTo>
                      <a:pt x="59" y="389"/>
                      <a:pt x="98" y="389"/>
                      <a:pt x="118" y="389"/>
                    </a:cubicBezTo>
                    <a:cubicBezTo>
                      <a:pt x="137" y="389"/>
                      <a:pt x="176" y="389"/>
                      <a:pt x="176" y="350"/>
                    </a:cubicBezTo>
                    <a:lnTo>
                      <a:pt x="565" y="136"/>
                    </a:lnTo>
                    <a:lnTo>
                      <a:pt x="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2"/>
              <p:cNvSpPr/>
              <p:nvPr/>
            </p:nvSpPr>
            <p:spPr>
              <a:xfrm>
                <a:off x="912550" y="1296225"/>
                <a:ext cx="26775" cy="15600"/>
              </a:xfrm>
              <a:custGeom>
                <a:rect b="b" l="l" r="r" t="t"/>
                <a:pathLst>
                  <a:path extrusionOk="0" h="624" w="1071">
                    <a:moveTo>
                      <a:pt x="837" y="0"/>
                    </a:moveTo>
                    <a:lnTo>
                      <a:pt x="1" y="487"/>
                    </a:lnTo>
                    <a:lnTo>
                      <a:pt x="254" y="623"/>
                    </a:lnTo>
                    <a:lnTo>
                      <a:pt x="1071"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2"/>
              <p:cNvSpPr/>
              <p:nvPr/>
            </p:nvSpPr>
            <p:spPr>
              <a:xfrm>
                <a:off x="966550" y="1265575"/>
                <a:ext cx="26775" cy="15100"/>
              </a:xfrm>
              <a:custGeom>
                <a:rect b="b" l="l" r="r" t="t"/>
                <a:pathLst>
                  <a:path extrusionOk="0" h="604" w="1071">
                    <a:moveTo>
                      <a:pt x="837" y="1"/>
                    </a:moveTo>
                    <a:lnTo>
                      <a:pt x="0" y="487"/>
                    </a:lnTo>
                    <a:lnTo>
                      <a:pt x="253" y="604"/>
                    </a:lnTo>
                    <a:lnTo>
                      <a:pt x="1070"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2"/>
              <p:cNvSpPr/>
              <p:nvPr/>
            </p:nvSpPr>
            <p:spPr>
              <a:xfrm>
                <a:off x="939300" y="1280650"/>
                <a:ext cx="27275" cy="15600"/>
              </a:xfrm>
              <a:custGeom>
                <a:rect b="b" l="l" r="r" t="t"/>
                <a:pathLst>
                  <a:path extrusionOk="0" h="624" w="1091">
                    <a:moveTo>
                      <a:pt x="857" y="1"/>
                    </a:moveTo>
                    <a:lnTo>
                      <a:pt x="1" y="487"/>
                    </a:lnTo>
                    <a:lnTo>
                      <a:pt x="254" y="623"/>
                    </a:lnTo>
                    <a:lnTo>
                      <a:pt x="109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2"/>
              <p:cNvSpPr/>
              <p:nvPr/>
            </p:nvSpPr>
            <p:spPr>
              <a:xfrm>
                <a:off x="1074525" y="1024825"/>
                <a:ext cx="334150" cy="193125"/>
              </a:xfrm>
              <a:custGeom>
                <a:rect b="b" l="l" r="r" t="t"/>
                <a:pathLst>
                  <a:path extrusionOk="0" h="7725" w="13366">
                    <a:moveTo>
                      <a:pt x="13152" y="1"/>
                    </a:moveTo>
                    <a:lnTo>
                      <a:pt x="0" y="7569"/>
                    </a:lnTo>
                    <a:lnTo>
                      <a:pt x="234" y="7724"/>
                    </a:lnTo>
                    <a:lnTo>
                      <a:pt x="13366" y="156"/>
                    </a:lnTo>
                    <a:cubicBezTo>
                      <a:pt x="13346" y="137"/>
                      <a:pt x="13327" y="137"/>
                      <a:pt x="13288" y="117"/>
                    </a:cubicBezTo>
                    <a:cubicBezTo>
                      <a:pt x="13249" y="98"/>
                      <a:pt x="13191" y="39"/>
                      <a:pt x="131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2"/>
              <p:cNvSpPr/>
              <p:nvPr/>
            </p:nvSpPr>
            <p:spPr>
              <a:xfrm>
                <a:off x="1046800" y="1046725"/>
                <a:ext cx="271900" cy="157125"/>
              </a:xfrm>
              <a:custGeom>
                <a:rect b="b" l="l" r="r" t="t"/>
                <a:pathLst>
                  <a:path extrusionOk="0" h="6285" w="10876">
                    <a:moveTo>
                      <a:pt x="10661" y="0"/>
                    </a:moveTo>
                    <a:lnTo>
                      <a:pt x="0" y="6148"/>
                    </a:lnTo>
                    <a:lnTo>
                      <a:pt x="253" y="6284"/>
                    </a:lnTo>
                    <a:lnTo>
                      <a:pt x="10875" y="136"/>
                    </a:lnTo>
                    <a:cubicBezTo>
                      <a:pt x="10856" y="136"/>
                      <a:pt x="10837" y="117"/>
                      <a:pt x="10798" y="117"/>
                    </a:cubicBezTo>
                    <a:cubicBezTo>
                      <a:pt x="10759" y="97"/>
                      <a:pt x="10700" y="39"/>
                      <a:pt x="10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2"/>
              <p:cNvSpPr/>
              <p:nvPr/>
            </p:nvSpPr>
            <p:spPr>
              <a:xfrm>
                <a:off x="939300" y="1249525"/>
                <a:ext cx="27275" cy="16075"/>
              </a:xfrm>
              <a:custGeom>
                <a:rect b="b" l="l" r="r" t="t"/>
                <a:pathLst>
                  <a:path extrusionOk="0" h="643" w="1091">
                    <a:moveTo>
                      <a:pt x="857" y="1"/>
                    </a:moveTo>
                    <a:lnTo>
                      <a:pt x="1" y="487"/>
                    </a:lnTo>
                    <a:lnTo>
                      <a:pt x="254" y="643"/>
                    </a:lnTo>
                    <a:lnTo>
                      <a:pt x="1090" y="156"/>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2"/>
              <p:cNvSpPr/>
              <p:nvPr/>
            </p:nvSpPr>
            <p:spPr>
              <a:xfrm>
                <a:off x="993300" y="1218400"/>
                <a:ext cx="26775" cy="16075"/>
              </a:xfrm>
              <a:custGeom>
                <a:rect b="b" l="l" r="r" t="t"/>
                <a:pathLst>
                  <a:path extrusionOk="0" h="643" w="1071">
                    <a:moveTo>
                      <a:pt x="837" y="1"/>
                    </a:moveTo>
                    <a:lnTo>
                      <a:pt x="0" y="487"/>
                    </a:lnTo>
                    <a:lnTo>
                      <a:pt x="253" y="643"/>
                    </a:lnTo>
                    <a:lnTo>
                      <a:pt x="1070"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2"/>
              <p:cNvSpPr/>
              <p:nvPr/>
            </p:nvSpPr>
            <p:spPr>
              <a:xfrm>
                <a:off x="966550" y="1234450"/>
                <a:ext cx="26775" cy="15100"/>
              </a:xfrm>
              <a:custGeom>
                <a:rect b="b" l="l" r="r" t="t"/>
                <a:pathLst>
                  <a:path extrusionOk="0" h="604" w="1071">
                    <a:moveTo>
                      <a:pt x="837" y="1"/>
                    </a:moveTo>
                    <a:lnTo>
                      <a:pt x="0" y="468"/>
                    </a:lnTo>
                    <a:lnTo>
                      <a:pt x="253" y="604"/>
                    </a:lnTo>
                    <a:lnTo>
                      <a:pt x="1070"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912550" y="1265575"/>
                <a:ext cx="26775" cy="15100"/>
              </a:xfrm>
              <a:custGeom>
                <a:rect b="b" l="l" r="r" t="t"/>
                <a:pathLst>
                  <a:path extrusionOk="0" h="604" w="1071">
                    <a:moveTo>
                      <a:pt x="837" y="1"/>
                    </a:moveTo>
                    <a:lnTo>
                      <a:pt x="1" y="487"/>
                    </a:lnTo>
                    <a:lnTo>
                      <a:pt x="254" y="60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2"/>
              <p:cNvSpPr/>
              <p:nvPr/>
            </p:nvSpPr>
            <p:spPr>
              <a:xfrm>
                <a:off x="1020050" y="1203325"/>
                <a:ext cx="26775" cy="15100"/>
              </a:xfrm>
              <a:custGeom>
                <a:rect b="b" l="l" r="r" t="t"/>
                <a:pathLst>
                  <a:path extrusionOk="0" h="604" w="1071">
                    <a:moveTo>
                      <a:pt x="837" y="1"/>
                    </a:moveTo>
                    <a:lnTo>
                      <a:pt x="0" y="467"/>
                    </a:lnTo>
                    <a:lnTo>
                      <a:pt x="253" y="604"/>
                    </a:lnTo>
                    <a:lnTo>
                      <a:pt x="107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2"/>
              <p:cNvSpPr/>
              <p:nvPr/>
            </p:nvSpPr>
            <p:spPr>
              <a:xfrm>
                <a:off x="885800" y="1280650"/>
                <a:ext cx="26775" cy="15600"/>
              </a:xfrm>
              <a:custGeom>
                <a:rect b="b" l="l" r="r" t="t"/>
                <a:pathLst>
                  <a:path extrusionOk="0" h="624" w="1071">
                    <a:moveTo>
                      <a:pt x="837" y="1"/>
                    </a:moveTo>
                    <a:lnTo>
                      <a:pt x="1" y="487"/>
                    </a:lnTo>
                    <a:lnTo>
                      <a:pt x="253"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2"/>
              <p:cNvSpPr/>
              <p:nvPr/>
            </p:nvSpPr>
            <p:spPr>
              <a:xfrm>
                <a:off x="871200" y="1295750"/>
                <a:ext cx="14150" cy="9750"/>
              </a:xfrm>
              <a:custGeom>
                <a:rect b="b" l="l" r="r" t="t"/>
                <a:pathLst>
                  <a:path extrusionOk="0" h="390" w="566">
                    <a:moveTo>
                      <a:pt x="312" y="0"/>
                    </a:moveTo>
                    <a:lnTo>
                      <a:pt x="79" y="175"/>
                    </a:lnTo>
                    <a:cubicBezTo>
                      <a:pt x="20" y="195"/>
                      <a:pt x="1" y="272"/>
                      <a:pt x="20" y="350"/>
                    </a:cubicBezTo>
                    <a:cubicBezTo>
                      <a:pt x="59" y="389"/>
                      <a:pt x="98" y="389"/>
                      <a:pt x="118" y="389"/>
                    </a:cubicBezTo>
                    <a:cubicBezTo>
                      <a:pt x="157" y="389"/>
                      <a:pt x="176" y="389"/>
                      <a:pt x="176" y="370"/>
                    </a:cubicBezTo>
                    <a:lnTo>
                      <a:pt x="565" y="156"/>
                    </a:lnTo>
                    <a:lnTo>
                      <a:pt x="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2"/>
              <p:cNvSpPr/>
              <p:nvPr/>
            </p:nvSpPr>
            <p:spPr>
              <a:xfrm>
                <a:off x="993300" y="1187775"/>
                <a:ext cx="26775" cy="15575"/>
              </a:xfrm>
              <a:custGeom>
                <a:rect b="b" l="l" r="r" t="t"/>
                <a:pathLst>
                  <a:path extrusionOk="0" h="623" w="1071">
                    <a:moveTo>
                      <a:pt x="837" y="0"/>
                    </a:moveTo>
                    <a:lnTo>
                      <a:pt x="0" y="486"/>
                    </a:lnTo>
                    <a:lnTo>
                      <a:pt x="253" y="623"/>
                    </a:lnTo>
                    <a:lnTo>
                      <a:pt x="1070" y="13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2"/>
              <p:cNvSpPr/>
              <p:nvPr/>
            </p:nvSpPr>
            <p:spPr>
              <a:xfrm>
                <a:off x="912550" y="1234450"/>
                <a:ext cx="26775" cy="15100"/>
              </a:xfrm>
              <a:custGeom>
                <a:rect b="b" l="l" r="r" t="t"/>
                <a:pathLst>
                  <a:path extrusionOk="0" h="604" w="1071">
                    <a:moveTo>
                      <a:pt x="837" y="1"/>
                    </a:moveTo>
                    <a:lnTo>
                      <a:pt x="1" y="468"/>
                    </a:lnTo>
                    <a:lnTo>
                      <a:pt x="254" y="60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2"/>
              <p:cNvSpPr/>
              <p:nvPr/>
            </p:nvSpPr>
            <p:spPr>
              <a:xfrm>
                <a:off x="859050" y="1265575"/>
                <a:ext cx="26775" cy="15100"/>
              </a:xfrm>
              <a:custGeom>
                <a:rect b="b" l="l" r="r" t="t"/>
                <a:pathLst>
                  <a:path extrusionOk="0" h="604" w="1071">
                    <a:moveTo>
                      <a:pt x="837" y="1"/>
                    </a:moveTo>
                    <a:lnTo>
                      <a:pt x="1" y="487"/>
                    </a:lnTo>
                    <a:lnTo>
                      <a:pt x="253" y="60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2"/>
              <p:cNvSpPr/>
              <p:nvPr/>
            </p:nvSpPr>
            <p:spPr>
              <a:xfrm>
                <a:off x="966550" y="1203325"/>
                <a:ext cx="26775" cy="15100"/>
              </a:xfrm>
              <a:custGeom>
                <a:rect b="b" l="l" r="r" t="t"/>
                <a:pathLst>
                  <a:path extrusionOk="0" h="604" w="1071">
                    <a:moveTo>
                      <a:pt x="837" y="1"/>
                    </a:moveTo>
                    <a:lnTo>
                      <a:pt x="0" y="467"/>
                    </a:lnTo>
                    <a:lnTo>
                      <a:pt x="253" y="604"/>
                    </a:lnTo>
                    <a:lnTo>
                      <a:pt x="107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2"/>
              <p:cNvSpPr/>
              <p:nvPr/>
            </p:nvSpPr>
            <p:spPr>
              <a:xfrm>
                <a:off x="885800" y="1249525"/>
                <a:ext cx="26775" cy="16075"/>
              </a:xfrm>
              <a:custGeom>
                <a:rect b="b" l="l" r="r" t="t"/>
                <a:pathLst>
                  <a:path extrusionOk="0" h="643" w="1071">
                    <a:moveTo>
                      <a:pt x="837" y="1"/>
                    </a:moveTo>
                    <a:lnTo>
                      <a:pt x="1" y="487"/>
                    </a:lnTo>
                    <a:lnTo>
                      <a:pt x="253"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2"/>
              <p:cNvSpPr/>
              <p:nvPr/>
            </p:nvSpPr>
            <p:spPr>
              <a:xfrm>
                <a:off x="939300" y="1218400"/>
                <a:ext cx="27275" cy="16075"/>
              </a:xfrm>
              <a:custGeom>
                <a:rect b="b" l="l" r="r" t="t"/>
                <a:pathLst>
                  <a:path extrusionOk="0" h="643" w="1091">
                    <a:moveTo>
                      <a:pt x="857" y="1"/>
                    </a:moveTo>
                    <a:lnTo>
                      <a:pt x="1" y="487"/>
                    </a:lnTo>
                    <a:lnTo>
                      <a:pt x="254" y="643"/>
                    </a:lnTo>
                    <a:lnTo>
                      <a:pt x="1090" y="156"/>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2"/>
              <p:cNvSpPr/>
              <p:nvPr/>
            </p:nvSpPr>
            <p:spPr>
              <a:xfrm>
                <a:off x="843975" y="1280650"/>
                <a:ext cx="14125" cy="9775"/>
              </a:xfrm>
              <a:custGeom>
                <a:rect b="b" l="l" r="r" t="t"/>
                <a:pathLst>
                  <a:path extrusionOk="0" h="391" w="565">
                    <a:moveTo>
                      <a:pt x="312" y="1"/>
                    </a:moveTo>
                    <a:lnTo>
                      <a:pt x="78" y="176"/>
                    </a:lnTo>
                    <a:cubicBezTo>
                      <a:pt x="20" y="195"/>
                      <a:pt x="0" y="273"/>
                      <a:pt x="20" y="332"/>
                    </a:cubicBezTo>
                    <a:cubicBezTo>
                      <a:pt x="39" y="390"/>
                      <a:pt x="98" y="390"/>
                      <a:pt x="117" y="390"/>
                    </a:cubicBezTo>
                    <a:cubicBezTo>
                      <a:pt x="137" y="390"/>
                      <a:pt x="176" y="390"/>
                      <a:pt x="176" y="371"/>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2"/>
              <p:cNvSpPr/>
              <p:nvPr/>
            </p:nvSpPr>
            <p:spPr>
              <a:xfrm>
                <a:off x="1020050" y="917825"/>
                <a:ext cx="462075" cy="269950"/>
              </a:xfrm>
              <a:custGeom>
                <a:rect b="b" l="l" r="r" t="t"/>
                <a:pathLst>
                  <a:path extrusionOk="0" h="10798" w="18483">
                    <a:moveTo>
                      <a:pt x="18482" y="0"/>
                    </a:moveTo>
                    <a:lnTo>
                      <a:pt x="0" y="10642"/>
                    </a:lnTo>
                    <a:lnTo>
                      <a:pt x="253" y="10798"/>
                    </a:lnTo>
                    <a:lnTo>
                      <a:pt x="18482" y="253"/>
                    </a:lnTo>
                    <a:lnTo>
                      <a:pt x="184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2"/>
              <p:cNvSpPr/>
              <p:nvPr/>
            </p:nvSpPr>
            <p:spPr>
              <a:xfrm>
                <a:off x="939300" y="1187775"/>
                <a:ext cx="27275" cy="15575"/>
              </a:xfrm>
              <a:custGeom>
                <a:rect b="b" l="l" r="r" t="t"/>
                <a:pathLst>
                  <a:path extrusionOk="0" h="623" w="1091">
                    <a:moveTo>
                      <a:pt x="857" y="0"/>
                    </a:moveTo>
                    <a:lnTo>
                      <a:pt x="1" y="486"/>
                    </a:lnTo>
                    <a:lnTo>
                      <a:pt x="254" y="623"/>
                    </a:lnTo>
                    <a:lnTo>
                      <a:pt x="1090" y="136"/>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2"/>
              <p:cNvSpPr/>
              <p:nvPr/>
            </p:nvSpPr>
            <p:spPr>
              <a:xfrm>
                <a:off x="859050" y="1234450"/>
                <a:ext cx="26775" cy="15100"/>
              </a:xfrm>
              <a:custGeom>
                <a:rect b="b" l="l" r="r" t="t"/>
                <a:pathLst>
                  <a:path extrusionOk="0" h="604" w="1071">
                    <a:moveTo>
                      <a:pt x="837" y="1"/>
                    </a:moveTo>
                    <a:lnTo>
                      <a:pt x="1" y="468"/>
                    </a:lnTo>
                    <a:lnTo>
                      <a:pt x="253" y="60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2"/>
              <p:cNvSpPr/>
              <p:nvPr/>
            </p:nvSpPr>
            <p:spPr>
              <a:xfrm>
                <a:off x="831825" y="1249525"/>
                <a:ext cx="27250" cy="16075"/>
              </a:xfrm>
              <a:custGeom>
                <a:rect b="b" l="l" r="r" t="t"/>
                <a:pathLst>
                  <a:path extrusionOk="0" h="643" w="1090">
                    <a:moveTo>
                      <a:pt x="856" y="1"/>
                    </a:moveTo>
                    <a:lnTo>
                      <a:pt x="0" y="487"/>
                    </a:lnTo>
                    <a:lnTo>
                      <a:pt x="234" y="643"/>
                    </a:lnTo>
                    <a:lnTo>
                      <a:pt x="1090" y="156"/>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2"/>
              <p:cNvSpPr/>
              <p:nvPr/>
            </p:nvSpPr>
            <p:spPr>
              <a:xfrm>
                <a:off x="966550" y="1172200"/>
                <a:ext cx="26775" cy="15575"/>
              </a:xfrm>
              <a:custGeom>
                <a:rect b="b" l="l" r="r" t="t"/>
                <a:pathLst>
                  <a:path extrusionOk="0" h="623" w="1071">
                    <a:moveTo>
                      <a:pt x="837" y="0"/>
                    </a:moveTo>
                    <a:lnTo>
                      <a:pt x="0" y="467"/>
                    </a:lnTo>
                    <a:lnTo>
                      <a:pt x="253" y="623"/>
                    </a:lnTo>
                    <a:lnTo>
                      <a:pt x="1070" y="13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2"/>
              <p:cNvSpPr/>
              <p:nvPr/>
            </p:nvSpPr>
            <p:spPr>
              <a:xfrm>
                <a:off x="992800" y="773375"/>
                <a:ext cx="447500" cy="398850"/>
              </a:xfrm>
              <a:custGeom>
                <a:rect b="b" l="l" r="r" t="t"/>
                <a:pathLst>
                  <a:path extrusionOk="0" h="15954" w="17900">
                    <a:moveTo>
                      <a:pt x="17782" y="0"/>
                    </a:moveTo>
                    <a:cubicBezTo>
                      <a:pt x="17705" y="0"/>
                      <a:pt x="17666" y="59"/>
                      <a:pt x="17666" y="137"/>
                    </a:cubicBezTo>
                    <a:lnTo>
                      <a:pt x="17666" y="5623"/>
                    </a:lnTo>
                    <a:lnTo>
                      <a:pt x="1" y="15817"/>
                    </a:lnTo>
                    <a:lnTo>
                      <a:pt x="254" y="15953"/>
                    </a:lnTo>
                    <a:lnTo>
                      <a:pt x="17860" y="5798"/>
                    </a:lnTo>
                    <a:cubicBezTo>
                      <a:pt x="17899" y="5778"/>
                      <a:pt x="17899" y="5720"/>
                      <a:pt x="17899" y="5701"/>
                    </a:cubicBezTo>
                    <a:lnTo>
                      <a:pt x="17899" y="137"/>
                    </a:lnTo>
                    <a:cubicBezTo>
                      <a:pt x="17899" y="59"/>
                      <a:pt x="17860" y="0"/>
                      <a:pt x="177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2"/>
              <p:cNvSpPr/>
              <p:nvPr/>
            </p:nvSpPr>
            <p:spPr>
              <a:xfrm>
                <a:off x="817225" y="1264600"/>
                <a:ext cx="14125" cy="9750"/>
              </a:xfrm>
              <a:custGeom>
                <a:rect b="b" l="l" r="r" t="t"/>
                <a:pathLst>
                  <a:path extrusionOk="0" h="390" w="565">
                    <a:moveTo>
                      <a:pt x="312" y="1"/>
                    </a:moveTo>
                    <a:lnTo>
                      <a:pt x="78" y="176"/>
                    </a:lnTo>
                    <a:cubicBezTo>
                      <a:pt x="20" y="195"/>
                      <a:pt x="0" y="273"/>
                      <a:pt x="20" y="351"/>
                    </a:cubicBezTo>
                    <a:cubicBezTo>
                      <a:pt x="39" y="390"/>
                      <a:pt x="98" y="390"/>
                      <a:pt x="117" y="390"/>
                    </a:cubicBezTo>
                    <a:cubicBezTo>
                      <a:pt x="137" y="390"/>
                      <a:pt x="176" y="390"/>
                      <a:pt x="176" y="371"/>
                    </a:cubicBezTo>
                    <a:lnTo>
                      <a:pt x="565" y="15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2"/>
              <p:cNvSpPr/>
              <p:nvPr/>
            </p:nvSpPr>
            <p:spPr>
              <a:xfrm>
                <a:off x="885800" y="1218400"/>
                <a:ext cx="26775" cy="16075"/>
              </a:xfrm>
              <a:custGeom>
                <a:rect b="b" l="l" r="r" t="t"/>
                <a:pathLst>
                  <a:path extrusionOk="0" h="643" w="1071">
                    <a:moveTo>
                      <a:pt x="837" y="1"/>
                    </a:moveTo>
                    <a:lnTo>
                      <a:pt x="1" y="487"/>
                    </a:lnTo>
                    <a:lnTo>
                      <a:pt x="253"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2"/>
              <p:cNvSpPr/>
              <p:nvPr/>
            </p:nvSpPr>
            <p:spPr>
              <a:xfrm>
                <a:off x="912550" y="1203325"/>
                <a:ext cx="26775" cy="15100"/>
              </a:xfrm>
              <a:custGeom>
                <a:rect b="b" l="l" r="r" t="t"/>
                <a:pathLst>
                  <a:path extrusionOk="0" h="604" w="1071">
                    <a:moveTo>
                      <a:pt x="837" y="1"/>
                    </a:moveTo>
                    <a:lnTo>
                      <a:pt x="1" y="467"/>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2"/>
              <p:cNvSpPr/>
              <p:nvPr/>
            </p:nvSpPr>
            <p:spPr>
              <a:xfrm>
                <a:off x="939300" y="1156625"/>
                <a:ext cx="27275" cy="15600"/>
              </a:xfrm>
              <a:custGeom>
                <a:rect b="b" l="l" r="r" t="t"/>
                <a:pathLst>
                  <a:path extrusionOk="0" h="624" w="1091">
                    <a:moveTo>
                      <a:pt x="857" y="1"/>
                    </a:moveTo>
                    <a:lnTo>
                      <a:pt x="1" y="487"/>
                    </a:lnTo>
                    <a:lnTo>
                      <a:pt x="254" y="623"/>
                    </a:lnTo>
                    <a:lnTo>
                      <a:pt x="109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2"/>
              <p:cNvSpPr/>
              <p:nvPr/>
            </p:nvSpPr>
            <p:spPr>
              <a:xfrm>
                <a:off x="885800" y="1187775"/>
                <a:ext cx="26775" cy="15575"/>
              </a:xfrm>
              <a:custGeom>
                <a:rect b="b" l="l" r="r" t="t"/>
                <a:pathLst>
                  <a:path extrusionOk="0" h="623" w="1071">
                    <a:moveTo>
                      <a:pt x="837" y="0"/>
                    </a:moveTo>
                    <a:lnTo>
                      <a:pt x="1" y="486"/>
                    </a:lnTo>
                    <a:lnTo>
                      <a:pt x="253" y="623"/>
                    </a:lnTo>
                    <a:lnTo>
                      <a:pt x="1071" y="13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2"/>
              <p:cNvSpPr/>
              <p:nvPr/>
            </p:nvSpPr>
            <p:spPr>
              <a:xfrm>
                <a:off x="831825" y="1218400"/>
                <a:ext cx="27250" cy="16075"/>
              </a:xfrm>
              <a:custGeom>
                <a:rect b="b" l="l" r="r" t="t"/>
                <a:pathLst>
                  <a:path extrusionOk="0" h="643" w="1090">
                    <a:moveTo>
                      <a:pt x="856" y="1"/>
                    </a:moveTo>
                    <a:lnTo>
                      <a:pt x="0" y="487"/>
                    </a:lnTo>
                    <a:lnTo>
                      <a:pt x="234" y="643"/>
                    </a:lnTo>
                    <a:lnTo>
                      <a:pt x="1090" y="156"/>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2"/>
              <p:cNvSpPr/>
              <p:nvPr/>
            </p:nvSpPr>
            <p:spPr>
              <a:xfrm>
                <a:off x="859050" y="1203325"/>
                <a:ext cx="26775" cy="15100"/>
              </a:xfrm>
              <a:custGeom>
                <a:rect b="b" l="l" r="r" t="t"/>
                <a:pathLst>
                  <a:path extrusionOk="0" h="604" w="1071">
                    <a:moveTo>
                      <a:pt x="837" y="1"/>
                    </a:moveTo>
                    <a:lnTo>
                      <a:pt x="1" y="467"/>
                    </a:lnTo>
                    <a:lnTo>
                      <a:pt x="253"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2"/>
              <p:cNvSpPr/>
              <p:nvPr/>
            </p:nvSpPr>
            <p:spPr>
              <a:xfrm>
                <a:off x="966050" y="1000025"/>
                <a:ext cx="271425" cy="157125"/>
              </a:xfrm>
              <a:custGeom>
                <a:rect b="b" l="l" r="r" t="t"/>
                <a:pathLst>
                  <a:path extrusionOk="0" h="6285" w="10857">
                    <a:moveTo>
                      <a:pt x="10604" y="0"/>
                    </a:moveTo>
                    <a:lnTo>
                      <a:pt x="1" y="6129"/>
                    </a:lnTo>
                    <a:lnTo>
                      <a:pt x="254" y="6284"/>
                    </a:lnTo>
                    <a:lnTo>
                      <a:pt x="10857" y="156"/>
                    </a:lnTo>
                    <a:cubicBezTo>
                      <a:pt x="10818" y="137"/>
                      <a:pt x="10779" y="137"/>
                      <a:pt x="10740" y="117"/>
                    </a:cubicBezTo>
                    <a:cubicBezTo>
                      <a:pt x="10701" y="78"/>
                      <a:pt x="10643" y="39"/>
                      <a:pt x="106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2"/>
              <p:cNvSpPr/>
              <p:nvPr/>
            </p:nvSpPr>
            <p:spPr>
              <a:xfrm>
                <a:off x="805075" y="1234450"/>
                <a:ext cx="26775" cy="15100"/>
              </a:xfrm>
              <a:custGeom>
                <a:rect b="b" l="l" r="r" t="t"/>
                <a:pathLst>
                  <a:path extrusionOk="0" h="604" w="1071">
                    <a:moveTo>
                      <a:pt x="817" y="1"/>
                    </a:moveTo>
                    <a:lnTo>
                      <a:pt x="0" y="468"/>
                    </a:lnTo>
                    <a:lnTo>
                      <a:pt x="233" y="604"/>
                    </a:lnTo>
                    <a:lnTo>
                      <a:pt x="1070" y="137"/>
                    </a:lnTo>
                    <a:lnTo>
                      <a:pt x="8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2"/>
              <p:cNvSpPr/>
              <p:nvPr/>
            </p:nvSpPr>
            <p:spPr>
              <a:xfrm>
                <a:off x="790475" y="1249525"/>
                <a:ext cx="14125" cy="9750"/>
              </a:xfrm>
              <a:custGeom>
                <a:rect b="b" l="l" r="r" t="t"/>
                <a:pathLst>
                  <a:path extrusionOk="0" h="390" w="565">
                    <a:moveTo>
                      <a:pt x="312" y="1"/>
                    </a:moveTo>
                    <a:lnTo>
                      <a:pt x="78" y="176"/>
                    </a:lnTo>
                    <a:cubicBezTo>
                      <a:pt x="20" y="195"/>
                      <a:pt x="0" y="273"/>
                      <a:pt x="20" y="332"/>
                    </a:cubicBezTo>
                    <a:cubicBezTo>
                      <a:pt x="39" y="390"/>
                      <a:pt x="98" y="390"/>
                      <a:pt x="117" y="390"/>
                    </a:cubicBezTo>
                    <a:cubicBezTo>
                      <a:pt x="137" y="390"/>
                      <a:pt x="175" y="390"/>
                      <a:pt x="175" y="370"/>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912550" y="1172200"/>
                <a:ext cx="26775" cy="15575"/>
              </a:xfrm>
              <a:custGeom>
                <a:rect b="b" l="l" r="r" t="t"/>
                <a:pathLst>
                  <a:path extrusionOk="0" h="623" w="1071">
                    <a:moveTo>
                      <a:pt x="837" y="0"/>
                    </a:moveTo>
                    <a:lnTo>
                      <a:pt x="1" y="467"/>
                    </a:lnTo>
                    <a:lnTo>
                      <a:pt x="254" y="623"/>
                    </a:lnTo>
                    <a:lnTo>
                      <a:pt x="1071" y="13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831825" y="1187775"/>
                <a:ext cx="27250" cy="15575"/>
              </a:xfrm>
              <a:custGeom>
                <a:rect b="b" l="l" r="r" t="t"/>
                <a:pathLst>
                  <a:path extrusionOk="0" h="623" w="1090">
                    <a:moveTo>
                      <a:pt x="856" y="0"/>
                    </a:moveTo>
                    <a:lnTo>
                      <a:pt x="0" y="486"/>
                    </a:lnTo>
                    <a:lnTo>
                      <a:pt x="234" y="623"/>
                    </a:lnTo>
                    <a:lnTo>
                      <a:pt x="1090" y="136"/>
                    </a:lnTo>
                    <a:lnTo>
                      <a:pt x="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885800" y="1156625"/>
                <a:ext cx="26775" cy="15600"/>
              </a:xfrm>
              <a:custGeom>
                <a:rect b="b" l="l" r="r" t="t"/>
                <a:pathLst>
                  <a:path extrusionOk="0" h="624" w="1071">
                    <a:moveTo>
                      <a:pt x="837" y="1"/>
                    </a:moveTo>
                    <a:lnTo>
                      <a:pt x="1" y="487"/>
                    </a:lnTo>
                    <a:lnTo>
                      <a:pt x="253"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805075" y="1203325"/>
                <a:ext cx="26775" cy="15100"/>
              </a:xfrm>
              <a:custGeom>
                <a:rect b="b" l="l" r="r" t="t"/>
                <a:pathLst>
                  <a:path extrusionOk="0" h="604" w="1071">
                    <a:moveTo>
                      <a:pt x="817" y="1"/>
                    </a:moveTo>
                    <a:lnTo>
                      <a:pt x="0" y="467"/>
                    </a:lnTo>
                    <a:lnTo>
                      <a:pt x="233" y="604"/>
                    </a:lnTo>
                    <a:lnTo>
                      <a:pt x="1070" y="117"/>
                    </a:lnTo>
                    <a:lnTo>
                      <a:pt x="8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859050" y="1172200"/>
                <a:ext cx="26775" cy="15575"/>
              </a:xfrm>
              <a:custGeom>
                <a:rect b="b" l="l" r="r" t="t"/>
                <a:pathLst>
                  <a:path extrusionOk="0" h="623" w="1071">
                    <a:moveTo>
                      <a:pt x="837" y="0"/>
                    </a:moveTo>
                    <a:lnTo>
                      <a:pt x="1" y="467"/>
                    </a:lnTo>
                    <a:lnTo>
                      <a:pt x="253" y="623"/>
                    </a:lnTo>
                    <a:lnTo>
                      <a:pt x="1071" y="13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763725" y="1233475"/>
                <a:ext cx="14125" cy="9750"/>
              </a:xfrm>
              <a:custGeom>
                <a:rect b="b" l="l" r="r" t="t"/>
                <a:pathLst>
                  <a:path extrusionOk="0" h="390" w="565">
                    <a:moveTo>
                      <a:pt x="312" y="1"/>
                    </a:moveTo>
                    <a:lnTo>
                      <a:pt x="78" y="176"/>
                    </a:lnTo>
                    <a:cubicBezTo>
                      <a:pt x="20" y="195"/>
                      <a:pt x="0" y="273"/>
                      <a:pt x="20" y="351"/>
                    </a:cubicBezTo>
                    <a:cubicBezTo>
                      <a:pt x="39" y="390"/>
                      <a:pt x="98" y="390"/>
                      <a:pt x="117" y="390"/>
                    </a:cubicBezTo>
                    <a:cubicBezTo>
                      <a:pt x="137" y="390"/>
                      <a:pt x="175" y="390"/>
                      <a:pt x="175" y="370"/>
                    </a:cubicBezTo>
                    <a:lnTo>
                      <a:pt x="565" y="156"/>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912550" y="1141075"/>
                <a:ext cx="26775" cy="15575"/>
              </a:xfrm>
              <a:custGeom>
                <a:rect b="b" l="l" r="r" t="t"/>
                <a:pathLst>
                  <a:path extrusionOk="0" h="623" w="1071">
                    <a:moveTo>
                      <a:pt x="837" y="0"/>
                    </a:moveTo>
                    <a:lnTo>
                      <a:pt x="1" y="467"/>
                    </a:lnTo>
                    <a:lnTo>
                      <a:pt x="254" y="623"/>
                    </a:lnTo>
                    <a:lnTo>
                      <a:pt x="1071" y="13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939300" y="1033100"/>
                <a:ext cx="186300" cy="107500"/>
              </a:xfrm>
              <a:custGeom>
                <a:rect b="b" l="l" r="r" t="t"/>
                <a:pathLst>
                  <a:path extrusionOk="0" h="4300" w="7452">
                    <a:moveTo>
                      <a:pt x="7218" y="0"/>
                    </a:moveTo>
                    <a:lnTo>
                      <a:pt x="1" y="4164"/>
                    </a:lnTo>
                    <a:lnTo>
                      <a:pt x="254" y="4300"/>
                    </a:lnTo>
                    <a:lnTo>
                      <a:pt x="7452" y="175"/>
                    </a:lnTo>
                    <a:cubicBezTo>
                      <a:pt x="7413" y="175"/>
                      <a:pt x="7394" y="156"/>
                      <a:pt x="7374" y="117"/>
                    </a:cubicBezTo>
                    <a:cubicBezTo>
                      <a:pt x="7316" y="98"/>
                      <a:pt x="7277" y="59"/>
                      <a:pt x="7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778325" y="1218400"/>
                <a:ext cx="26775" cy="16075"/>
              </a:xfrm>
              <a:custGeom>
                <a:rect b="b" l="l" r="r" t="t"/>
                <a:pathLst>
                  <a:path extrusionOk="0" h="643" w="1071">
                    <a:moveTo>
                      <a:pt x="817" y="1"/>
                    </a:moveTo>
                    <a:lnTo>
                      <a:pt x="0" y="487"/>
                    </a:lnTo>
                    <a:lnTo>
                      <a:pt x="233" y="643"/>
                    </a:lnTo>
                    <a:lnTo>
                      <a:pt x="1070" y="156"/>
                    </a:lnTo>
                    <a:lnTo>
                      <a:pt x="8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1258375" y="1108000"/>
                <a:ext cx="168775" cy="98275"/>
              </a:xfrm>
              <a:custGeom>
                <a:rect b="b" l="l" r="r" t="t"/>
                <a:pathLst>
                  <a:path extrusionOk="0" h="3931" w="6751">
                    <a:moveTo>
                      <a:pt x="6517" y="0"/>
                    </a:moveTo>
                    <a:lnTo>
                      <a:pt x="78" y="3716"/>
                    </a:lnTo>
                    <a:cubicBezTo>
                      <a:pt x="20" y="3736"/>
                      <a:pt x="0" y="3814"/>
                      <a:pt x="20" y="3891"/>
                    </a:cubicBezTo>
                    <a:cubicBezTo>
                      <a:pt x="58" y="3930"/>
                      <a:pt x="97" y="3930"/>
                      <a:pt x="136" y="3930"/>
                    </a:cubicBezTo>
                    <a:cubicBezTo>
                      <a:pt x="156" y="3930"/>
                      <a:pt x="175" y="3930"/>
                      <a:pt x="175" y="3911"/>
                    </a:cubicBezTo>
                    <a:lnTo>
                      <a:pt x="6751" y="117"/>
                    </a:lnTo>
                    <a:cubicBezTo>
                      <a:pt x="6712" y="98"/>
                      <a:pt x="6673" y="98"/>
                      <a:pt x="6634" y="78"/>
                    </a:cubicBezTo>
                    <a:cubicBezTo>
                      <a:pt x="6595" y="78"/>
                      <a:pt x="6556" y="20"/>
                      <a:pt x="6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357125" y="1360425"/>
                <a:ext cx="12650" cy="12175"/>
              </a:xfrm>
              <a:custGeom>
                <a:rect b="b" l="l" r="r" t="t"/>
                <a:pathLst>
                  <a:path extrusionOk="0" h="487" w="506">
                    <a:moveTo>
                      <a:pt x="0" y="1"/>
                    </a:moveTo>
                    <a:lnTo>
                      <a:pt x="0" y="292"/>
                    </a:lnTo>
                    <a:lnTo>
                      <a:pt x="311" y="487"/>
                    </a:lnTo>
                    <a:cubicBezTo>
                      <a:pt x="324" y="474"/>
                      <a:pt x="333" y="470"/>
                      <a:pt x="340" y="470"/>
                    </a:cubicBezTo>
                    <a:cubicBezTo>
                      <a:pt x="355" y="470"/>
                      <a:pt x="363" y="487"/>
                      <a:pt x="389" y="487"/>
                    </a:cubicBezTo>
                    <a:cubicBezTo>
                      <a:pt x="428" y="487"/>
                      <a:pt x="447" y="448"/>
                      <a:pt x="486" y="429"/>
                    </a:cubicBezTo>
                    <a:cubicBezTo>
                      <a:pt x="506" y="390"/>
                      <a:pt x="506" y="312"/>
                      <a:pt x="428" y="253"/>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357125" y="1329300"/>
                <a:ext cx="301575" cy="178525"/>
              </a:xfrm>
              <a:custGeom>
                <a:rect b="b" l="l" r="r" t="t"/>
                <a:pathLst>
                  <a:path extrusionOk="0" h="7141" w="12063">
                    <a:moveTo>
                      <a:pt x="0" y="0"/>
                    </a:moveTo>
                    <a:lnTo>
                      <a:pt x="0" y="292"/>
                    </a:lnTo>
                    <a:lnTo>
                      <a:pt x="11868" y="7140"/>
                    </a:lnTo>
                    <a:cubicBezTo>
                      <a:pt x="11887" y="7121"/>
                      <a:pt x="11906" y="7121"/>
                      <a:pt x="11926" y="7121"/>
                    </a:cubicBezTo>
                    <a:cubicBezTo>
                      <a:pt x="11984" y="7121"/>
                      <a:pt x="12004" y="7101"/>
                      <a:pt x="12023" y="7082"/>
                    </a:cubicBezTo>
                    <a:cubicBezTo>
                      <a:pt x="12062" y="7024"/>
                      <a:pt x="12062" y="6946"/>
                      <a:pt x="11984" y="6907"/>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356625" y="1298175"/>
                <a:ext cx="328825" cy="194075"/>
              </a:xfrm>
              <a:custGeom>
                <a:rect b="b" l="l" r="r" t="t"/>
                <a:pathLst>
                  <a:path extrusionOk="0" h="7763" w="13153">
                    <a:moveTo>
                      <a:pt x="1" y="0"/>
                    </a:moveTo>
                    <a:lnTo>
                      <a:pt x="1" y="292"/>
                    </a:lnTo>
                    <a:lnTo>
                      <a:pt x="12958" y="7763"/>
                    </a:lnTo>
                    <a:lnTo>
                      <a:pt x="13016" y="7763"/>
                    </a:lnTo>
                    <a:cubicBezTo>
                      <a:pt x="13074" y="7763"/>
                      <a:pt x="13094" y="7743"/>
                      <a:pt x="13113" y="7704"/>
                    </a:cubicBezTo>
                    <a:cubicBezTo>
                      <a:pt x="13152" y="7666"/>
                      <a:pt x="13152" y="7588"/>
                      <a:pt x="13074" y="7549"/>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356625" y="1267050"/>
                <a:ext cx="355575" cy="210125"/>
              </a:xfrm>
              <a:custGeom>
                <a:rect b="b" l="l" r="r" t="t"/>
                <a:pathLst>
                  <a:path extrusionOk="0" h="8405" w="14223">
                    <a:moveTo>
                      <a:pt x="1" y="0"/>
                    </a:moveTo>
                    <a:lnTo>
                      <a:pt x="1" y="292"/>
                    </a:lnTo>
                    <a:lnTo>
                      <a:pt x="14008" y="8405"/>
                    </a:lnTo>
                    <a:cubicBezTo>
                      <a:pt x="14047" y="8366"/>
                      <a:pt x="14067" y="8366"/>
                      <a:pt x="14086" y="8366"/>
                    </a:cubicBezTo>
                    <a:cubicBezTo>
                      <a:pt x="14144" y="8366"/>
                      <a:pt x="14164" y="8346"/>
                      <a:pt x="14183" y="8327"/>
                    </a:cubicBezTo>
                    <a:cubicBezTo>
                      <a:pt x="14222" y="8269"/>
                      <a:pt x="14222" y="8210"/>
                      <a:pt x="14144" y="8152"/>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398450" y="1263150"/>
                <a:ext cx="340500" cy="197975"/>
              </a:xfrm>
              <a:custGeom>
                <a:rect b="b" l="l" r="r" t="t"/>
                <a:pathLst>
                  <a:path extrusionOk="0" h="7919" w="13620">
                    <a:moveTo>
                      <a:pt x="215" y="1"/>
                    </a:moveTo>
                    <a:cubicBezTo>
                      <a:pt x="156" y="39"/>
                      <a:pt x="117" y="98"/>
                      <a:pt x="59" y="117"/>
                    </a:cubicBezTo>
                    <a:cubicBezTo>
                      <a:pt x="40" y="117"/>
                      <a:pt x="20" y="137"/>
                      <a:pt x="1" y="137"/>
                    </a:cubicBezTo>
                    <a:lnTo>
                      <a:pt x="13425" y="7899"/>
                    </a:lnTo>
                    <a:cubicBezTo>
                      <a:pt x="13464" y="7919"/>
                      <a:pt x="13464" y="7919"/>
                      <a:pt x="13483" y="7919"/>
                    </a:cubicBezTo>
                    <a:cubicBezTo>
                      <a:pt x="13541" y="7919"/>
                      <a:pt x="13561" y="7899"/>
                      <a:pt x="13580" y="7880"/>
                    </a:cubicBezTo>
                    <a:cubicBezTo>
                      <a:pt x="13619" y="7821"/>
                      <a:pt x="13619" y="7744"/>
                      <a:pt x="13541" y="7705"/>
                    </a:cubicBezTo>
                    <a:lnTo>
                      <a:pt x="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356625" y="1204775"/>
                <a:ext cx="409550" cy="240800"/>
              </a:xfrm>
              <a:custGeom>
                <a:rect b="b" l="l" r="r" t="t"/>
                <a:pathLst>
                  <a:path extrusionOk="0" h="9632" w="16382">
                    <a:moveTo>
                      <a:pt x="1" y="1"/>
                    </a:moveTo>
                    <a:lnTo>
                      <a:pt x="1" y="293"/>
                    </a:lnTo>
                    <a:lnTo>
                      <a:pt x="16187" y="9631"/>
                    </a:lnTo>
                    <a:lnTo>
                      <a:pt x="16265" y="9631"/>
                    </a:lnTo>
                    <a:cubicBezTo>
                      <a:pt x="16304" y="9631"/>
                      <a:pt x="16323" y="9592"/>
                      <a:pt x="16362" y="9573"/>
                    </a:cubicBezTo>
                    <a:cubicBezTo>
                      <a:pt x="16382" y="9534"/>
                      <a:pt x="16382" y="9456"/>
                      <a:pt x="16304" y="9398"/>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384825" y="1193125"/>
                <a:ext cx="407125" cy="236875"/>
              </a:xfrm>
              <a:custGeom>
                <a:rect b="b" l="l" r="r" t="t"/>
                <a:pathLst>
                  <a:path extrusionOk="0" h="9475" w="16285">
                    <a:moveTo>
                      <a:pt x="195" y="0"/>
                    </a:moveTo>
                    <a:cubicBezTo>
                      <a:pt x="176" y="39"/>
                      <a:pt x="118" y="97"/>
                      <a:pt x="59" y="117"/>
                    </a:cubicBezTo>
                    <a:cubicBezTo>
                      <a:pt x="20" y="117"/>
                      <a:pt x="20" y="136"/>
                      <a:pt x="1" y="136"/>
                    </a:cubicBezTo>
                    <a:lnTo>
                      <a:pt x="16129" y="9455"/>
                    </a:lnTo>
                    <a:cubicBezTo>
                      <a:pt x="16149" y="9455"/>
                      <a:pt x="16168" y="9475"/>
                      <a:pt x="16168" y="9475"/>
                    </a:cubicBezTo>
                    <a:cubicBezTo>
                      <a:pt x="16226" y="9475"/>
                      <a:pt x="16246" y="9455"/>
                      <a:pt x="16265" y="9436"/>
                    </a:cubicBezTo>
                    <a:cubicBezTo>
                      <a:pt x="16285" y="9377"/>
                      <a:pt x="16285" y="9300"/>
                      <a:pt x="16226" y="9261"/>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357125" y="1142525"/>
                <a:ext cx="462550" cy="271925"/>
              </a:xfrm>
              <a:custGeom>
                <a:rect b="b" l="l" r="r" t="t"/>
                <a:pathLst>
                  <a:path extrusionOk="0" h="10877" w="18502">
                    <a:moveTo>
                      <a:pt x="0" y="1"/>
                    </a:moveTo>
                    <a:lnTo>
                      <a:pt x="0" y="293"/>
                    </a:lnTo>
                    <a:lnTo>
                      <a:pt x="18307" y="10876"/>
                    </a:lnTo>
                    <a:lnTo>
                      <a:pt x="18385" y="10876"/>
                    </a:lnTo>
                    <a:cubicBezTo>
                      <a:pt x="18424" y="10876"/>
                      <a:pt x="18443" y="10857"/>
                      <a:pt x="18482" y="10818"/>
                    </a:cubicBezTo>
                    <a:cubicBezTo>
                      <a:pt x="18502" y="10779"/>
                      <a:pt x="18502" y="10701"/>
                      <a:pt x="18424" y="10662"/>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356625" y="1112375"/>
                <a:ext cx="489800" cy="286975"/>
              </a:xfrm>
              <a:custGeom>
                <a:rect b="b" l="l" r="r" t="t"/>
                <a:pathLst>
                  <a:path extrusionOk="0" h="11479" w="19592">
                    <a:moveTo>
                      <a:pt x="1" y="0"/>
                    </a:moveTo>
                    <a:lnTo>
                      <a:pt x="1" y="292"/>
                    </a:lnTo>
                    <a:lnTo>
                      <a:pt x="19397" y="11479"/>
                    </a:lnTo>
                    <a:lnTo>
                      <a:pt x="19475" y="11479"/>
                    </a:lnTo>
                    <a:cubicBezTo>
                      <a:pt x="19514" y="11479"/>
                      <a:pt x="19533" y="11440"/>
                      <a:pt x="19572" y="11421"/>
                    </a:cubicBezTo>
                    <a:cubicBezTo>
                      <a:pt x="19592" y="11382"/>
                      <a:pt x="19592" y="11304"/>
                      <a:pt x="19514" y="11245"/>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426175" y="1124525"/>
                <a:ext cx="447000" cy="258775"/>
              </a:xfrm>
              <a:custGeom>
                <a:rect b="b" l="l" r="r" t="t"/>
                <a:pathLst>
                  <a:path extrusionOk="0" h="10351" w="17880">
                    <a:moveTo>
                      <a:pt x="234" y="1"/>
                    </a:moveTo>
                    <a:cubicBezTo>
                      <a:pt x="195" y="40"/>
                      <a:pt x="176" y="59"/>
                      <a:pt x="98" y="98"/>
                    </a:cubicBezTo>
                    <a:cubicBezTo>
                      <a:pt x="78" y="118"/>
                      <a:pt x="40" y="118"/>
                      <a:pt x="1" y="137"/>
                    </a:cubicBezTo>
                    <a:lnTo>
                      <a:pt x="17646" y="10331"/>
                    </a:lnTo>
                    <a:cubicBezTo>
                      <a:pt x="17724" y="10351"/>
                      <a:pt x="17763" y="10351"/>
                      <a:pt x="17763" y="10351"/>
                    </a:cubicBezTo>
                    <a:cubicBezTo>
                      <a:pt x="17802" y="10351"/>
                      <a:pt x="17821" y="10331"/>
                      <a:pt x="17860" y="10312"/>
                    </a:cubicBezTo>
                    <a:cubicBezTo>
                      <a:pt x="17880" y="10254"/>
                      <a:pt x="17880" y="10176"/>
                      <a:pt x="17802" y="10137"/>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593975" y="1159075"/>
                <a:ext cx="332700" cy="193600"/>
              </a:xfrm>
              <a:custGeom>
                <a:rect b="b" l="l" r="r" t="t"/>
                <a:pathLst>
                  <a:path extrusionOk="0" h="7744" w="13308">
                    <a:moveTo>
                      <a:pt x="253" y="0"/>
                    </a:moveTo>
                    <a:cubicBezTo>
                      <a:pt x="195" y="20"/>
                      <a:pt x="176" y="78"/>
                      <a:pt x="98" y="97"/>
                    </a:cubicBezTo>
                    <a:cubicBezTo>
                      <a:pt x="78" y="117"/>
                      <a:pt x="20" y="117"/>
                      <a:pt x="1" y="136"/>
                    </a:cubicBezTo>
                    <a:lnTo>
                      <a:pt x="13133" y="7724"/>
                    </a:lnTo>
                    <a:cubicBezTo>
                      <a:pt x="13152" y="7724"/>
                      <a:pt x="13191" y="7743"/>
                      <a:pt x="13191" y="7743"/>
                    </a:cubicBezTo>
                    <a:cubicBezTo>
                      <a:pt x="13230" y="7743"/>
                      <a:pt x="13249" y="7724"/>
                      <a:pt x="13288" y="7704"/>
                    </a:cubicBezTo>
                    <a:cubicBezTo>
                      <a:pt x="13308" y="7665"/>
                      <a:pt x="13308" y="7588"/>
                      <a:pt x="13230" y="7529"/>
                    </a:cubicBez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399425" y="1015575"/>
                <a:ext cx="378900" cy="218900"/>
              </a:xfrm>
              <a:custGeom>
                <a:rect b="b" l="l" r="r" t="t"/>
                <a:pathLst>
                  <a:path extrusionOk="0" h="8756" w="15156">
                    <a:moveTo>
                      <a:pt x="254" y="1"/>
                    </a:moveTo>
                    <a:cubicBezTo>
                      <a:pt x="215" y="20"/>
                      <a:pt x="176" y="40"/>
                      <a:pt x="117" y="79"/>
                    </a:cubicBezTo>
                    <a:cubicBezTo>
                      <a:pt x="78" y="98"/>
                      <a:pt x="59" y="118"/>
                      <a:pt x="1" y="137"/>
                    </a:cubicBezTo>
                    <a:lnTo>
                      <a:pt x="14903" y="8756"/>
                    </a:lnTo>
                    <a:lnTo>
                      <a:pt x="15156" y="8600"/>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939300" y="1327850"/>
                <a:ext cx="14625" cy="9250"/>
              </a:xfrm>
              <a:custGeom>
                <a:rect b="b" l="l" r="r" t="t"/>
                <a:pathLst>
                  <a:path extrusionOk="0" h="370" w="585">
                    <a:moveTo>
                      <a:pt x="254" y="0"/>
                    </a:moveTo>
                    <a:lnTo>
                      <a:pt x="1" y="156"/>
                    </a:lnTo>
                    <a:lnTo>
                      <a:pt x="409" y="350"/>
                    </a:lnTo>
                    <a:cubicBezTo>
                      <a:pt x="448" y="350"/>
                      <a:pt x="468" y="370"/>
                      <a:pt x="468" y="370"/>
                    </a:cubicBezTo>
                    <a:cubicBezTo>
                      <a:pt x="506" y="370"/>
                      <a:pt x="545" y="350"/>
                      <a:pt x="565" y="331"/>
                    </a:cubicBezTo>
                    <a:cubicBezTo>
                      <a:pt x="584" y="272"/>
                      <a:pt x="584" y="195"/>
                      <a:pt x="506" y="156"/>
                    </a:cubicBez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859050" y="1280650"/>
                <a:ext cx="26775" cy="15600"/>
              </a:xfrm>
              <a:custGeom>
                <a:rect b="b" l="l" r="r" t="t"/>
                <a:pathLst>
                  <a:path extrusionOk="0" h="624" w="1071">
                    <a:moveTo>
                      <a:pt x="253" y="1"/>
                    </a:moveTo>
                    <a:lnTo>
                      <a:pt x="1" y="137"/>
                    </a:lnTo>
                    <a:lnTo>
                      <a:pt x="837" y="623"/>
                    </a:lnTo>
                    <a:lnTo>
                      <a:pt x="1071"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2"/>
              <p:cNvSpPr/>
              <p:nvPr/>
            </p:nvSpPr>
            <p:spPr>
              <a:xfrm>
                <a:off x="885800" y="1296225"/>
                <a:ext cx="26775" cy="15600"/>
              </a:xfrm>
              <a:custGeom>
                <a:rect b="b" l="l" r="r" t="t"/>
                <a:pathLst>
                  <a:path extrusionOk="0" h="624" w="1071">
                    <a:moveTo>
                      <a:pt x="253" y="0"/>
                    </a:moveTo>
                    <a:lnTo>
                      <a:pt x="1" y="156"/>
                    </a:lnTo>
                    <a:lnTo>
                      <a:pt x="837" y="623"/>
                    </a:lnTo>
                    <a:lnTo>
                      <a:pt x="1071" y="487"/>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2"/>
              <p:cNvSpPr/>
              <p:nvPr/>
            </p:nvSpPr>
            <p:spPr>
              <a:xfrm>
                <a:off x="831825" y="1265575"/>
                <a:ext cx="27250" cy="15100"/>
              </a:xfrm>
              <a:custGeom>
                <a:rect b="b" l="l" r="r" t="t"/>
                <a:pathLst>
                  <a:path extrusionOk="0" h="604" w="1090">
                    <a:moveTo>
                      <a:pt x="234" y="1"/>
                    </a:moveTo>
                    <a:lnTo>
                      <a:pt x="0" y="137"/>
                    </a:lnTo>
                    <a:lnTo>
                      <a:pt x="856" y="604"/>
                    </a:lnTo>
                    <a:lnTo>
                      <a:pt x="1090" y="48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2"/>
              <p:cNvSpPr/>
              <p:nvPr/>
            </p:nvSpPr>
            <p:spPr>
              <a:xfrm>
                <a:off x="912550" y="1311800"/>
                <a:ext cx="26775" cy="15575"/>
              </a:xfrm>
              <a:custGeom>
                <a:rect b="b" l="l" r="r" t="t"/>
                <a:pathLst>
                  <a:path extrusionOk="0" h="623" w="1071">
                    <a:moveTo>
                      <a:pt x="254" y="0"/>
                    </a:moveTo>
                    <a:lnTo>
                      <a:pt x="1" y="136"/>
                    </a:lnTo>
                    <a:lnTo>
                      <a:pt x="837" y="623"/>
                    </a:lnTo>
                    <a:lnTo>
                      <a:pt x="1071" y="486"/>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2"/>
              <p:cNvSpPr/>
              <p:nvPr/>
            </p:nvSpPr>
            <p:spPr>
              <a:xfrm>
                <a:off x="778325" y="1234450"/>
                <a:ext cx="26775" cy="15100"/>
              </a:xfrm>
              <a:custGeom>
                <a:rect b="b" l="l" r="r" t="t"/>
                <a:pathLst>
                  <a:path extrusionOk="0" h="604" w="1071">
                    <a:moveTo>
                      <a:pt x="233" y="1"/>
                    </a:moveTo>
                    <a:lnTo>
                      <a:pt x="0" y="137"/>
                    </a:lnTo>
                    <a:lnTo>
                      <a:pt x="817" y="604"/>
                    </a:lnTo>
                    <a:lnTo>
                      <a:pt x="1070" y="468"/>
                    </a:lnTo>
                    <a:lnTo>
                      <a:pt x="2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2"/>
              <p:cNvSpPr/>
              <p:nvPr/>
            </p:nvSpPr>
            <p:spPr>
              <a:xfrm>
                <a:off x="805075" y="1249525"/>
                <a:ext cx="26775" cy="16075"/>
              </a:xfrm>
              <a:custGeom>
                <a:rect b="b" l="l" r="r" t="t"/>
                <a:pathLst>
                  <a:path extrusionOk="0" h="643" w="1071">
                    <a:moveTo>
                      <a:pt x="233" y="1"/>
                    </a:moveTo>
                    <a:lnTo>
                      <a:pt x="0" y="156"/>
                    </a:lnTo>
                    <a:lnTo>
                      <a:pt x="817" y="643"/>
                    </a:lnTo>
                    <a:lnTo>
                      <a:pt x="1070" y="487"/>
                    </a:lnTo>
                    <a:lnTo>
                      <a:pt x="2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2"/>
              <p:cNvSpPr/>
              <p:nvPr/>
            </p:nvSpPr>
            <p:spPr>
              <a:xfrm>
                <a:off x="933475" y="1323950"/>
                <a:ext cx="12175" cy="7325"/>
              </a:xfrm>
              <a:custGeom>
                <a:rect b="b" l="l" r="r" t="t"/>
                <a:pathLst>
                  <a:path extrusionOk="0" h="293" w="487">
                    <a:moveTo>
                      <a:pt x="234" y="0"/>
                    </a:moveTo>
                    <a:lnTo>
                      <a:pt x="0" y="137"/>
                    </a:lnTo>
                    <a:lnTo>
                      <a:pt x="234" y="292"/>
                    </a:lnTo>
                    <a:lnTo>
                      <a:pt x="487"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2"/>
              <p:cNvSpPr/>
              <p:nvPr/>
            </p:nvSpPr>
            <p:spPr>
              <a:xfrm>
                <a:off x="906725" y="1308375"/>
                <a:ext cx="12175" cy="6850"/>
              </a:xfrm>
              <a:custGeom>
                <a:rect b="b" l="l" r="r" t="t"/>
                <a:pathLst>
                  <a:path extrusionOk="0" h="274" w="487">
                    <a:moveTo>
                      <a:pt x="234" y="1"/>
                    </a:moveTo>
                    <a:lnTo>
                      <a:pt x="0" y="137"/>
                    </a:lnTo>
                    <a:lnTo>
                      <a:pt x="234" y="273"/>
                    </a:lnTo>
                    <a:lnTo>
                      <a:pt x="487" y="13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2"/>
              <p:cNvSpPr/>
              <p:nvPr/>
            </p:nvSpPr>
            <p:spPr>
              <a:xfrm>
                <a:off x="879975" y="1292825"/>
                <a:ext cx="12175" cy="7325"/>
              </a:xfrm>
              <a:custGeom>
                <a:rect b="b" l="l" r="r" t="t"/>
                <a:pathLst>
                  <a:path extrusionOk="0" h="293" w="487">
                    <a:moveTo>
                      <a:pt x="234" y="0"/>
                    </a:moveTo>
                    <a:lnTo>
                      <a:pt x="0" y="136"/>
                    </a:lnTo>
                    <a:lnTo>
                      <a:pt x="234" y="292"/>
                    </a:lnTo>
                    <a:lnTo>
                      <a:pt x="486" y="13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2"/>
              <p:cNvSpPr/>
              <p:nvPr/>
            </p:nvSpPr>
            <p:spPr>
              <a:xfrm>
                <a:off x="853225" y="1277750"/>
                <a:ext cx="12175" cy="6350"/>
              </a:xfrm>
              <a:custGeom>
                <a:rect b="b" l="l" r="r" t="t"/>
                <a:pathLst>
                  <a:path extrusionOk="0" h="254" w="487">
                    <a:moveTo>
                      <a:pt x="234" y="0"/>
                    </a:moveTo>
                    <a:lnTo>
                      <a:pt x="0" y="117"/>
                    </a:lnTo>
                    <a:lnTo>
                      <a:pt x="234" y="253"/>
                    </a:lnTo>
                    <a:lnTo>
                      <a:pt x="486" y="11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2"/>
              <p:cNvSpPr/>
              <p:nvPr/>
            </p:nvSpPr>
            <p:spPr>
              <a:xfrm>
                <a:off x="825500" y="1261700"/>
                <a:ext cx="12175" cy="7300"/>
              </a:xfrm>
              <a:custGeom>
                <a:rect b="b" l="l" r="r" t="t"/>
                <a:pathLst>
                  <a:path extrusionOk="0" h="292" w="487">
                    <a:moveTo>
                      <a:pt x="253" y="0"/>
                    </a:moveTo>
                    <a:lnTo>
                      <a:pt x="0" y="156"/>
                    </a:lnTo>
                    <a:lnTo>
                      <a:pt x="253" y="292"/>
                    </a:lnTo>
                    <a:lnTo>
                      <a:pt x="487" y="156"/>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2"/>
              <p:cNvSpPr/>
              <p:nvPr/>
            </p:nvSpPr>
            <p:spPr>
              <a:xfrm>
                <a:off x="798750" y="1246125"/>
                <a:ext cx="12175" cy="7325"/>
              </a:xfrm>
              <a:custGeom>
                <a:rect b="b" l="l" r="r" t="t"/>
                <a:pathLst>
                  <a:path extrusionOk="0" h="293" w="487">
                    <a:moveTo>
                      <a:pt x="253" y="1"/>
                    </a:moveTo>
                    <a:lnTo>
                      <a:pt x="0" y="137"/>
                    </a:lnTo>
                    <a:lnTo>
                      <a:pt x="253" y="292"/>
                    </a:lnTo>
                    <a:lnTo>
                      <a:pt x="486" y="13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2"/>
              <p:cNvSpPr/>
              <p:nvPr/>
            </p:nvSpPr>
            <p:spPr>
              <a:xfrm>
                <a:off x="772000" y="1230575"/>
                <a:ext cx="12175" cy="7300"/>
              </a:xfrm>
              <a:custGeom>
                <a:rect b="b" l="l" r="r" t="t"/>
                <a:pathLst>
                  <a:path extrusionOk="0" h="292" w="487">
                    <a:moveTo>
                      <a:pt x="253" y="0"/>
                    </a:moveTo>
                    <a:lnTo>
                      <a:pt x="0" y="156"/>
                    </a:lnTo>
                    <a:lnTo>
                      <a:pt x="253" y="292"/>
                    </a:lnTo>
                    <a:lnTo>
                      <a:pt x="486" y="156"/>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2"/>
              <p:cNvSpPr/>
              <p:nvPr/>
            </p:nvSpPr>
            <p:spPr>
              <a:xfrm>
                <a:off x="805075" y="1218400"/>
                <a:ext cx="26775" cy="16075"/>
              </a:xfrm>
              <a:custGeom>
                <a:rect b="b" l="l" r="r" t="t"/>
                <a:pathLst>
                  <a:path extrusionOk="0" h="643" w="1071">
                    <a:moveTo>
                      <a:pt x="233" y="1"/>
                    </a:moveTo>
                    <a:lnTo>
                      <a:pt x="0" y="156"/>
                    </a:lnTo>
                    <a:lnTo>
                      <a:pt x="817" y="643"/>
                    </a:lnTo>
                    <a:lnTo>
                      <a:pt x="1070" y="487"/>
                    </a:lnTo>
                    <a:lnTo>
                      <a:pt x="2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2"/>
              <p:cNvSpPr/>
              <p:nvPr/>
            </p:nvSpPr>
            <p:spPr>
              <a:xfrm>
                <a:off x="912550" y="1280650"/>
                <a:ext cx="26775" cy="15600"/>
              </a:xfrm>
              <a:custGeom>
                <a:rect b="b" l="l" r="r" t="t"/>
                <a:pathLst>
                  <a:path extrusionOk="0" h="624" w="1071">
                    <a:moveTo>
                      <a:pt x="254" y="1"/>
                    </a:moveTo>
                    <a:lnTo>
                      <a:pt x="1" y="137"/>
                    </a:lnTo>
                    <a:lnTo>
                      <a:pt x="837" y="623"/>
                    </a:lnTo>
                    <a:lnTo>
                      <a:pt x="1071" y="487"/>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2"/>
              <p:cNvSpPr/>
              <p:nvPr/>
            </p:nvSpPr>
            <p:spPr>
              <a:xfrm>
                <a:off x="966050" y="1312275"/>
                <a:ext cx="14625" cy="9275"/>
              </a:xfrm>
              <a:custGeom>
                <a:rect b="b" l="l" r="r" t="t"/>
                <a:pathLst>
                  <a:path extrusionOk="0" h="371" w="585">
                    <a:moveTo>
                      <a:pt x="254" y="0"/>
                    </a:moveTo>
                    <a:lnTo>
                      <a:pt x="1" y="137"/>
                    </a:lnTo>
                    <a:lnTo>
                      <a:pt x="409" y="331"/>
                    </a:lnTo>
                    <a:cubicBezTo>
                      <a:pt x="448" y="331"/>
                      <a:pt x="468" y="370"/>
                      <a:pt x="468" y="370"/>
                    </a:cubicBezTo>
                    <a:cubicBezTo>
                      <a:pt x="506" y="370"/>
                      <a:pt x="545" y="331"/>
                      <a:pt x="565" y="312"/>
                    </a:cubicBezTo>
                    <a:cubicBezTo>
                      <a:pt x="584" y="273"/>
                      <a:pt x="584" y="195"/>
                      <a:pt x="506" y="137"/>
                    </a:cubicBez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2"/>
              <p:cNvSpPr/>
              <p:nvPr/>
            </p:nvSpPr>
            <p:spPr>
              <a:xfrm>
                <a:off x="939300" y="1296225"/>
                <a:ext cx="27275" cy="15600"/>
              </a:xfrm>
              <a:custGeom>
                <a:rect b="b" l="l" r="r" t="t"/>
                <a:pathLst>
                  <a:path extrusionOk="0" h="624" w="1091">
                    <a:moveTo>
                      <a:pt x="254" y="0"/>
                    </a:moveTo>
                    <a:lnTo>
                      <a:pt x="1" y="156"/>
                    </a:lnTo>
                    <a:lnTo>
                      <a:pt x="857" y="623"/>
                    </a:lnTo>
                    <a:lnTo>
                      <a:pt x="1090" y="487"/>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2"/>
              <p:cNvSpPr/>
              <p:nvPr/>
            </p:nvSpPr>
            <p:spPr>
              <a:xfrm>
                <a:off x="831825" y="1234450"/>
                <a:ext cx="27250" cy="15100"/>
              </a:xfrm>
              <a:custGeom>
                <a:rect b="b" l="l" r="r" t="t"/>
                <a:pathLst>
                  <a:path extrusionOk="0" h="604" w="1090">
                    <a:moveTo>
                      <a:pt x="234" y="1"/>
                    </a:moveTo>
                    <a:lnTo>
                      <a:pt x="0" y="137"/>
                    </a:lnTo>
                    <a:lnTo>
                      <a:pt x="856" y="604"/>
                    </a:lnTo>
                    <a:lnTo>
                      <a:pt x="1090" y="468"/>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2"/>
              <p:cNvSpPr/>
              <p:nvPr/>
            </p:nvSpPr>
            <p:spPr>
              <a:xfrm>
                <a:off x="885800" y="1265575"/>
                <a:ext cx="26775" cy="15100"/>
              </a:xfrm>
              <a:custGeom>
                <a:rect b="b" l="l" r="r" t="t"/>
                <a:pathLst>
                  <a:path extrusionOk="0" h="604" w="1071">
                    <a:moveTo>
                      <a:pt x="253" y="1"/>
                    </a:moveTo>
                    <a:lnTo>
                      <a:pt x="1" y="137"/>
                    </a:lnTo>
                    <a:lnTo>
                      <a:pt x="837" y="604"/>
                    </a:lnTo>
                    <a:lnTo>
                      <a:pt x="1071"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2"/>
              <p:cNvSpPr/>
              <p:nvPr/>
            </p:nvSpPr>
            <p:spPr>
              <a:xfrm>
                <a:off x="481625" y="1031625"/>
                <a:ext cx="323475" cy="186800"/>
              </a:xfrm>
              <a:custGeom>
                <a:rect b="b" l="l" r="r" t="t"/>
                <a:pathLst>
                  <a:path extrusionOk="0" h="7472" w="12939">
                    <a:moveTo>
                      <a:pt x="234" y="1"/>
                    </a:moveTo>
                    <a:cubicBezTo>
                      <a:pt x="195" y="59"/>
                      <a:pt x="176" y="79"/>
                      <a:pt x="98" y="118"/>
                    </a:cubicBezTo>
                    <a:cubicBezTo>
                      <a:pt x="78" y="137"/>
                      <a:pt x="20" y="137"/>
                      <a:pt x="0" y="157"/>
                    </a:cubicBezTo>
                    <a:lnTo>
                      <a:pt x="12685" y="7472"/>
                    </a:lnTo>
                    <a:lnTo>
                      <a:pt x="12938" y="7335"/>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2"/>
              <p:cNvSpPr/>
              <p:nvPr/>
            </p:nvSpPr>
            <p:spPr>
              <a:xfrm>
                <a:off x="859050" y="1249525"/>
                <a:ext cx="26775" cy="16075"/>
              </a:xfrm>
              <a:custGeom>
                <a:rect b="b" l="l" r="r" t="t"/>
                <a:pathLst>
                  <a:path extrusionOk="0" h="643" w="1071">
                    <a:moveTo>
                      <a:pt x="253" y="1"/>
                    </a:moveTo>
                    <a:lnTo>
                      <a:pt x="1" y="156"/>
                    </a:lnTo>
                    <a:lnTo>
                      <a:pt x="837" y="643"/>
                    </a:lnTo>
                    <a:lnTo>
                      <a:pt x="1071"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2"/>
              <p:cNvSpPr/>
              <p:nvPr/>
            </p:nvSpPr>
            <p:spPr>
              <a:xfrm>
                <a:off x="960700" y="1308375"/>
                <a:ext cx="12175" cy="6850"/>
              </a:xfrm>
              <a:custGeom>
                <a:rect b="b" l="l" r="r" t="t"/>
                <a:pathLst>
                  <a:path extrusionOk="0" h="274" w="487">
                    <a:moveTo>
                      <a:pt x="234" y="1"/>
                    </a:moveTo>
                    <a:lnTo>
                      <a:pt x="1" y="137"/>
                    </a:lnTo>
                    <a:lnTo>
                      <a:pt x="234" y="273"/>
                    </a:lnTo>
                    <a:lnTo>
                      <a:pt x="487" y="13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2"/>
              <p:cNvSpPr/>
              <p:nvPr/>
            </p:nvSpPr>
            <p:spPr>
              <a:xfrm>
                <a:off x="933475" y="1292825"/>
                <a:ext cx="12175" cy="7325"/>
              </a:xfrm>
              <a:custGeom>
                <a:rect b="b" l="l" r="r" t="t"/>
                <a:pathLst>
                  <a:path extrusionOk="0" h="293" w="487">
                    <a:moveTo>
                      <a:pt x="234" y="0"/>
                    </a:moveTo>
                    <a:lnTo>
                      <a:pt x="0" y="136"/>
                    </a:lnTo>
                    <a:lnTo>
                      <a:pt x="234" y="292"/>
                    </a:lnTo>
                    <a:lnTo>
                      <a:pt x="487" y="13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2"/>
              <p:cNvSpPr/>
              <p:nvPr/>
            </p:nvSpPr>
            <p:spPr>
              <a:xfrm>
                <a:off x="906725" y="1277750"/>
                <a:ext cx="12175" cy="6350"/>
              </a:xfrm>
              <a:custGeom>
                <a:rect b="b" l="l" r="r" t="t"/>
                <a:pathLst>
                  <a:path extrusionOk="0" h="254" w="487">
                    <a:moveTo>
                      <a:pt x="234" y="0"/>
                    </a:moveTo>
                    <a:lnTo>
                      <a:pt x="0" y="117"/>
                    </a:lnTo>
                    <a:lnTo>
                      <a:pt x="234" y="253"/>
                    </a:lnTo>
                    <a:lnTo>
                      <a:pt x="487" y="11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2"/>
              <p:cNvSpPr/>
              <p:nvPr/>
            </p:nvSpPr>
            <p:spPr>
              <a:xfrm>
                <a:off x="879975" y="1261700"/>
                <a:ext cx="12175" cy="7300"/>
              </a:xfrm>
              <a:custGeom>
                <a:rect b="b" l="l" r="r" t="t"/>
                <a:pathLst>
                  <a:path extrusionOk="0" h="292" w="487">
                    <a:moveTo>
                      <a:pt x="234" y="0"/>
                    </a:moveTo>
                    <a:lnTo>
                      <a:pt x="0" y="156"/>
                    </a:lnTo>
                    <a:lnTo>
                      <a:pt x="234" y="292"/>
                    </a:lnTo>
                    <a:lnTo>
                      <a:pt x="486"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2"/>
              <p:cNvSpPr/>
              <p:nvPr/>
            </p:nvSpPr>
            <p:spPr>
              <a:xfrm>
                <a:off x="853225" y="1246125"/>
                <a:ext cx="12175" cy="7325"/>
              </a:xfrm>
              <a:custGeom>
                <a:rect b="b" l="l" r="r" t="t"/>
                <a:pathLst>
                  <a:path extrusionOk="0" h="293" w="487">
                    <a:moveTo>
                      <a:pt x="234" y="1"/>
                    </a:moveTo>
                    <a:lnTo>
                      <a:pt x="0" y="137"/>
                    </a:lnTo>
                    <a:lnTo>
                      <a:pt x="234" y="292"/>
                    </a:lnTo>
                    <a:lnTo>
                      <a:pt x="486" y="13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2"/>
              <p:cNvSpPr/>
              <p:nvPr/>
            </p:nvSpPr>
            <p:spPr>
              <a:xfrm>
                <a:off x="825500" y="1230575"/>
                <a:ext cx="12175" cy="7300"/>
              </a:xfrm>
              <a:custGeom>
                <a:rect b="b" l="l" r="r" t="t"/>
                <a:pathLst>
                  <a:path extrusionOk="0" h="292" w="487">
                    <a:moveTo>
                      <a:pt x="253" y="0"/>
                    </a:moveTo>
                    <a:lnTo>
                      <a:pt x="0" y="156"/>
                    </a:lnTo>
                    <a:lnTo>
                      <a:pt x="253" y="292"/>
                    </a:lnTo>
                    <a:lnTo>
                      <a:pt x="487" y="156"/>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2"/>
              <p:cNvSpPr/>
              <p:nvPr/>
            </p:nvSpPr>
            <p:spPr>
              <a:xfrm>
                <a:off x="798750" y="1215000"/>
                <a:ext cx="12175" cy="7325"/>
              </a:xfrm>
              <a:custGeom>
                <a:rect b="b" l="l" r="r" t="t"/>
                <a:pathLst>
                  <a:path extrusionOk="0" h="293" w="487">
                    <a:moveTo>
                      <a:pt x="253" y="0"/>
                    </a:moveTo>
                    <a:lnTo>
                      <a:pt x="0" y="137"/>
                    </a:lnTo>
                    <a:lnTo>
                      <a:pt x="253" y="292"/>
                    </a:lnTo>
                    <a:lnTo>
                      <a:pt x="486" y="137"/>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2"/>
              <p:cNvSpPr/>
              <p:nvPr/>
            </p:nvSpPr>
            <p:spPr>
              <a:xfrm>
                <a:off x="912550" y="1249525"/>
                <a:ext cx="26775" cy="16075"/>
              </a:xfrm>
              <a:custGeom>
                <a:rect b="b" l="l" r="r" t="t"/>
                <a:pathLst>
                  <a:path extrusionOk="0" h="643" w="1071">
                    <a:moveTo>
                      <a:pt x="254" y="1"/>
                    </a:moveTo>
                    <a:lnTo>
                      <a:pt x="1" y="156"/>
                    </a:lnTo>
                    <a:lnTo>
                      <a:pt x="837" y="643"/>
                    </a:lnTo>
                    <a:lnTo>
                      <a:pt x="1071" y="487"/>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2"/>
              <p:cNvSpPr/>
              <p:nvPr/>
            </p:nvSpPr>
            <p:spPr>
              <a:xfrm>
                <a:off x="831825" y="1203325"/>
                <a:ext cx="27250" cy="15100"/>
              </a:xfrm>
              <a:custGeom>
                <a:rect b="b" l="l" r="r" t="t"/>
                <a:pathLst>
                  <a:path extrusionOk="0" h="604" w="1090">
                    <a:moveTo>
                      <a:pt x="234" y="1"/>
                    </a:moveTo>
                    <a:lnTo>
                      <a:pt x="0" y="117"/>
                    </a:lnTo>
                    <a:lnTo>
                      <a:pt x="856" y="604"/>
                    </a:lnTo>
                    <a:lnTo>
                      <a:pt x="1090" y="46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2"/>
              <p:cNvSpPr/>
              <p:nvPr/>
            </p:nvSpPr>
            <p:spPr>
              <a:xfrm>
                <a:off x="992800" y="1297200"/>
                <a:ext cx="14625" cy="8775"/>
              </a:xfrm>
              <a:custGeom>
                <a:rect b="b" l="l" r="r" t="t"/>
                <a:pathLst>
                  <a:path extrusionOk="0" h="351" w="585">
                    <a:moveTo>
                      <a:pt x="234" y="0"/>
                    </a:moveTo>
                    <a:lnTo>
                      <a:pt x="1" y="137"/>
                    </a:lnTo>
                    <a:lnTo>
                      <a:pt x="409" y="331"/>
                    </a:lnTo>
                    <a:cubicBezTo>
                      <a:pt x="448" y="331"/>
                      <a:pt x="468" y="351"/>
                      <a:pt x="468" y="351"/>
                    </a:cubicBezTo>
                    <a:cubicBezTo>
                      <a:pt x="506" y="351"/>
                      <a:pt x="545" y="331"/>
                      <a:pt x="565" y="312"/>
                    </a:cubicBezTo>
                    <a:cubicBezTo>
                      <a:pt x="584" y="253"/>
                      <a:pt x="584" y="195"/>
                      <a:pt x="506" y="137"/>
                    </a:cubicBez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2"/>
              <p:cNvSpPr/>
              <p:nvPr/>
            </p:nvSpPr>
            <p:spPr>
              <a:xfrm>
                <a:off x="885800" y="1234450"/>
                <a:ext cx="26775" cy="15100"/>
              </a:xfrm>
              <a:custGeom>
                <a:rect b="b" l="l" r="r" t="t"/>
                <a:pathLst>
                  <a:path extrusionOk="0" h="604" w="1071">
                    <a:moveTo>
                      <a:pt x="253" y="1"/>
                    </a:moveTo>
                    <a:lnTo>
                      <a:pt x="1" y="137"/>
                    </a:lnTo>
                    <a:lnTo>
                      <a:pt x="837" y="604"/>
                    </a:lnTo>
                    <a:lnTo>
                      <a:pt x="1071" y="468"/>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2"/>
              <p:cNvSpPr/>
              <p:nvPr/>
            </p:nvSpPr>
            <p:spPr>
              <a:xfrm>
                <a:off x="966550" y="1280650"/>
                <a:ext cx="26775" cy="15600"/>
              </a:xfrm>
              <a:custGeom>
                <a:rect b="b" l="l" r="r" t="t"/>
                <a:pathLst>
                  <a:path extrusionOk="0" h="624" w="1071">
                    <a:moveTo>
                      <a:pt x="253" y="1"/>
                    </a:moveTo>
                    <a:lnTo>
                      <a:pt x="0" y="137"/>
                    </a:lnTo>
                    <a:lnTo>
                      <a:pt x="837" y="623"/>
                    </a:lnTo>
                    <a:lnTo>
                      <a:pt x="1070"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2"/>
              <p:cNvSpPr/>
              <p:nvPr/>
            </p:nvSpPr>
            <p:spPr>
              <a:xfrm>
                <a:off x="939300" y="1265575"/>
                <a:ext cx="27275" cy="15100"/>
              </a:xfrm>
              <a:custGeom>
                <a:rect b="b" l="l" r="r" t="t"/>
                <a:pathLst>
                  <a:path extrusionOk="0" h="604" w="1091">
                    <a:moveTo>
                      <a:pt x="254" y="1"/>
                    </a:moveTo>
                    <a:lnTo>
                      <a:pt x="1" y="137"/>
                    </a:lnTo>
                    <a:lnTo>
                      <a:pt x="857" y="604"/>
                    </a:lnTo>
                    <a:lnTo>
                      <a:pt x="1090" y="487"/>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2"/>
              <p:cNvSpPr/>
              <p:nvPr/>
            </p:nvSpPr>
            <p:spPr>
              <a:xfrm>
                <a:off x="357600" y="925600"/>
                <a:ext cx="474250" cy="277750"/>
              </a:xfrm>
              <a:custGeom>
                <a:rect b="b" l="l" r="r" t="t"/>
                <a:pathLst>
                  <a:path extrusionOk="0" h="11110" w="18970">
                    <a:moveTo>
                      <a:pt x="0" y="1"/>
                    </a:moveTo>
                    <a:lnTo>
                      <a:pt x="0" y="293"/>
                    </a:lnTo>
                    <a:lnTo>
                      <a:pt x="18716" y="11110"/>
                    </a:lnTo>
                    <a:lnTo>
                      <a:pt x="18969" y="1097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2"/>
              <p:cNvSpPr/>
              <p:nvPr/>
            </p:nvSpPr>
            <p:spPr>
              <a:xfrm>
                <a:off x="859050" y="1218400"/>
                <a:ext cx="26775" cy="16075"/>
              </a:xfrm>
              <a:custGeom>
                <a:rect b="b" l="l" r="r" t="t"/>
                <a:pathLst>
                  <a:path extrusionOk="0" h="643" w="1071">
                    <a:moveTo>
                      <a:pt x="253" y="1"/>
                    </a:moveTo>
                    <a:lnTo>
                      <a:pt x="1" y="156"/>
                    </a:lnTo>
                    <a:lnTo>
                      <a:pt x="837" y="643"/>
                    </a:lnTo>
                    <a:lnTo>
                      <a:pt x="1071"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2"/>
              <p:cNvSpPr/>
              <p:nvPr/>
            </p:nvSpPr>
            <p:spPr>
              <a:xfrm>
                <a:off x="987450" y="1292825"/>
                <a:ext cx="12200" cy="7325"/>
              </a:xfrm>
              <a:custGeom>
                <a:rect b="b" l="l" r="r" t="t"/>
                <a:pathLst>
                  <a:path extrusionOk="0" h="293" w="488">
                    <a:moveTo>
                      <a:pt x="234" y="0"/>
                    </a:moveTo>
                    <a:lnTo>
                      <a:pt x="1" y="136"/>
                    </a:lnTo>
                    <a:lnTo>
                      <a:pt x="234" y="292"/>
                    </a:lnTo>
                    <a:lnTo>
                      <a:pt x="487" y="13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2"/>
              <p:cNvSpPr/>
              <p:nvPr/>
            </p:nvSpPr>
            <p:spPr>
              <a:xfrm>
                <a:off x="960700" y="1277750"/>
                <a:ext cx="12175" cy="6350"/>
              </a:xfrm>
              <a:custGeom>
                <a:rect b="b" l="l" r="r" t="t"/>
                <a:pathLst>
                  <a:path extrusionOk="0" h="254" w="487">
                    <a:moveTo>
                      <a:pt x="234" y="0"/>
                    </a:moveTo>
                    <a:lnTo>
                      <a:pt x="1" y="117"/>
                    </a:lnTo>
                    <a:lnTo>
                      <a:pt x="234" y="253"/>
                    </a:lnTo>
                    <a:lnTo>
                      <a:pt x="487" y="11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2"/>
              <p:cNvSpPr/>
              <p:nvPr/>
            </p:nvSpPr>
            <p:spPr>
              <a:xfrm>
                <a:off x="933475" y="1261700"/>
                <a:ext cx="12175" cy="7300"/>
              </a:xfrm>
              <a:custGeom>
                <a:rect b="b" l="l" r="r" t="t"/>
                <a:pathLst>
                  <a:path extrusionOk="0" h="292" w="487">
                    <a:moveTo>
                      <a:pt x="234" y="0"/>
                    </a:moveTo>
                    <a:lnTo>
                      <a:pt x="0"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2"/>
              <p:cNvSpPr/>
              <p:nvPr/>
            </p:nvSpPr>
            <p:spPr>
              <a:xfrm>
                <a:off x="906725" y="1246125"/>
                <a:ext cx="12175" cy="7325"/>
              </a:xfrm>
              <a:custGeom>
                <a:rect b="b" l="l" r="r" t="t"/>
                <a:pathLst>
                  <a:path extrusionOk="0" h="293" w="487">
                    <a:moveTo>
                      <a:pt x="234" y="1"/>
                    </a:moveTo>
                    <a:lnTo>
                      <a:pt x="0" y="137"/>
                    </a:lnTo>
                    <a:lnTo>
                      <a:pt x="234" y="292"/>
                    </a:lnTo>
                    <a:lnTo>
                      <a:pt x="487" y="13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2"/>
              <p:cNvSpPr/>
              <p:nvPr/>
            </p:nvSpPr>
            <p:spPr>
              <a:xfrm>
                <a:off x="879975" y="1230575"/>
                <a:ext cx="12175" cy="7300"/>
              </a:xfrm>
              <a:custGeom>
                <a:rect b="b" l="l" r="r" t="t"/>
                <a:pathLst>
                  <a:path extrusionOk="0" h="292" w="487">
                    <a:moveTo>
                      <a:pt x="234" y="0"/>
                    </a:moveTo>
                    <a:lnTo>
                      <a:pt x="0" y="156"/>
                    </a:lnTo>
                    <a:lnTo>
                      <a:pt x="234" y="292"/>
                    </a:lnTo>
                    <a:lnTo>
                      <a:pt x="486"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2"/>
              <p:cNvSpPr/>
              <p:nvPr/>
            </p:nvSpPr>
            <p:spPr>
              <a:xfrm>
                <a:off x="853225" y="1215000"/>
                <a:ext cx="12175" cy="7325"/>
              </a:xfrm>
              <a:custGeom>
                <a:rect b="b" l="l" r="r" t="t"/>
                <a:pathLst>
                  <a:path extrusionOk="0" h="293" w="487">
                    <a:moveTo>
                      <a:pt x="234" y="0"/>
                    </a:moveTo>
                    <a:lnTo>
                      <a:pt x="0" y="137"/>
                    </a:lnTo>
                    <a:lnTo>
                      <a:pt x="234" y="292"/>
                    </a:lnTo>
                    <a:lnTo>
                      <a:pt x="486"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2"/>
              <p:cNvSpPr/>
              <p:nvPr/>
            </p:nvSpPr>
            <p:spPr>
              <a:xfrm>
                <a:off x="825500" y="1199925"/>
                <a:ext cx="12175" cy="6350"/>
              </a:xfrm>
              <a:custGeom>
                <a:rect b="b" l="l" r="r" t="t"/>
                <a:pathLst>
                  <a:path extrusionOk="0" h="254" w="487">
                    <a:moveTo>
                      <a:pt x="253" y="0"/>
                    </a:moveTo>
                    <a:lnTo>
                      <a:pt x="0" y="137"/>
                    </a:lnTo>
                    <a:lnTo>
                      <a:pt x="253" y="253"/>
                    </a:lnTo>
                    <a:lnTo>
                      <a:pt x="487" y="137"/>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2"/>
              <p:cNvSpPr/>
              <p:nvPr/>
            </p:nvSpPr>
            <p:spPr>
              <a:xfrm>
                <a:off x="885800" y="1203325"/>
                <a:ext cx="26775" cy="15100"/>
              </a:xfrm>
              <a:custGeom>
                <a:rect b="b" l="l" r="r" t="t"/>
                <a:pathLst>
                  <a:path extrusionOk="0" h="604" w="1071">
                    <a:moveTo>
                      <a:pt x="253" y="1"/>
                    </a:moveTo>
                    <a:lnTo>
                      <a:pt x="1" y="117"/>
                    </a:lnTo>
                    <a:lnTo>
                      <a:pt x="837" y="604"/>
                    </a:lnTo>
                    <a:lnTo>
                      <a:pt x="1071" y="46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2"/>
              <p:cNvSpPr/>
              <p:nvPr/>
            </p:nvSpPr>
            <p:spPr>
              <a:xfrm>
                <a:off x="993300" y="1265575"/>
                <a:ext cx="26775" cy="15100"/>
              </a:xfrm>
              <a:custGeom>
                <a:rect b="b" l="l" r="r" t="t"/>
                <a:pathLst>
                  <a:path extrusionOk="0" h="604" w="1071">
                    <a:moveTo>
                      <a:pt x="253" y="1"/>
                    </a:moveTo>
                    <a:lnTo>
                      <a:pt x="0" y="137"/>
                    </a:lnTo>
                    <a:lnTo>
                      <a:pt x="837" y="604"/>
                    </a:lnTo>
                    <a:lnTo>
                      <a:pt x="1070"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1019550" y="1281150"/>
                <a:ext cx="14625" cy="9275"/>
              </a:xfrm>
              <a:custGeom>
                <a:rect b="b" l="l" r="r" t="t"/>
                <a:pathLst>
                  <a:path extrusionOk="0" h="371" w="585">
                    <a:moveTo>
                      <a:pt x="254" y="0"/>
                    </a:moveTo>
                    <a:lnTo>
                      <a:pt x="1" y="156"/>
                    </a:lnTo>
                    <a:lnTo>
                      <a:pt x="409" y="351"/>
                    </a:lnTo>
                    <a:cubicBezTo>
                      <a:pt x="448" y="351"/>
                      <a:pt x="468" y="370"/>
                      <a:pt x="468" y="370"/>
                    </a:cubicBezTo>
                    <a:cubicBezTo>
                      <a:pt x="507" y="370"/>
                      <a:pt x="545" y="351"/>
                      <a:pt x="565" y="312"/>
                    </a:cubicBezTo>
                    <a:cubicBezTo>
                      <a:pt x="584" y="273"/>
                      <a:pt x="584" y="195"/>
                      <a:pt x="507" y="156"/>
                    </a:cubicBez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939300" y="1234450"/>
                <a:ext cx="27275" cy="15100"/>
              </a:xfrm>
              <a:custGeom>
                <a:rect b="b" l="l" r="r" t="t"/>
                <a:pathLst>
                  <a:path extrusionOk="0" h="604" w="1091">
                    <a:moveTo>
                      <a:pt x="254" y="1"/>
                    </a:moveTo>
                    <a:lnTo>
                      <a:pt x="1" y="137"/>
                    </a:lnTo>
                    <a:lnTo>
                      <a:pt x="857" y="604"/>
                    </a:lnTo>
                    <a:lnTo>
                      <a:pt x="1090" y="468"/>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2"/>
              <p:cNvSpPr/>
              <p:nvPr/>
            </p:nvSpPr>
            <p:spPr>
              <a:xfrm>
                <a:off x="477725" y="967425"/>
                <a:ext cx="381350" cy="220850"/>
              </a:xfrm>
              <a:custGeom>
                <a:rect b="b" l="l" r="r" t="t"/>
                <a:pathLst>
                  <a:path extrusionOk="0" h="8834" w="15254">
                    <a:moveTo>
                      <a:pt x="234" y="1"/>
                    </a:moveTo>
                    <a:cubicBezTo>
                      <a:pt x="176" y="59"/>
                      <a:pt x="156" y="79"/>
                      <a:pt x="79" y="118"/>
                    </a:cubicBezTo>
                    <a:cubicBezTo>
                      <a:pt x="59" y="137"/>
                      <a:pt x="20" y="137"/>
                      <a:pt x="1" y="176"/>
                    </a:cubicBezTo>
                    <a:lnTo>
                      <a:pt x="15020" y="8833"/>
                    </a:lnTo>
                    <a:lnTo>
                      <a:pt x="15254" y="8678"/>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2"/>
              <p:cNvSpPr/>
              <p:nvPr/>
            </p:nvSpPr>
            <p:spPr>
              <a:xfrm>
                <a:off x="859050" y="1187775"/>
                <a:ext cx="26775" cy="15575"/>
              </a:xfrm>
              <a:custGeom>
                <a:rect b="b" l="l" r="r" t="t"/>
                <a:pathLst>
                  <a:path extrusionOk="0" h="623" w="1071">
                    <a:moveTo>
                      <a:pt x="253" y="0"/>
                    </a:moveTo>
                    <a:lnTo>
                      <a:pt x="1" y="136"/>
                    </a:lnTo>
                    <a:lnTo>
                      <a:pt x="837" y="623"/>
                    </a:lnTo>
                    <a:lnTo>
                      <a:pt x="1071" y="486"/>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966550" y="1249525"/>
                <a:ext cx="26775" cy="16075"/>
              </a:xfrm>
              <a:custGeom>
                <a:rect b="b" l="l" r="r" t="t"/>
                <a:pathLst>
                  <a:path extrusionOk="0" h="643" w="1071">
                    <a:moveTo>
                      <a:pt x="253" y="1"/>
                    </a:moveTo>
                    <a:lnTo>
                      <a:pt x="0" y="156"/>
                    </a:lnTo>
                    <a:lnTo>
                      <a:pt x="837" y="643"/>
                    </a:lnTo>
                    <a:lnTo>
                      <a:pt x="1070"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912550" y="1218400"/>
                <a:ext cx="26775" cy="16075"/>
              </a:xfrm>
              <a:custGeom>
                <a:rect b="b" l="l" r="r" t="t"/>
                <a:pathLst>
                  <a:path extrusionOk="0" h="643" w="1071">
                    <a:moveTo>
                      <a:pt x="254" y="1"/>
                    </a:moveTo>
                    <a:lnTo>
                      <a:pt x="1" y="156"/>
                    </a:lnTo>
                    <a:lnTo>
                      <a:pt x="837" y="643"/>
                    </a:lnTo>
                    <a:lnTo>
                      <a:pt x="1071" y="487"/>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1014200" y="1277750"/>
                <a:ext cx="12200" cy="6350"/>
              </a:xfrm>
              <a:custGeom>
                <a:rect b="b" l="l" r="r" t="t"/>
                <a:pathLst>
                  <a:path extrusionOk="0" h="254" w="488">
                    <a:moveTo>
                      <a:pt x="234" y="0"/>
                    </a:moveTo>
                    <a:lnTo>
                      <a:pt x="1" y="117"/>
                    </a:lnTo>
                    <a:lnTo>
                      <a:pt x="234" y="253"/>
                    </a:lnTo>
                    <a:lnTo>
                      <a:pt x="487" y="11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987450" y="1261700"/>
                <a:ext cx="12200" cy="7300"/>
              </a:xfrm>
              <a:custGeom>
                <a:rect b="b" l="l" r="r" t="t"/>
                <a:pathLst>
                  <a:path extrusionOk="0" h="292" w="488">
                    <a:moveTo>
                      <a:pt x="234" y="0"/>
                    </a:moveTo>
                    <a:lnTo>
                      <a:pt x="1"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960700" y="1246125"/>
                <a:ext cx="12175" cy="7325"/>
              </a:xfrm>
              <a:custGeom>
                <a:rect b="b" l="l" r="r" t="t"/>
                <a:pathLst>
                  <a:path extrusionOk="0" h="293" w="487">
                    <a:moveTo>
                      <a:pt x="234" y="1"/>
                    </a:moveTo>
                    <a:lnTo>
                      <a:pt x="1" y="137"/>
                    </a:lnTo>
                    <a:lnTo>
                      <a:pt x="234" y="292"/>
                    </a:lnTo>
                    <a:lnTo>
                      <a:pt x="487" y="13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933475" y="1230575"/>
                <a:ext cx="12175" cy="7300"/>
              </a:xfrm>
              <a:custGeom>
                <a:rect b="b" l="l" r="r" t="t"/>
                <a:pathLst>
                  <a:path extrusionOk="0" h="292" w="487">
                    <a:moveTo>
                      <a:pt x="234" y="0"/>
                    </a:moveTo>
                    <a:lnTo>
                      <a:pt x="0"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2"/>
              <p:cNvSpPr/>
              <p:nvPr/>
            </p:nvSpPr>
            <p:spPr>
              <a:xfrm>
                <a:off x="906725" y="1215000"/>
                <a:ext cx="12175" cy="7325"/>
              </a:xfrm>
              <a:custGeom>
                <a:rect b="b" l="l" r="r" t="t"/>
                <a:pathLst>
                  <a:path extrusionOk="0" h="293" w="487">
                    <a:moveTo>
                      <a:pt x="234" y="0"/>
                    </a:moveTo>
                    <a:lnTo>
                      <a:pt x="0" y="137"/>
                    </a:lnTo>
                    <a:lnTo>
                      <a:pt x="234" y="292"/>
                    </a:lnTo>
                    <a:lnTo>
                      <a:pt x="487"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2"/>
              <p:cNvSpPr/>
              <p:nvPr/>
            </p:nvSpPr>
            <p:spPr>
              <a:xfrm>
                <a:off x="879975" y="1199925"/>
                <a:ext cx="12175" cy="6350"/>
              </a:xfrm>
              <a:custGeom>
                <a:rect b="b" l="l" r="r" t="t"/>
                <a:pathLst>
                  <a:path extrusionOk="0" h="254" w="487">
                    <a:moveTo>
                      <a:pt x="234" y="0"/>
                    </a:moveTo>
                    <a:lnTo>
                      <a:pt x="0" y="137"/>
                    </a:lnTo>
                    <a:lnTo>
                      <a:pt x="234" y="253"/>
                    </a:lnTo>
                    <a:lnTo>
                      <a:pt x="486"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2"/>
              <p:cNvSpPr/>
              <p:nvPr/>
            </p:nvSpPr>
            <p:spPr>
              <a:xfrm>
                <a:off x="853225" y="1183875"/>
                <a:ext cx="12175" cy="7325"/>
              </a:xfrm>
              <a:custGeom>
                <a:rect b="b" l="l" r="r" t="t"/>
                <a:pathLst>
                  <a:path extrusionOk="0" h="293" w="487">
                    <a:moveTo>
                      <a:pt x="234" y="0"/>
                    </a:moveTo>
                    <a:lnTo>
                      <a:pt x="0" y="156"/>
                    </a:lnTo>
                    <a:lnTo>
                      <a:pt x="234" y="292"/>
                    </a:lnTo>
                    <a:lnTo>
                      <a:pt x="486"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2"/>
              <p:cNvSpPr/>
              <p:nvPr/>
            </p:nvSpPr>
            <p:spPr>
              <a:xfrm>
                <a:off x="939300" y="1203325"/>
                <a:ext cx="27275" cy="15100"/>
              </a:xfrm>
              <a:custGeom>
                <a:rect b="b" l="l" r="r" t="t"/>
                <a:pathLst>
                  <a:path extrusionOk="0" h="604" w="1091">
                    <a:moveTo>
                      <a:pt x="254" y="1"/>
                    </a:moveTo>
                    <a:lnTo>
                      <a:pt x="1" y="117"/>
                    </a:lnTo>
                    <a:lnTo>
                      <a:pt x="857" y="604"/>
                    </a:lnTo>
                    <a:lnTo>
                      <a:pt x="1090" y="467"/>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2"/>
              <p:cNvSpPr/>
              <p:nvPr/>
            </p:nvSpPr>
            <p:spPr>
              <a:xfrm>
                <a:off x="912550" y="1187775"/>
                <a:ext cx="26775" cy="15575"/>
              </a:xfrm>
              <a:custGeom>
                <a:rect b="b" l="l" r="r" t="t"/>
                <a:pathLst>
                  <a:path extrusionOk="0" h="623" w="1071">
                    <a:moveTo>
                      <a:pt x="254" y="0"/>
                    </a:moveTo>
                    <a:lnTo>
                      <a:pt x="1" y="136"/>
                    </a:lnTo>
                    <a:lnTo>
                      <a:pt x="837" y="623"/>
                    </a:lnTo>
                    <a:lnTo>
                      <a:pt x="1071" y="486"/>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2"/>
              <p:cNvSpPr/>
              <p:nvPr/>
            </p:nvSpPr>
            <p:spPr>
              <a:xfrm>
                <a:off x="1046300" y="1266075"/>
                <a:ext cx="14625" cy="9250"/>
              </a:xfrm>
              <a:custGeom>
                <a:rect b="b" l="l" r="r" t="t"/>
                <a:pathLst>
                  <a:path extrusionOk="0" h="370" w="585">
                    <a:moveTo>
                      <a:pt x="254" y="0"/>
                    </a:moveTo>
                    <a:lnTo>
                      <a:pt x="1" y="136"/>
                    </a:lnTo>
                    <a:lnTo>
                      <a:pt x="409" y="331"/>
                    </a:lnTo>
                    <a:cubicBezTo>
                      <a:pt x="448" y="331"/>
                      <a:pt x="468" y="370"/>
                      <a:pt x="468" y="370"/>
                    </a:cubicBezTo>
                    <a:cubicBezTo>
                      <a:pt x="507" y="370"/>
                      <a:pt x="545" y="331"/>
                      <a:pt x="565" y="312"/>
                    </a:cubicBezTo>
                    <a:cubicBezTo>
                      <a:pt x="584" y="273"/>
                      <a:pt x="584" y="195"/>
                      <a:pt x="507" y="136"/>
                    </a:cubicBez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2"/>
              <p:cNvSpPr/>
              <p:nvPr/>
            </p:nvSpPr>
            <p:spPr>
              <a:xfrm>
                <a:off x="993300" y="1234450"/>
                <a:ext cx="26775" cy="15100"/>
              </a:xfrm>
              <a:custGeom>
                <a:rect b="b" l="l" r="r" t="t"/>
                <a:pathLst>
                  <a:path extrusionOk="0" h="604" w="1071">
                    <a:moveTo>
                      <a:pt x="253" y="1"/>
                    </a:moveTo>
                    <a:lnTo>
                      <a:pt x="0" y="137"/>
                    </a:lnTo>
                    <a:lnTo>
                      <a:pt x="837" y="604"/>
                    </a:lnTo>
                    <a:lnTo>
                      <a:pt x="1070" y="468"/>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2"/>
              <p:cNvSpPr/>
              <p:nvPr/>
            </p:nvSpPr>
            <p:spPr>
              <a:xfrm>
                <a:off x="966550" y="1218400"/>
                <a:ext cx="26775" cy="16075"/>
              </a:xfrm>
              <a:custGeom>
                <a:rect b="b" l="l" r="r" t="t"/>
                <a:pathLst>
                  <a:path extrusionOk="0" h="643" w="1071">
                    <a:moveTo>
                      <a:pt x="253" y="1"/>
                    </a:moveTo>
                    <a:lnTo>
                      <a:pt x="0" y="156"/>
                    </a:lnTo>
                    <a:lnTo>
                      <a:pt x="837" y="643"/>
                    </a:lnTo>
                    <a:lnTo>
                      <a:pt x="1070"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2"/>
              <p:cNvSpPr/>
              <p:nvPr/>
            </p:nvSpPr>
            <p:spPr>
              <a:xfrm>
                <a:off x="357600" y="863350"/>
                <a:ext cx="528225" cy="308875"/>
              </a:xfrm>
              <a:custGeom>
                <a:rect b="b" l="l" r="r" t="t"/>
                <a:pathLst>
                  <a:path extrusionOk="0" h="12355" w="21129">
                    <a:moveTo>
                      <a:pt x="0" y="1"/>
                    </a:moveTo>
                    <a:lnTo>
                      <a:pt x="0" y="273"/>
                    </a:lnTo>
                    <a:lnTo>
                      <a:pt x="20895" y="12354"/>
                    </a:lnTo>
                    <a:lnTo>
                      <a:pt x="21129" y="1221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2"/>
              <p:cNvSpPr/>
              <p:nvPr/>
            </p:nvSpPr>
            <p:spPr>
              <a:xfrm>
                <a:off x="885800" y="1172200"/>
                <a:ext cx="26775" cy="15575"/>
              </a:xfrm>
              <a:custGeom>
                <a:rect b="b" l="l" r="r" t="t"/>
                <a:pathLst>
                  <a:path extrusionOk="0" h="623" w="1071">
                    <a:moveTo>
                      <a:pt x="253" y="0"/>
                    </a:moveTo>
                    <a:lnTo>
                      <a:pt x="1" y="137"/>
                    </a:lnTo>
                    <a:lnTo>
                      <a:pt x="837" y="623"/>
                    </a:lnTo>
                    <a:lnTo>
                      <a:pt x="1071" y="467"/>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2"/>
              <p:cNvSpPr/>
              <p:nvPr/>
            </p:nvSpPr>
            <p:spPr>
              <a:xfrm>
                <a:off x="1020050" y="1249525"/>
                <a:ext cx="26775" cy="16075"/>
              </a:xfrm>
              <a:custGeom>
                <a:rect b="b" l="l" r="r" t="t"/>
                <a:pathLst>
                  <a:path extrusionOk="0" h="643" w="1071">
                    <a:moveTo>
                      <a:pt x="253" y="1"/>
                    </a:moveTo>
                    <a:lnTo>
                      <a:pt x="0" y="156"/>
                    </a:lnTo>
                    <a:lnTo>
                      <a:pt x="837" y="643"/>
                    </a:lnTo>
                    <a:lnTo>
                      <a:pt x="1070"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2"/>
              <p:cNvSpPr/>
              <p:nvPr/>
            </p:nvSpPr>
            <p:spPr>
              <a:xfrm>
                <a:off x="1040950" y="1261700"/>
                <a:ext cx="12200" cy="7300"/>
              </a:xfrm>
              <a:custGeom>
                <a:rect b="b" l="l" r="r" t="t"/>
                <a:pathLst>
                  <a:path extrusionOk="0" h="292" w="488">
                    <a:moveTo>
                      <a:pt x="234" y="0"/>
                    </a:moveTo>
                    <a:lnTo>
                      <a:pt x="1"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2"/>
              <p:cNvSpPr/>
              <p:nvPr/>
            </p:nvSpPr>
            <p:spPr>
              <a:xfrm>
                <a:off x="1014200" y="1246125"/>
                <a:ext cx="12200" cy="7325"/>
              </a:xfrm>
              <a:custGeom>
                <a:rect b="b" l="l" r="r" t="t"/>
                <a:pathLst>
                  <a:path extrusionOk="0" h="293" w="488">
                    <a:moveTo>
                      <a:pt x="234" y="1"/>
                    </a:moveTo>
                    <a:lnTo>
                      <a:pt x="1" y="137"/>
                    </a:lnTo>
                    <a:lnTo>
                      <a:pt x="234" y="292"/>
                    </a:lnTo>
                    <a:lnTo>
                      <a:pt x="487" y="13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2"/>
              <p:cNvSpPr/>
              <p:nvPr/>
            </p:nvSpPr>
            <p:spPr>
              <a:xfrm>
                <a:off x="987450" y="1230575"/>
                <a:ext cx="12200" cy="7300"/>
              </a:xfrm>
              <a:custGeom>
                <a:rect b="b" l="l" r="r" t="t"/>
                <a:pathLst>
                  <a:path extrusionOk="0" h="292" w="488">
                    <a:moveTo>
                      <a:pt x="234" y="0"/>
                    </a:moveTo>
                    <a:lnTo>
                      <a:pt x="1"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2"/>
              <p:cNvSpPr/>
              <p:nvPr/>
            </p:nvSpPr>
            <p:spPr>
              <a:xfrm>
                <a:off x="960700" y="1215000"/>
                <a:ext cx="12175" cy="7325"/>
              </a:xfrm>
              <a:custGeom>
                <a:rect b="b" l="l" r="r" t="t"/>
                <a:pathLst>
                  <a:path extrusionOk="0" h="293" w="487">
                    <a:moveTo>
                      <a:pt x="234" y="0"/>
                    </a:moveTo>
                    <a:lnTo>
                      <a:pt x="1" y="137"/>
                    </a:lnTo>
                    <a:lnTo>
                      <a:pt x="234" y="292"/>
                    </a:lnTo>
                    <a:lnTo>
                      <a:pt x="487"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2"/>
              <p:cNvSpPr/>
              <p:nvPr/>
            </p:nvSpPr>
            <p:spPr>
              <a:xfrm>
                <a:off x="933475" y="1199925"/>
                <a:ext cx="12175" cy="6350"/>
              </a:xfrm>
              <a:custGeom>
                <a:rect b="b" l="l" r="r" t="t"/>
                <a:pathLst>
                  <a:path extrusionOk="0" h="254" w="487">
                    <a:moveTo>
                      <a:pt x="234" y="0"/>
                    </a:moveTo>
                    <a:lnTo>
                      <a:pt x="0" y="137"/>
                    </a:lnTo>
                    <a:lnTo>
                      <a:pt x="234" y="253"/>
                    </a:lnTo>
                    <a:lnTo>
                      <a:pt x="487"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2"/>
              <p:cNvSpPr/>
              <p:nvPr/>
            </p:nvSpPr>
            <p:spPr>
              <a:xfrm>
                <a:off x="906725" y="1183875"/>
                <a:ext cx="12175" cy="7325"/>
              </a:xfrm>
              <a:custGeom>
                <a:rect b="b" l="l" r="r" t="t"/>
                <a:pathLst>
                  <a:path extrusionOk="0" h="293" w="487">
                    <a:moveTo>
                      <a:pt x="234" y="0"/>
                    </a:moveTo>
                    <a:lnTo>
                      <a:pt x="0"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2"/>
              <p:cNvSpPr/>
              <p:nvPr/>
            </p:nvSpPr>
            <p:spPr>
              <a:xfrm>
                <a:off x="879975" y="1168800"/>
                <a:ext cx="12175" cy="6825"/>
              </a:xfrm>
              <a:custGeom>
                <a:rect b="b" l="l" r="r" t="t"/>
                <a:pathLst>
                  <a:path extrusionOk="0" h="273" w="487">
                    <a:moveTo>
                      <a:pt x="234" y="0"/>
                    </a:moveTo>
                    <a:lnTo>
                      <a:pt x="0" y="136"/>
                    </a:lnTo>
                    <a:lnTo>
                      <a:pt x="234" y="273"/>
                    </a:lnTo>
                    <a:lnTo>
                      <a:pt x="486" y="13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2"/>
              <p:cNvSpPr/>
              <p:nvPr/>
            </p:nvSpPr>
            <p:spPr>
              <a:xfrm>
                <a:off x="1046800" y="1234450"/>
                <a:ext cx="26775" cy="15100"/>
              </a:xfrm>
              <a:custGeom>
                <a:rect b="b" l="l" r="r" t="t"/>
                <a:pathLst>
                  <a:path extrusionOk="0" h="604" w="1071">
                    <a:moveTo>
                      <a:pt x="253" y="1"/>
                    </a:moveTo>
                    <a:lnTo>
                      <a:pt x="0" y="137"/>
                    </a:lnTo>
                    <a:lnTo>
                      <a:pt x="837" y="604"/>
                    </a:lnTo>
                    <a:lnTo>
                      <a:pt x="1070" y="468"/>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2"/>
              <p:cNvSpPr/>
              <p:nvPr/>
            </p:nvSpPr>
            <p:spPr>
              <a:xfrm>
                <a:off x="1073550" y="1250025"/>
                <a:ext cx="14600" cy="9250"/>
              </a:xfrm>
              <a:custGeom>
                <a:rect b="b" l="l" r="r" t="t"/>
                <a:pathLst>
                  <a:path extrusionOk="0" h="370" w="584">
                    <a:moveTo>
                      <a:pt x="253" y="0"/>
                    </a:moveTo>
                    <a:lnTo>
                      <a:pt x="0" y="156"/>
                    </a:lnTo>
                    <a:lnTo>
                      <a:pt x="428" y="350"/>
                    </a:lnTo>
                    <a:cubicBezTo>
                      <a:pt x="448" y="350"/>
                      <a:pt x="467" y="370"/>
                      <a:pt x="467" y="370"/>
                    </a:cubicBezTo>
                    <a:cubicBezTo>
                      <a:pt x="525" y="370"/>
                      <a:pt x="545" y="350"/>
                      <a:pt x="564" y="331"/>
                    </a:cubicBezTo>
                    <a:cubicBezTo>
                      <a:pt x="584" y="273"/>
                      <a:pt x="584" y="195"/>
                      <a:pt x="525" y="156"/>
                    </a:cubicBez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2"/>
              <p:cNvSpPr/>
              <p:nvPr/>
            </p:nvSpPr>
            <p:spPr>
              <a:xfrm>
                <a:off x="542425" y="806925"/>
                <a:ext cx="370150" cy="349725"/>
              </a:xfrm>
              <a:custGeom>
                <a:rect b="b" l="l" r="r" t="t"/>
                <a:pathLst>
                  <a:path extrusionOk="0" h="13989" w="14806">
                    <a:moveTo>
                      <a:pt x="0" y="1"/>
                    </a:moveTo>
                    <a:lnTo>
                      <a:pt x="0" y="5506"/>
                    </a:lnTo>
                    <a:cubicBezTo>
                      <a:pt x="0" y="5545"/>
                      <a:pt x="20" y="5565"/>
                      <a:pt x="39" y="5604"/>
                    </a:cubicBezTo>
                    <a:lnTo>
                      <a:pt x="14572" y="13989"/>
                    </a:lnTo>
                    <a:lnTo>
                      <a:pt x="14806" y="13833"/>
                    </a:lnTo>
                    <a:lnTo>
                      <a:pt x="234" y="5429"/>
                    </a:lnTo>
                    <a:lnTo>
                      <a:pt x="234" y="15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2"/>
              <p:cNvSpPr/>
              <p:nvPr/>
            </p:nvSpPr>
            <p:spPr>
              <a:xfrm>
                <a:off x="993300" y="1203325"/>
                <a:ext cx="26775" cy="15100"/>
              </a:xfrm>
              <a:custGeom>
                <a:rect b="b" l="l" r="r" t="t"/>
                <a:pathLst>
                  <a:path extrusionOk="0" h="604" w="1071">
                    <a:moveTo>
                      <a:pt x="253" y="1"/>
                    </a:moveTo>
                    <a:lnTo>
                      <a:pt x="0" y="117"/>
                    </a:lnTo>
                    <a:lnTo>
                      <a:pt x="837" y="604"/>
                    </a:lnTo>
                    <a:lnTo>
                      <a:pt x="1070" y="46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2"/>
              <p:cNvSpPr/>
              <p:nvPr/>
            </p:nvSpPr>
            <p:spPr>
              <a:xfrm>
                <a:off x="966550" y="1187775"/>
                <a:ext cx="26775" cy="15575"/>
              </a:xfrm>
              <a:custGeom>
                <a:rect b="b" l="l" r="r" t="t"/>
                <a:pathLst>
                  <a:path extrusionOk="0" h="623" w="1071">
                    <a:moveTo>
                      <a:pt x="253" y="0"/>
                    </a:moveTo>
                    <a:lnTo>
                      <a:pt x="0" y="136"/>
                    </a:lnTo>
                    <a:lnTo>
                      <a:pt x="837" y="623"/>
                    </a:lnTo>
                    <a:lnTo>
                      <a:pt x="1070" y="486"/>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2"/>
              <p:cNvSpPr/>
              <p:nvPr/>
            </p:nvSpPr>
            <p:spPr>
              <a:xfrm>
                <a:off x="1020050" y="1218400"/>
                <a:ext cx="26775" cy="16075"/>
              </a:xfrm>
              <a:custGeom>
                <a:rect b="b" l="l" r="r" t="t"/>
                <a:pathLst>
                  <a:path extrusionOk="0" h="643" w="1071">
                    <a:moveTo>
                      <a:pt x="253" y="1"/>
                    </a:moveTo>
                    <a:lnTo>
                      <a:pt x="0" y="156"/>
                    </a:lnTo>
                    <a:lnTo>
                      <a:pt x="837" y="643"/>
                    </a:lnTo>
                    <a:lnTo>
                      <a:pt x="1070"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2"/>
              <p:cNvSpPr/>
              <p:nvPr/>
            </p:nvSpPr>
            <p:spPr>
              <a:xfrm>
                <a:off x="939300" y="1172200"/>
                <a:ext cx="27275" cy="15575"/>
              </a:xfrm>
              <a:custGeom>
                <a:rect b="b" l="l" r="r" t="t"/>
                <a:pathLst>
                  <a:path extrusionOk="0" h="623" w="1091">
                    <a:moveTo>
                      <a:pt x="254" y="0"/>
                    </a:moveTo>
                    <a:lnTo>
                      <a:pt x="1" y="137"/>
                    </a:lnTo>
                    <a:lnTo>
                      <a:pt x="857" y="623"/>
                    </a:lnTo>
                    <a:lnTo>
                      <a:pt x="1090" y="467"/>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2"/>
              <p:cNvSpPr/>
              <p:nvPr/>
            </p:nvSpPr>
            <p:spPr>
              <a:xfrm>
                <a:off x="912550" y="1156625"/>
                <a:ext cx="26775" cy="15600"/>
              </a:xfrm>
              <a:custGeom>
                <a:rect b="b" l="l" r="r" t="t"/>
                <a:pathLst>
                  <a:path extrusionOk="0" h="624" w="1071">
                    <a:moveTo>
                      <a:pt x="254" y="1"/>
                    </a:moveTo>
                    <a:lnTo>
                      <a:pt x="1" y="137"/>
                    </a:lnTo>
                    <a:lnTo>
                      <a:pt x="837" y="623"/>
                    </a:lnTo>
                    <a:lnTo>
                      <a:pt x="1071" y="487"/>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2"/>
              <p:cNvSpPr/>
              <p:nvPr/>
            </p:nvSpPr>
            <p:spPr>
              <a:xfrm>
                <a:off x="1067700" y="1246125"/>
                <a:ext cx="12200" cy="7325"/>
              </a:xfrm>
              <a:custGeom>
                <a:rect b="b" l="l" r="r" t="t"/>
                <a:pathLst>
                  <a:path extrusionOk="0" h="293" w="488">
                    <a:moveTo>
                      <a:pt x="234" y="1"/>
                    </a:moveTo>
                    <a:lnTo>
                      <a:pt x="1" y="137"/>
                    </a:lnTo>
                    <a:lnTo>
                      <a:pt x="234" y="292"/>
                    </a:lnTo>
                    <a:lnTo>
                      <a:pt x="487" y="13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2"/>
              <p:cNvSpPr/>
              <p:nvPr/>
            </p:nvSpPr>
            <p:spPr>
              <a:xfrm>
                <a:off x="1040950" y="1230575"/>
                <a:ext cx="12200" cy="7300"/>
              </a:xfrm>
              <a:custGeom>
                <a:rect b="b" l="l" r="r" t="t"/>
                <a:pathLst>
                  <a:path extrusionOk="0" h="292" w="488">
                    <a:moveTo>
                      <a:pt x="234" y="0"/>
                    </a:moveTo>
                    <a:lnTo>
                      <a:pt x="1"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2"/>
              <p:cNvSpPr/>
              <p:nvPr/>
            </p:nvSpPr>
            <p:spPr>
              <a:xfrm>
                <a:off x="1014200" y="1215000"/>
                <a:ext cx="12200" cy="7325"/>
              </a:xfrm>
              <a:custGeom>
                <a:rect b="b" l="l" r="r" t="t"/>
                <a:pathLst>
                  <a:path extrusionOk="0" h="293" w="488">
                    <a:moveTo>
                      <a:pt x="234" y="0"/>
                    </a:moveTo>
                    <a:lnTo>
                      <a:pt x="1" y="137"/>
                    </a:lnTo>
                    <a:lnTo>
                      <a:pt x="234" y="292"/>
                    </a:lnTo>
                    <a:lnTo>
                      <a:pt x="487"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2"/>
              <p:cNvSpPr/>
              <p:nvPr/>
            </p:nvSpPr>
            <p:spPr>
              <a:xfrm>
                <a:off x="987450" y="1199925"/>
                <a:ext cx="12200" cy="6350"/>
              </a:xfrm>
              <a:custGeom>
                <a:rect b="b" l="l" r="r" t="t"/>
                <a:pathLst>
                  <a:path extrusionOk="0" h="254" w="488">
                    <a:moveTo>
                      <a:pt x="234" y="0"/>
                    </a:moveTo>
                    <a:lnTo>
                      <a:pt x="1" y="137"/>
                    </a:lnTo>
                    <a:lnTo>
                      <a:pt x="234" y="253"/>
                    </a:lnTo>
                    <a:lnTo>
                      <a:pt x="487"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2"/>
              <p:cNvSpPr/>
              <p:nvPr/>
            </p:nvSpPr>
            <p:spPr>
              <a:xfrm>
                <a:off x="960700" y="1183875"/>
                <a:ext cx="12175" cy="7325"/>
              </a:xfrm>
              <a:custGeom>
                <a:rect b="b" l="l" r="r" t="t"/>
                <a:pathLst>
                  <a:path extrusionOk="0" h="293" w="487">
                    <a:moveTo>
                      <a:pt x="234" y="0"/>
                    </a:moveTo>
                    <a:lnTo>
                      <a:pt x="1"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2"/>
              <p:cNvSpPr/>
              <p:nvPr/>
            </p:nvSpPr>
            <p:spPr>
              <a:xfrm>
                <a:off x="933475" y="1168800"/>
                <a:ext cx="12175" cy="6825"/>
              </a:xfrm>
              <a:custGeom>
                <a:rect b="b" l="l" r="r" t="t"/>
                <a:pathLst>
                  <a:path extrusionOk="0" h="273" w="487">
                    <a:moveTo>
                      <a:pt x="234" y="0"/>
                    </a:moveTo>
                    <a:lnTo>
                      <a:pt x="0" y="136"/>
                    </a:lnTo>
                    <a:lnTo>
                      <a:pt x="234" y="273"/>
                    </a:lnTo>
                    <a:lnTo>
                      <a:pt x="487" y="13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2"/>
              <p:cNvSpPr/>
              <p:nvPr/>
            </p:nvSpPr>
            <p:spPr>
              <a:xfrm>
                <a:off x="906725" y="1152750"/>
                <a:ext cx="12175" cy="7325"/>
              </a:xfrm>
              <a:custGeom>
                <a:rect b="b" l="l" r="r" t="t"/>
                <a:pathLst>
                  <a:path extrusionOk="0" h="293" w="487">
                    <a:moveTo>
                      <a:pt x="234" y="0"/>
                    </a:moveTo>
                    <a:lnTo>
                      <a:pt x="0"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2"/>
              <p:cNvSpPr/>
              <p:nvPr/>
            </p:nvSpPr>
            <p:spPr>
              <a:xfrm>
                <a:off x="589125" y="805950"/>
                <a:ext cx="350200" cy="334650"/>
              </a:xfrm>
              <a:custGeom>
                <a:rect b="b" l="l" r="r" t="t"/>
                <a:pathLst>
                  <a:path extrusionOk="0" h="13386" w="14008">
                    <a:moveTo>
                      <a:pt x="253" y="1"/>
                    </a:moveTo>
                    <a:lnTo>
                      <a:pt x="0" y="137"/>
                    </a:lnTo>
                    <a:lnTo>
                      <a:pt x="0" y="5390"/>
                    </a:lnTo>
                    <a:lnTo>
                      <a:pt x="19" y="5390"/>
                    </a:lnTo>
                    <a:cubicBezTo>
                      <a:pt x="19" y="5448"/>
                      <a:pt x="58" y="5468"/>
                      <a:pt x="78" y="5487"/>
                    </a:cubicBezTo>
                    <a:lnTo>
                      <a:pt x="13774" y="13386"/>
                    </a:lnTo>
                    <a:lnTo>
                      <a:pt x="14008" y="13250"/>
                    </a:lnTo>
                    <a:lnTo>
                      <a:pt x="253" y="5293"/>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2"/>
              <p:cNvSpPr/>
              <p:nvPr/>
            </p:nvSpPr>
            <p:spPr>
              <a:xfrm>
                <a:off x="1100300" y="1234950"/>
                <a:ext cx="14600" cy="9250"/>
              </a:xfrm>
              <a:custGeom>
                <a:rect b="b" l="l" r="r" t="t"/>
                <a:pathLst>
                  <a:path extrusionOk="0" h="370" w="584">
                    <a:moveTo>
                      <a:pt x="253" y="0"/>
                    </a:moveTo>
                    <a:lnTo>
                      <a:pt x="0" y="156"/>
                    </a:lnTo>
                    <a:lnTo>
                      <a:pt x="428" y="350"/>
                    </a:lnTo>
                    <a:cubicBezTo>
                      <a:pt x="448" y="350"/>
                      <a:pt x="467" y="370"/>
                      <a:pt x="467" y="370"/>
                    </a:cubicBezTo>
                    <a:cubicBezTo>
                      <a:pt x="525" y="370"/>
                      <a:pt x="545" y="350"/>
                      <a:pt x="564" y="311"/>
                    </a:cubicBezTo>
                    <a:cubicBezTo>
                      <a:pt x="584" y="273"/>
                      <a:pt x="584" y="195"/>
                      <a:pt x="525" y="156"/>
                    </a:cubicBez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2"/>
              <p:cNvSpPr/>
              <p:nvPr/>
            </p:nvSpPr>
            <p:spPr>
              <a:xfrm>
                <a:off x="1073550" y="1218400"/>
                <a:ext cx="27750" cy="16075"/>
              </a:xfrm>
              <a:custGeom>
                <a:rect b="b" l="l" r="r" t="t"/>
                <a:pathLst>
                  <a:path extrusionOk="0" h="643" w="1110">
                    <a:moveTo>
                      <a:pt x="253" y="1"/>
                    </a:moveTo>
                    <a:lnTo>
                      <a:pt x="0" y="156"/>
                    </a:lnTo>
                    <a:lnTo>
                      <a:pt x="856" y="643"/>
                    </a:lnTo>
                    <a:lnTo>
                      <a:pt x="1109"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2"/>
              <p:cNvSpPr/>
              <p:nvPr/>
            </p:nvSpPr>
            <p:spPr>
              <a:xfrm>
                <a:off x="939300" y="1141075"/>
                <a:ext cx="27275" cy="15575"/>
              </a:xfrm>
              <a:custGeom>
                <a:rect b="b" l="l" r="r" t="t"/>
                <a:pathLst>
                  <a:path extrusionOk="0" h="623" w="1091">
                    <a:moveTo>
                      <a:pt x="254" y="0"/>
                    </a:moveTo>
                    <a:lnTo>
                      <a:pt x="1" y="137"/>
                    </a:lnTo>
                    <a:lnTo>
                      <a:pt x="857" y="623"/>
                    </a:lnTo>
                    <a:lnTo>
                      <a:pt x="1090" y="467"/>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2"/>
              <p:cNvSpPr/>
              <p:nvPr/>
            </p:nvSpPr>
            <p:spPr>
              <a:xfrm>
                <a:off x="993300" y="1172200"/>
                <a:ext cx="26775" cy="15575"/>
              </a:xfrm>
              <a:custGeom>
                <a:rect b="b" l="l" r="r" t="t"/>
                <a:pathLst>
                  <a:path extrusionOk="0" h="623" w="1071">
                    <a:moveTo>
                      <a:pt x="253" y="0"/>
                    </a:moveTo>
                    <a:lnTo>
                      <a:pt x="0" y="137"/>
                    </a:lnTo>
                    <a:lnTo>
                      <a:pt x="837" y="623"/>
                    </a:lnTo>
                    <a:lnTo>
                      <a:pt x="1070" y="467"/>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2"/>
              <p:cNvSpPr/>
              <p:nvPr/>
            </p:nvSpPr>
            <p:spPr>
              <a:xfrm>
                <a:off x="1020050" y="1187775"/>
                <a:ext cx="26775" cy="15575"/>
              </a:xfrm>
              <a:custGeom>
                <a:rect b="b" l="l" r="r" t="t"/>
                <a:pathLst>
                  <a:path extrusionOk="0" h="623" w="1071">
                    <a:moveTo>
                      <a:pt x="253" y="0"/>
                    </a:moveTo>
                    <a:lnTo>
                      <a:pt x="0" y="136"/>
                    </a:lnTo>
                    <a:lnTo>
                      <a:pt x="837" y="623"/>
                    </a:lnTo>
                    <a:lnTo>
                      <a:pt x="1070" y="486"/>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2"/>
              <p:cNvSpPr/>
              <p:nvPr/>
            </p:nvSpPr>
            <p:spPr>
              <a:xfrm>
                <a:off x="1046800" y="1203325"/>
                <a:ext cx="26775" cy="15100"/>
              </a:xfrm>
              <a:custGeom>
                <a:rect b="b" l="l" r="r" t="t"/>
                <a:pathLst>
                  <a:path extrusionOk="0" h="604" w="1071">
                    <a:moveTo>
                      <a:pt x="253" y="1"/>
                    </a:moveTo>
                    <a:lnTo>
                      <a:pt x="0" y="117"/>
                    </a:lnTo>
                    <a:lnTo>
                      <a:pt x="837" y="604"/>
                    </a:lnTo>
                    <a:lnTo>
                      <a:pt x="1070" y="46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2"/>
              <p:cNvSpPr/>
              <p:nvPr/>
            </p:nvSpPr>
            <p:spPr>
              <a:xfrm>
                <a:off x="966550" y="1156625"/>
                <a:ext cx="26775" cy="15600"/>
              </a:xfrm>
              <a:custGeom>
                <a:rect b="b" l="l" r="r" t="t"/>
                <a:pathLst>
                  <a:path extrusionOk="0" h="624" w="1071">
                    <a:moveTo>
                      <a:pt x="253" y="1"/>
                    </a:moveTo>
                    <a:lnTo>
                      <a:pt x="0" y="137"/>
                    </a:lnTo>
                    <a:lnTo>
                      <a:pt x="837" y="623"/>
                    </a:lnTo>
                    <a:lnTo>
                      <a:pt x="1070" y="487"/>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2"/>
              <p:cNvSpPr/>
              <p:nvPr/>
            </p:nvSpPr>
            <p:spPr>
              <a:xfrm>
                <a:off x="1094950" y="1230575"/>
                <a:ext cx="12175" cy="7300"/>
              </a:xfrm>
              <a:custGeom>
                <a:rect b="b" l="l" r="r" t="t"/>
                <a:pathLst>
                  <a:path extrusionOk="0" h="292" w="487">
                    <a:moveTo>
                      <a:pt x="253" y="0"/>
                    </a:moveTo>
                    <a:lnTo>
                      <a:pt x="0" y="156"/>
                    </a:lnTo>
                    <a:lnTo>
                      <a:pt x="253" y="292"/>
                    </a:lnTo>
                    <a:lnTo>
                      <a:pt x="487" y="156"/>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2"/>
              <p:cNvSpPr/>
              <p:nvPr/>
            </p:nvSpPr>
            <p:spPr>
              <a:xfrm>
                <a:off x="1067700" y="1215000"/>
                <a:ext cx="12200" cy="7325"/>
              </a:xfrm>
              <a:custGeom>
                <a:rect b="b" l="l" r="r" t="t"/>
                <a:pathLst>
                  <a:path extrusionOk="0" h="293" w="488">
                    <a:moveTo>
                      <a:pt x="234" y="0"/>
                    </a:moveTo>
                    <a:lnTo>
                      <a:pt x="1" y="137"/>
                    </a:lnTo>
                    <a:lnTo>
                      <a:pt x="234" y="292"/>
                    </a:lnTo>
                    <a:lnTo>
                      <a:pt x="487"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2"/>
              <p:cNvSpPr/>
              <p:nvPr/>
            </p:nvSpPr>
            <p:spPr>
              <a:xfrm>
                <a:off x="1040950" y="1199925"/>
                <a:ext cx="12200" cy="6350"/>
              </a:xfrm>
              <a:custGeom>
                <a:rect b="b" l="l" r="r" t="t"/>
                <a:pathLst>
                  <a:path extrusionOk="0" h="254" w="488">
                    <a:moveTo>
                      <a:pt x="234" y="0"/>
                    </a:moveTo>
                    <a:lnTo>
                      <a:pt x="1" y="137"/>
                    </a:lnTo>
                    <a:lnTo>
                      <a:pt x="234" y="253"/>
                    </a:lnTo>
                    <a:lnTo>
                      <a:pt x="487" y="13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2"/>
              <p:cNvSpPr/>
              <p:nvPr/>
            </p:nvSpPr>
            <p:spPr>
              <a:xfrm>
                <a:off x="1014200" y="1183875"/>
                <a:ext cx="12200" cy="7325"/>
              </a:xfrm>
              <a:custGeom>
                <a:rect b="b" l="l" r="r" t="t"/>
                <a:pathLst>
                  <a:path extrusionOk="0" h="293" w="488">
                    <a:moveTo>
                      <a:pt x="234" y="0"/>
                    </a:moveTo>
                    <a:lnTo>
                      <a:pt x="1"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2"/>
              <p:cNvSpPr/>
              <p:nvPr/>
            </p:nvSpPr>
            <p:spPr>
              <a:xfrm>
                <a:off x="987450" y="1168800"/>
                <a:ext cx="12200" cy="6825"/>
              </a:xfrm>
              <a:custGeom>
                <a:rect b="b" l="l" r="r" t="t"/>
                <a:pathLst>
                  <a:path extrusionOk="0" h="273" w="488">
                    <a:moveTo>
                      <a:pt x="234" y="0"/>
                    </a:moveTo>
                    <a:lnTo>
                      <a:pt x="1" y="136"/>
                    </a:lnTo>
                    <a:lnTo>
                      <a:pt x="234" y="273"/>
                    </a:lnTo>
                    <a:lnTo>
                      <a:pt x="487" y="13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2"/>
              <p:cNvSpPr/>
              <p:nvPr/>
            </p:nvSpPr>
            <p:spPr>
              <a:xfrm>
                <a:off x="960700" y="1152750"/>
                <a:ext cx="12175" cy="7325"/>
              </a:xfrm>
              <a:custGeom>
                <a:rect b="b" l="l" r="r" t="t"/>
                <a:pathLst>
                  <a:path extrusionOk="0" h="293" w="487">
                    <a:moveTo>
                      <a:pt x="234" y="0"/>
                    </a:moveTo>
                    <a:lnTo>
                      <a:pt x="1" y="156"/>
                    </a:lnTo>
                    <a:lnTo>
                      <a:pt x="234" y="292"/>
                    </a:lnTo>
                    <a:lnTo>
                      <a:pt x="487" y="15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933475" y="1137675"/>
                <a:ext cx="12175" cy="6825"/>
              </a:xfrm>
              <a:custGeom>
                <a:rect b="b" l="l" r="r" t="t"/>
                <a:pathLst>
                  <a:path extrusionOk="0" h="273" w="487">
                    <a:moveTo>
                      <a:pt x="234" y="0"/>
                    </a:moveTo>
                    <a:lnTo>
                      <a:pt x="0" y="136"/>
                    </a:lnTo>
                    <a:lnTo>
                      <a:pt x="234" y="273"/>
                    </a:lnTo>
                    <a:lnTo>
                      <a:pt x="487" y="136"/>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522475" y="1148850"/>
                <a:ext cx="97800" cy="58400"/>
              </a:xfrm>
              <a:custGeom>
                <a:rect b="b" l="l" r="r" t="t"/>
                <a:pathLst>
                  <a:path extrusionOk="0" h="2336" w="3912">
                    <a:moveTo>
                      <a:pt x="195" y="1"/>
                    </a:moveTo>
                    <a:cubicBezTo>
                      <a:pt x="156" y="20"/>
                      <a:pt x="117" y="59"/>
                      <a:pt x="59" y="98"/>
                    </a:cubicBezTo>
                    <a:cubicBezTo>
                      <a:pt x="40" y="117"/>
                      <a:pt x="20" y="117"/>
                      <a:pt x="1" y="137"/>
                    </a:cubicBezTo>
                    <a:lnTo>
                      <a:pt x="3736" y="2296"/>
                    </a:lnTo>
                    <a:cubicBezTo>
                      <a:pt x="3756" y="2296"/>
                      <a:pt x="3794" y="2335"/>
                      <a:pt x="3794" y="2335"/>
                    </a:cubicBezTo>
                    <a:cubicBezTo>
                      <a:pt x="3833" y="2335"/>
                      <a:pt x="3853" y="2296"/>
                      <a:pt x="3892" y="2277"/>
                    </a:cubicBezTo>
                    <a:cubicBezTo>
                      <a:pt x="3911" y="2238"/>
                      <a:pt x="3911" y="2160"/>
                      <a:pt x="3833" y="2102"/>
                    </a:cubicBezTo>
                    <a:lnTo>
                      <a:pt x="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357600" y="674625"/>
                <a:ext cx="148850" cy="90025"/>
              </a:xfrm>
              <a:custGeom>
                <a:rect b="b" l="l" r="r" t="t"/>
                <a:pathLst>
                  <a:path extrusionOk="0" h="3601" w="5954">
                    <a:moveTo>
                      <a:pt x="0" y="1"/>
                    </a:moveTo>
                    <a:lnTo>
                      <a:pt x="0" y="254"/>
                    </a:lnTo>
                    <a:lnTo>
                      <a:pt x="5720" y="3600"/>
                    </a:lnTo>
                    <a:lnTo>
                      <a:pt x="5954" y="344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581325" y="2259250"/>
                <a:ext cx="144000" cy="83675"/>
              </a:xfrm>
              <a:custGeom>
                <a:rect b="b" l="l" r="r" t="t"/>
                <a:pathLst>
                  <a:path extrusionOk="0" h="3347" w="5760">
                    <a:moveTo>
                      <a:pt x="2569" y="0"/>
                    </a:moveTo>
                    <a:lnTo>
                      <a:pt x="1" y="1498"/>
                    </a:lnTo>
                    <a:lnTo>
                      <a:pt x="3191" y="3347"/>
                    </a:lnTo>
                    <a:lnTo>
                      <a:pt x="3970" y="2880"/>
                    </a:lnTo>
                    <a:lnTo>
                      <a:pt x="2024" y="1790"/>
                    </a:lnTo>
                    <a:cubicBezTo>
                      <a:pt x="1966" y="1751"/>
                      <a:pt x="1946" y="1693"/>
                      <a:pt x="1966" y="1615"/>
                    </a:cubicBezTo>
                    <a:cubicBezTo>
                      <a:pt x="1980" y="1571"/>
                      <a:pt x="2028" y="1550"/>
                      <a:pt x="2083" y="1550"/>
                    </a:cubicBezTo>
                    <a:cubicBezTo>
                      <a:pt x="2102" y="1550"/>
                      <a:pt x="2121" y="1552"/>
                      <a:pt x="2141" y="1557"/>
                    </a:cubicBezTo>
                    <a:lnTo>
                      <a:pt x="4203" y="2763"/>
                    </a:lnTo>
                    <a:lnTo>
                      <a:pt x="4942" y="2335"/>
                    </a:lnTo>
                    <a:lnTo>
                      <a:pt x="4748" y="2238"/>
                    </a:lnTo>
                    <a:cubicBezTo>
                      <a:pt x="4689" y="2218"/>
                      <a:pt x="4670" y="2140"/>
                      <a:pt x="4689" y="2082"/>
                    </a:cubicBezTo>
                    <a:cubicBezTo>
                      <a:pt x="4704" y="2038"/>
                      <a:pt x="4751" y="2016"/>
                      <a:pt x="4807" y="2016"/>
                    </a:cubicBezTo>
                    <a:cubicBezTo>
                      <a:pt x="4826" y="2016"/>
                      <a:pt x="4845" y="2019"/>
                      <a:pt x="4864" y="2024"/>
                    </a:cubicBezTo>
                    <a:lnTo>
                      <a:pt x="5176" y="2199"/>
                    </a:lnTo>
                    <a:lnTo>
                      <a:pt x="5759" y="1849"/>
                    </a:lnTo>
                    <a:lnTo>
                      <a:pt x="25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562375" y="2301550"/>
                <a:ext cx="92425" cy="53550"/>
              </a:xfrm>
              <a:custGeom>
                <a:rect b="b" l="l" r="r" t="t"/>
                <a:pathLst>
                  <a:path extrusionOk="0" h="2142" w="3697">
                    <a:moveTo>
                      <a:pt x="506" y="1"/>
                    </a:moveTo>
                    <a:lnTo>
                      <a:pt x="0" y="293"/>
                    </a:lnTo>
                    <a:lnTo>
                      <a:pt x="3191" y="2141"/>
                    </a:lnTo>
                    <a:lnTo>
                      <a:pt x="3696" y="1849"/>
                    </a:lnTo>
                    <a:cubicBezTo>
                      <a:pt x="2588" y="1188"/>
                      <a:pt x="1479" y="585"/>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654775" y="2343400"/>
                <a:ext cx="259750" cy="144950"/>
              </a:xfrm>
              <a:custGeom>
                <a:rect b="b" l="l" r="r" t="t"/>
                <a:pathLst>
                  <a:path extrusionOk="0" h="5798" w="10390">
                    <a:moveTo>
                      <a:pt x="253" y="0"/>
                    </a:moveTo>
                    <a:lnTo>
                      <a:pt x="0" y="136"/>
                    </a:lnTo>
                    <a:cubicBezTo>
                      <a:pt x="740" y="564"/>
                      <a:pt x="1460" y="992"/>
                      <a:pt x="2218" y="1401"/>
                    </a:cubicBezTo>
                    <a:lnTo>
                      <a:pt x="2218" y="1362"/>
                    </a:lnTo>
                    <a:cubicBezTo>
                      <a:pt x="2218" y="1284"/>
                      <a:pt x="2257" y="1245"/>
                      <a:pt x="2335" y="1245"/>
                    </a:cubicBezTo>
                    <a:cubicBezTo>
                      <a:pt x="2413" y="1245"/>
                      <a:pt x="2452" y="1284"/>
                      <a:pt x="2452" y="1362"/>
                    </a:cubicBezTo>
                    <a:lnTo>
                      <a:pt x="2452" y="1537"/>
                    </a:lnTo>
                    <a:lnTo>
                      <a:pt x="4864" y="2918"/>
                    </a:lnTo>
                    <a:lnTo>
                      <a:pt x="4864" y="2860"/>
                    </a:lnTo>
                    <a:cubicBezTo>
                      <a:pt x="4864" y="2802"/>
                      <a:pt x="4923" y="2743"/>
                      <a:pt x="4981" y="2743"/>
                    </a:cubicBezTo>
                    <a:cubicBezTo>
                      <a:pt x="5059" y="2743"/>
                      <a:pt x="5117" y="2802"/>
                      <a:pt x="5117" y="2860"/>
                    </a:cubicBezTo>
                    <a:lnTo>
                      <a:pt x="5117" y="3035"/>
                    </a:lnTo>
                    <a:cubicBezTo>
                      <a:pt x="6771" y="3988"/>
                      <a:pt x="8424" y="4942"/>
                      <a:pt x="9903" y="5798"/>
                    </a:cubicBezTo>
                    <a:lnTo>
                      <a:pt x="10389" y="5798"/>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458275" y="2230550"/>
                <a:ext cx="122600" cy="71025"/>
              </a:xfrm>
              <a:custGeom>
                <a:rect b="b" l="l" r="r" t="t"/>
                <a:pathLst>
                  <a:path extrusionOk="0" h="2841" w="4904">
                    <a:moveTo>
                      <a:pt x="273" y="1"/>
                    </a:moveTo>
                    <a:cubicBezTo>
                      <a:pt x="254" y="39"/>
                      <a:pt x="215" y="59"/>
                      <a:pt x="176" y="78"/>
                    </a:cubicBezTo>
                    <a:cubicBezTo>
                      <a:pt x="137" y="117"/>
                      <a:pt x="78" y="137"/>
                      <a:pt x="1" y="156"/>
                    </a:cubicBezTo>
                    <a:cubicBezTo>
                      <a:pt x="662" y="545"/>
                      <a:pt x="2413" y="1538"/>
                      <a:pt x="4650" y="2841"/>
                    </a:cubicBezTo>
                    <a:lnTo>
                      <a:pt x="4903" y="2685"/>
                    </a:lnTo>
                    <a:lnTo>
                      <a:pt x="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449525" y="2224425"/>
                <a:ext cx="15600" cy="10050"/>
              </a:xfrm>
              <a:custGeom>
                <a:rect b="b" l="l" r="r" t="t"/>
                <a:pathLst>
                  <a:path extrusionOk="0" h="402" w="624">
                    <a:moveTo>
                      <a:pt x="126" y="0"/>
                    </a:moveTo>
                    <a:cubicBezTo>
                      <a:pt x="85" y="0"/>
                      <a:pt x="45" y="14"/>
                      <a:pt x="20" y="51"/>
                    </a:cubicBezTo>
                    <a:cubicBezTo>
                      <a:pt x="0" y="109"/>
                      <a:pt x="0" y="187"/>
                      <a:pt x="59" y="226"/>
                    </a:cubicBezTo>
                    <a:cubicBezTo>
                      <a:pt x="59" y="226"/>
                      <a:pt x="156" y="304"/>
                      <a:pt x="351" y="401"/>
                    </a:cubicBezTo>
                    <a:cubicBezTo>
                      <a:pt x="428" y="382"/>
                      <a:pt x="487" y="343"/>
                      <a:pt x="526" y="323"/>
                    </a:cubicBezTo>
                    <a:cubicBezTo>
                      <a:pt x="584" y="284"/>
                      <a:pt x="604" y="246"/>
                      <a:pt x="623" y="246"/>
                    </a:cubicBezTo>
                    <a:lnTo>
                      <a:pt x="195" y="12"/>
                    </a:lnTo>
                    <a:cubicBezTo>
                      <a:pt x="174" y="5"/>
                      <a:pt x="150" y="0"/>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575000" y="2297175"/>
                <a:ext cx="86125" cy="49650"/>
              </a:xfrm>
              <a:custGeom>
                <a:rect b="b" l="l" r="r" t="t"/>
                <a:pathLst>
                  <a:path extrusionOk="0" h="1986" w="3445">
                    <a:moveTo>
                      <a:pt x="254" y="1"/>
                    </a:moveTo>
                    <a:lnTo>
                      <a:pt x="1" y="137"/>
                    </a:lnTo>
                    <a:cubicBezTo>
                      <a:pt x="974" y="701"/>
                      <a:pt x="2044" y="1324"/>
                      <a:pt x="3191" y="1985"/>
                    </a:cubicBezTo>
                    <a:lnTo>
                      <a:pt x="3444" y="1849"/>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680550" y="2328800"/>
                <a:ext cx="285525" cy="161025"/>
              </a:xfrm>
              <a:custGeom>
                <a:rect b="b" l="l" r="r" t="t"/>
                <a:pathLst>
                  <a:path extrusionOk="0" h="6441" w="11421">
                    <a:moveTo>
                      <a:pt x="234" y="0"/>
                    </a:moveTo>
                    <a:lnTo>
                      <a:pt x="1" y="117"/>
                    </a:lnTo>
                    <a:lnTo>
                      <a:pt x="10934" y="6440"/>
                    </a:lnTo>
                    <a:lnTo>
                      <a:pt x="11421" y="6440"/>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629975" y="2297975"/>
                <a:ext cx="56450" cy="33775"/>
              </a:xfrm>
              <a:custGeom>
                <a:rect b="b" l="l" r="r" t="t"/>
                <a:pathLst>
                  <a:path extrusionOk="0" h="1351" w="2258">
                    <a:moveTo>
                      <a:pt x="151" y="1"/>
                    </a:moveTo>
                    <a:cubicBezTo>
                      <a:pt x="107" y="1"/>
                      <a:pt x="63" y="22"/>
                      <a:pt x="20" y="66"/>
                    </a:cubicBezTo>
                    <a:cubicBezTo>
                      <a:pt x="0" y="105"/>
                      <a:pt x="0" y="183"/>
                      <a:pt x="78" y="241"/>
                    </a:cubicBezTo>
                    <a:lnTo>
                      <a:pt x="2024" y="1350"/>
                    </a:lnTo>
                    <a:lnTo>
                      <a:pt x="2257" y="1214"/>
                    </a:lnTo>
                    <a:lnTo>
                      <a:pt x="195" y="8"/>
                    </a:lnTo>
                    <a:cubicBezTo>
                      <a:pt x="180" y="3"/>
                      <a:pt x="166" y="1"/>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527350" y="2349475"/>
                <a:ext cx="41850" cy="26525"/>
              </a:xfrm>
              <a:custGeom>
                <a:rect b="b" l="l" r="r" t="t"/>
                <a:pathLst>
                  <a:path extrusionOk="0" h="1061" w="1674">
                    <a:moveTo>
                      <a:pt x="1206" y="749"/>
                    </a:moveTo>
                    <a:cubicBezTo>
                      <a:pt x="1206" y="749"/>
                      <a:pt x="1197" y="749"/>
                      <a:pt x="1191" y="756"/>
                    </a:cubicBezTo>
                    <a:lnTo>
                      <a:pt x="1191" y="756"/>
                    </a:lnTo>
                    <a:cubicBezTo>
                      <a:pt x="1196" y="754"/>
                      <a:pt x="1201" y="752"/>
                      <a:pt x="1206" y="749"/>
                    </a:cubicBezTo>
                    <a:close/>
                    <a:moveTo>
                      <a:pt x="825" y="0"/>
                    </a:moveTo>
                    <a:cubicBezTo>
                      <a:pt x="623" y="0"/>
                      <a:pt x="419" y="49"/>
                      <a:pt x="253" y="146"/>
                    </a:cubicBezTo>
                    <a:cubicBezTo>
                      <a:pt x="98" y="244"/>
                      <a:pt x="0" y="380"/>
                      <a:pt x="0" y="535"/>
                    </a:cubicBezTo>
                    <a:cubicBezTo>
                      <a:pt x="0" y="672"/>
                      <a:pt x="98" y="827"/>
                      <a:pt x="253" y="924"/>
                    </a:cubicBezTo>
                    <a:cubicBezTo>
                      <a:pt x="428" y="1022"/>
                      <a:pt x="623" y="1061"/>
                      <a:pt x="817" y="1061"/>
                    </a:cubicBezTo>
                    <a:cubicBezTo>
                      <a:pt x="992" y="1061"/>
                      <a:pt x="1129" y="1041"/>
                      <a:pt x="1284" y="963"/>
                    </a:cubicBezTo>
                    <a:lnTo>
                      <a:pt x="1226" y="944"/>
                    </a:lnTo>
                    <a:cubicBezTo>
                      <a:pt x="1187" y="924"/>
                      <a:pt x="1168" y="847"/>
                      <a:pt x="1187" y="769"/>
                    </a:cubicBezTo>
                    <a:cubicBezTo>
                      <a:pt x="1187" y="763"/>
                      <a:pt x="1189" y="759"/>
                      <a:pt x="1191" y="756"/>
                    </a:cubicBezTo>
                    <a:lnTo>
                      <a:pt x="1191" y="756"/>
                    </a:lnTo>
                    <a:cubicBezTo>
                      <a:pt x="1078" y="805"/>
                      <a:pt x="948" y="828"/>
                      <a:pt x="818" y="828"/>
                    </a:cubicBezTo>
                    <a:cubicBezTo>
                      <a:pt x="657" y="828"/>
                      <a:pt x="496" y="793"/>
                      <a:pt x="370" y="730"/>
                    </a:cubicBezTo>
                    <a:cubicBezTo>
                      <a:pt x="292" y="672"/>
                      <a:pt x="234" y="613"/>
                      <a:pt x="234" y="535"/>
                    </a:cubicBezTo>
                    <a:cubicBezTo>
                      <a:pt x="234" y="458"/>
                      <a:pt x="292" y="419"/>
                      <a:pt x="370" y="341"/>
                    </a:cubicBezTo>
                    <a:cubicBezTo>
                      <a:pt x="506" y="263"/>
                      <a:pt x="681" y="244"/>
                      <a:pt x="817" y="244"/>
                    </a:cubicBezTo>
                    <a:cubicBezTo>
                      <a:pt x="992" y="244"/>
                      <a:pt x="1129" y="263"/>
                      <a:pt x="1245" y="341"/>
                    </a:cubicBezTo>
                    <a:cubicBezTo>
                      <a:pt x="1343" y="380"/>
                      <a:pt x="1401" y="458"/>
                      <a:pt x="1401" y="535"/>
                    </a:cubicBezTo>
                    <a:cubicBezTo>
                      <a:pt x="1401" y="613"/>
                      <a:pt x="1343" y="652"/>
                      <a:pt x="1245" y="730"/>
                    </a:cubicBezTo>
                    <a:cubicBezTo>
                      <a:pt x="1284" y="730"/>
                      <a:pt x="1323" y="730"/>
                      <a:pt x="1343" y="749"/>
                    </a:cubicBezTo>
                    <a:lnTo>
                      <a:pt x="1518" y="847"/>
                    </a:lnTo>
                    <a:cubicBezTo>
                      <a:pt x="1615" y="749"/>
                      <a:pt x="1673" y="652"/>
                      <a:pt x="1673" y="555"/>
                    </a:cubicBezTo>
                    <a:cubicBezTo>
                      <a:pt x="1654" y="380"/>
                      <a:pt x="1557" y="244"/>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555550" y="2411250"/>
                <a:ext cx="41375" cy="27000"/>
              </a:xfrm>
              <a:custGeom>
                <a:rect b="b" l="l" r="r" t="t"/>
                <a:pathLst>
                  <a:path extrusionOk="0" h="1080" w="1655">
                    <a:moveTo>
                      <a:pt x="818" y="243"/>
                    </a:moveTo>
                    <a:cubicBezTo>
                      <a:pt x="973" y="243"/>
                      <a:pt x="1129" y="282"/>
                      <a:pt x="1246" y="341"/>
                    </a:cubicBezTo>
                    <a:cubicBezTo>
                      <a:pt x="1343" y="399"/>
                      <a:pt x="1401" y="477"/>
                      <a:pt x="1401" y="535"/>
                    </a:cubicBezTo>
                    <a:cubicBezTo>
                      <a:pt x="1401" y="613"/>
                      <a:pt x="1343" y="671"/>
                      <a:pt x="1246" y="730"/>
                    </a:cubicBezTo>
                    <a:cubicBezTo>
                      <a:pt x="1129" y="807"/>
                      <a:pt x="973" y="846"/>
                      <a:pt x="815" y="846"/>
                    </a:cubicBezTo>
                    <a:cubicBezTo>
                      <a:pt x="657" y="846"/>
                      <a:pt x="497" y="807"/>
                      <a:pt x="370" y="730"/>
                    </a:cubicBezTo>
                    <a:cubicBezTo>
                      <a:pt x="273" y="691"/>
                      <a:pt x="234" y="613"/>
                      <a:pt x="234" y="535"/>
                    </a:cubicBezTo>
                    <a:cubicBezTo>
                      <a:pt x="234" y="477"/>
                      <a:pt x="273" y="418"/>
                      <a:pt x="370" y="341"/>
                    </a:cubicBezTo>
                    <a:cubicBezTo>
                      <a:pt x="487" y="282"/>
                      <a:pt x="662" y="243"/>
                      <a:pt x="818" y="243"/>
                    </a:cubicBezTo>
                    <a:close/>
                    <a:moveTo>
                      <a:pt x="830" y="0"/>
                    </a:moveTo>
                    <a:cubicBezTo>
                      <a:pt x="628" y="0"/>
                      <a:pt x="429" y="49"/>
                      <a:pt x="273" y="146"/>
                    </a:cubicBezTo>
                    <a:cubicBezTo>
                      <a:pt x="98" y="243"/>
                      <a:pt x="1" y="399"/>
                      <a:pt x="1" y="535"/>
                    </a:cubicBezTo>
                    <a:cubicBezTo>
                      <a:pt x="1" y="691"/>
                      <a:pt x="98" y="827"/>
                      <a:pt x="273" y="924"/>
                    </a:cubicBezTo>
                    <a:cubicBezTo>
                      <a:pt x="448" y="1021"/>
                      <a:pt x="643" y="1080"/>
                      <a:pt x="837" y="1080"/>
                    </a:cubicBezTo>
                    <a:cubicBezTo>
                      <a:pt x="1012" y="1080"/>
                      <a:pt x="1207" y="1021"/>
                      <a:pt x="1343" y="983"/>
                    </a:cubicBezTo>
                    <a:lnTo>
                      <a:pt x="1304" y="963"/>
                    </a:lnTo>
                    <a:cubicBezTo>
                      <a:pt x="1207" y="905"/>
                      <a:pt x="1168" y="827"/>
                      <a:pt x="1226" y="788"/>
                    </a:cubicBezTo>
                    <a:cubicBezTo>
                      <a:pt x="1241" y="744"/>
                      <a:pt x="1288" y="722"/>
                      <a:pt x="1344" y="722"/>
                    </a:cubicBezTo>
                    <a:cubicBezTo>
                      <a:pt x="1362" y="722"/>
                      <a:pt x="1382" y="725"/>
                      <a:pt x="1401" y="730"/>
                    </a:cubicBezTo>
                    <a:lnTo>
                      <a:pt x="1538" y="807"/>
                    </a:lnTo>
                    <a:cubicBezTo>
                      <a:pt x="1615" y="730"/>
                      <a:pt x="1654" y="632"/>
                      <a:pt x="1654" y="535"/>
                    </a:cubicBezTo>
                    <a:cubicBezTo>
                      <a:pt x="1654" y="399"/>
                      <a:pt x="1557" y="243"/>
                      <a:pt x="1401"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703900" y="2314700"/>
                <a:ext cx="519475" cy="126000"/>
              </a:xfrm>
              <a:custGeom>
                <a:rect b="b" l="l" r="r" t="t"/>
                <a:pathLst>
                  <a:path extrusionOk="0" h="5040" w="20779">
                    <a:moveTo>
                      <a:pt x="253" y="0"/>
                    </a:moveTo>
                    <a:lnTo>
                      <a:pt x="0" y="156"/>
                    </a:lnTo>
                    <a:lnTo>
                      <a:pt x="8463" y="5020"/>
                    </a:lnTo>
                    <a:cubicBezTo>
                      <a:pt x="8502" y="5020"/>
                      <a:pt x="8522" y="5039"/>
                      <a:pt x="8522" y="5039"/>
                    </a:cubicBezTo>
                    <a:lnTo>
                      <a:pt x="20662" y="5039"/>
                    </a:lnTo>
                    <a:cubicBezTo>
                      <a:pt x="20720" y="5039"/>
                      <a:pt x="20778" y="4981"/>
                      <a:pt x="20778" y="4922"/>
                    </a:cubicBezTo>
                    <a:cubicBezTo>
                      <a:pt x="20778" y="4845"/>
                      <a:pt x="20720" y="4786"/>
                      <a:pt x="20662" y="4786"/>
                    </a:cubicBezTo>
                    <a:lnTo>
                      <a:pt x="8541" y="4786"/>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698050" y="2309650"/>
                <a:ext cx="12675" cy="8000"/>
              </a:xfrm>
              <a:custGeom>
                <a:rect b="b" l="l" r="r" t="t"/>
                <a:pathLst>
                  <a:path extrusionOk="0" h="320" w="507">
                    <a:moveTo>
                      <a:pt x="152" y="0"/>
                    </a:moveTo>
                    <a:cubicBezTo>
                      <a:pt x="108" y="0"/>
                      <a:pt x="64" y="22"/>
                      <a:pt x="20" y="66"/>
                    </a:cubicBezTo>
                    <a:cubicBezTo>
                      <a:pt x="1" y="105"/>
                      <a:pt x="1" y="183"/>
                      <a:pt x="79" y="222"/>
                    </a:cubicBezTo>
                    <a:lnTo>
                      <a:pt x="273" y="319"/>
                    </a:lnTo>
                    <a:lnTo>
                      <a:pt x="507" y="183"/>
                    </a:lnTo>
                    <a:lnTo>
                      <a:pt x="195" y="8"/>
                    </a:lnTo>
                    <a:cubicBezTo>
                      <a:pt x="181" y="3"/>
                      <a:pt x="166" y="0"/>
                      <a:pt x="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2"/>
              <p:cNvSpPr/>
              <p:nvPr/>
            </p:nvSpPr>
            <p:spPr>
              <a:xfrm>
                <a:off x="557025" y="2367700"/>
                <a:ext cx="975" cy="525"/>
              </a:xfrm>
              <a:custGeom>
                <a:rect b="b" l="l" r="r" t="t"/>
                <a:pathLst>
                  <a:path extrusionOk="0" h="21" w="39">
                    <a:moveTo>
                      <a:pt x="39" y="1"/>
                    </a:moveTo>
                    <a:cubicBezTo>
                      <a:pt x="36" y="1"/>
                      <a:pt x="34" y="1"/>
                      <a:pt x="32" y="2"/>
                    </a:cubicBezTo>
                    <a:lnTo>
                      <a:pt x="32" y="2"/>
                    </a:lnTo>
                    <a:cubicBezTo>
                      <a:pt x="36" y="1"/>
                      <a:pt x="39" y="1"/>
                      <a:pt x="39" y="1"/>
                    </a:cubicBezTo>
                    <a:close/>
                    <a:moveTo>
                      <a:pt x="32" y="2"/>
                    </a:moveTo>
                    <a:cubicBezTo>
                      <a:pt x="25" y="3"/>
                      <a:pt x="12" y="8"/>
                      <a:pt x="0" y="20"/>
                    </a:cubicBezTo>
                    <a:cubicBezTo>
                      <a:pt x="17" y="20"/>
                      <a:pt x="19" y="6"/>
                      <a:pt x="32" y="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2"/>
              <p:cNvSpPr/>
              <p:nvPr/>
            </p:nvSpPr>
            <p:spPr>
              <a:xfrm>
                <a:off x="559450" y="2370150"/>
                <a:ext cx="212075" cy="119675"/>
              </a:xfrm>
              <a:custGeom>
                <a:rect b="b" l="l" r="r" t="t"/>
                <a:pathLst>
                  <a:path extrusionOk="0" h="4787" w="8483">
                    <a:moveTo>
                      <a:pt x="214" y="0"/>
                    </a:moveTo>
                    <a:cubicBezTo>
                      <a:pt x="175" y="20"/>
                      <a:pt x="136" y="78"/>
                      <a:pt x="98" y="97"/>
                    </a:cubicBezTo>
                    <a:cubicBezTo>
                      <a:pt x="78" y="117"/>
                      <a:pt x="20" y="117"/>
                      <a:pt x="0" y="136"/>
                    </a:cubicBezTo>
                    <a:lnTo>
                      <a:pt x="3055" y="1926"/>
                    </a:lnTo>
                    <a:cubicBezTo>
                      <a:pt x="3055" y="1848"/>
                      <a:pt x="3113" y="1790"/>
                      <a:pt x="3191" y="1790"/>
                    </a:cubicBezTo>
                    <a:cubicBezTo>
                      <a:pt x="3249" y="1790"/>
                      <a:pt x="3308" y="1848"/>
                      <a:pt x="3308" y="1926"/>
                    </a:cubicBezTo>
                    <a:lnTo>
                      <a:pt x="3308" y="2062"/>
                    </a:lnTo>
                    <a:lnTo>
                      <a:pt x="7996" y="4786"/>
                    </a:lnTo>
                    <a:lnTo>
                      <a:pt x="8483" y="4786"/>
                    </a:lnTo>
                    <a:lnTo>
                      <a:pt x="6265" y="3502"/>
                    </a:lnTo>
                    <a:cubicBezTo>
                      <a:pt x="6265" y="3599"/>
                      <a:pt x="6226" y="3638"/>
                      <a:pt x="6148" y="3638"/>
                    </a:cubicBezTo>
                    <a:cubicBezTo>
                      <a:pt x="6070" y="3638"/>
                      <a:pt x="6031" y="3599"/>
                      <a:pt x="6031" y="3522"/>
                    </a:cubicBezTo>
                    <a:lnTo>
                      <a:pt x="6031" y="3346"/>
                    </a:lnTo>
                    <a:lnTo>
                      <a:pt x="2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2"/>
              <p:cNvSpPr/>
              <p:nvPr/>
            </p:nvSpPr>
            <p:spPr>
              <a:xfrm>
                <a:off x="555550" y="2367700"/>
                <a:ext cx="8775" cy="5875"/>
              </a:xfrm>
              <a:custGeom>
                <a:rect b="b" l="l" r="r" t="t"/>
                <a:pathLst>
                  <a:path extrusionOk="0" h="235" w="351">
                    <a:moveTo>
                      <a:pt x="98" y="1"/>
                    </a:moveTo>
                    <a:cubicBezTo>
                      <a:pt x="78" y="1"/>
                      <a:pt x="78" y="20"/>
                      <a:pt x="59" y="20"/>
                    </a:cubicBezTo>
                    <a:cubicBezTo>
                      <a:pt x="40" y="20"/>
                      <a:pt x="40" y="40"/>
                      <a:pt x="40" y="40"/>
                    </a:cubicBezTo>
                    <a:cubicBezTo>
                      <a:pt x="1" y="98"/>
                      <a:pt x="1" y="176"/>
                      <a:pt x="78" y="215"/>
                    </a:cubicBezTo>
                    <a:lnTo>
                      <a:pt x="137" y="234"/>
                    </a:lnTo>
                    <a:cubicBezTo>
                      <a:pt x="156" y="215"/>
                      <a:pt x="195" y="215"/>
                      <a:pt x="234" y="195"/>
                    </a:cubicBezTo>
                    <a:cubicBezTo>
                      <a:pt x="273" y="176"/>
                      <a:pt x="331" y="118"/>
                      <a:pt x="351" y="98"/>
                    </a:cubicBezTo>
                    <a:lnTo>
                      <a:pt x="1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2"/>
              <p:cNvSpPr/>
              <p:nvPr/>
            </p:nvSpPr>
            <p:spPr>
              <a:xfrm>
                <a:off x="641650" y="2459625"/>
                <a:ext cx="52550" cy="30200"/>
              </a:xfrm>
              <a:custGeom>
                <a:rect b="b" l="l" r="r" t="t"/>
                <a:pathLst>
                  <a:path extrusionOk="0" h="1208" w="2102">
                    <a:moveTo>
                      <a:pt x="0" y="1"/>
                    </a:moveTo>
                    <a:lnTo>
                      <a:pt x="0" y="293"/>
                    </a:lnTo>
                    <a:lnTo>
                      <a:pt x="1615" y="1207"/>
                    </a:lnTo>
                    <a:lnTo>
                      <a:pt x="2101" y="120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2"/>
              <p:cNvSpPr/>
              <p:nvPr/>
            </p:nvSpPr>
            <p:spPr>
              <a:xfrm>
                <a:off x="588625" y="2431900"/>
                <a:ext cx="47200" cy="31175"/>
              </a:xfrm>
              <a:custGeom>
                <a:rect b="b" l="l" r="r" t="t"/>
                <a:pathLst>
                  <a:path extrusionOk="0" h="1247" w="1888">
                    <a:moveTo>
                      <a:pt x="215" y="1"/>
                    </a:moveTo>
                    <a:cubicBezTo>
                      <a:pt x="176" y="59"/>
                      <a:pt x="117" y="98"/>
                      <a:pt x="78" y="137"/>
                    </a:cubicBezTo>
                    <a:cubicBezTo>
                      <a:pt x="39" y="137"/>
                      <a:pt x="20" y="157"/>
                      <a:pt x="1" y="157"/>
                    </a:cubicBezTo>
                    <a:lnTo>
                      <a:pt x="1888" y="1246"/>
                    </a:lnTo>
                    <a:lnTo>
                      <a:pt x="1888" y="954"/>
                    </a:lnTo>
                    <a:lnTo>
                      <a:pt x="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2"/>
              <p:cNvSpPr/>
              <p:nvPr/>
            </p:nvSpPr>
            <p:spPr>
              <a:xfrm>
                <a:off x="585225" y="2429825"/>
                <a:ext cx="8775" cy="6500"/>
              </a:xfrm>
              <a:custGeom>
                <a:rect b="b" l="l" r="r" t="t"/>
                <a:pathLst>
                  <a:path extrusionOk="0" h="260" w="351">
                    <a:moveTo>
                      <a:pt x="136" y="0"/>
                    </a:moveTo>
                    <a:cubicBezTo>
                      <a:pt x="98" y="0"/>
                      <a:pt x="62" y="19"/>
                      <a:pt x="39" y="64"/>
                    </a:cubicBezTo>
                    <a:cubicBezTo>
                      <a:pt x="0" y="123"/>
                      <a:pt x="0" y="181"/>
                      <a:pt x="78" y="240"/>
                    </a:cubicBezTo>
                    <a:lnTo>
                      <a:pt x="137" y="259"/>
                    </a:lnTo>
                    <a:cubicBezTo>
                      <a:pt x="156" y="259"/>
                      <a:pt x="175" y="240"/>
                      <a:pt x="214" y="240"/>
                    </a:cubicBezTo>
                    <a:cubicBezTo>
                      <a:pt x="253" y="162"/>
                      <a:pt x="312" y="123"/>
                      <a:pt x="351" y="84"/>
                    </a:cubicBezTo>
                    <a:lnTo>
                      <a:pt x="214" y="26"/>
                    </a:lnTo>
                    <a:cubicBezTo>
                      <a:pt x="190" y="9"/>
                      <a:pt x="163"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2"/>
              <p:cNvSpPr/>
              <p:nvPr/>
            </p:nvSpPr>
            <p:spPr>
              <a:xfrm>
                <a:off x="710225" y="2378400"/>
                <a:ext cx="5850" cy="79325"/>
              </a:xfrm>
              <a:custGeom>
                <a:rect b="b" l="l" r="r" t="t"/>
                <a:pathLst>
                  <a:path extrusionOk="0" h="3173" w="234">
                    <a:moveTo>
                      <a:pt x="0" y="1"/>
                    </a:moveTo>
                    <a:lnTo>
                      <a:pt x="0" y="3016"/>
                    </a:lnTo>
                    <a:lnTo>
                      <a:pt x="234" y="3172"/>
                    </a:lnTo>
                    <a:lnTo>
                      <a:pt x="234" y="157"/>
                    </a:lnTo>
                    <a:cubicBezTo>
                      <a:pt x="175" y="98"/>
                      <a:pt x="78" y="5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2"/>
              <p:cNvSpPr/>
              <p:nvPr/>
            </p:nvSpPr>
            <p:spPr>
              <a:xfrm>
                <a:off x="710225" y="2375000"/>
                <a:ext cx="5850" cy="7800"/>
              </a:xfrm>
              <a:custGeom>
                <a:rect b="b" l="l" r="r" t="t"/>
                <a:pathLst>
                  <a:path extrusionOk="0" h="312" w="234">
                    <a:moveTo>
                      <a:pt x="117" y="1"/>
                    </a:moveTo>
                    <a:cubicBezTo>
                      <a:pt x="39" y="1"/>
                      <a:pt x="0" y="40"/>
                      <a:pt x="0" y="117"/>
                    </a:cubicBezTo>
                    <a:lnTo>
                      <a:pt x="0" y="176"/>
                    </a:lnTo>
                    <a:cubicBezTo>
                      <a:pt x="78" y="215"/>
                      <a:pt x="175" y="273"/>
                      <a:pt x="234" y="312"/>
                    </a:cubicBezTo>
                    <a:lnTo>
                      <a:pt x="234" y="117"/>
                    </a:lnTo>
                    <a:cubicBezTo>
                      <a:pt x="234" y="40"/>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2"/>
              <p:cNvSpPr/>
              <p:nvPr/>
            </p:nvSpPr>
            <p:spPr>
              <a:xfrm>
                <a:off x="710225" y="2453800"/>
                <a:ext cx="5850" cy="7325"/>
              </a:xfrm>
              <a:custGeom>
                <a:rect b="b" l="l" r="r" t="t"/>
                <a:pathLst>
                  <a:path extrusionOk="0" h="293" w="234">
                    <a:moveTo>
                      <a:pt x="0" y="0"/>
                    </a:moveTo>
                    <a:lnTo>
                      <a:pt x="0" y="176"/>
                    </a:lnTo>
                    <a:cubicBezTo>
                      <a:pt x="0" y="253"/>
                      <a:pt x="39" y="292"/>
                      <a:pt x="117" y="292"/>
                    </a:cubicBezTo>
                    <a:cubicBezTo>
                      <a:pt x="195" y="292"/>
                      <a:pt x="234" y="253"/>
                      <a:pt x="234" y="176"/>
                    </a:cubicBezTo>
                    <a:lnTo>
                      <a:pt x="234" y="156"/>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2"/>
              <p:cNvSpPr/>
              <p:nvPr/>
            </p:nvSpPr>
            <p:spPr>
              <a:xfrm>
                <a:off x="775875" y="2416825"/>
                <a:ext cx="5875" cy="73000"/>
              </a:xfrm>
              <a:custGeom>
                <a:rect b="b" l="l" r="r" t="t"/>
                <a:pathLst>
                  <a:path extrusionOk="0" h="2920" w="235">
                    <a:moveTo>
                      <a:pt x="1" y="1"/>
                    </a:moveTo>
                    <a:lnTo>
                      <a:pt x="1" y="2919"/>
                    </a:lnTo>
                    <a:lnTo>
                      <a:pt x="234" y="2919"/>
                    </a:lnTo>
                    <a:lnTo>
                      <a:pt x="234" y="156"/>
                    </a:lnTo>
                    <a:cubicBezTo>
                      <a:pt x="176" y="98"/>
                      <a:pt x="98" y="59"/>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2"/>
              <p:cNvSpPr/>
              <p:nvPr/>
            </p:nvSpPr>
            <p:spPr>
              <a:xfrm>
                <a:off x="775875" y="2412450"/>
                <a:ext cx="5875" cy="8300"/>
              </a:xfrm>
              <a:custGeom>
                <a:rect b="b" l="l" r="r" t="t"/>
                <a:pathLst>
                  <a:path extrusionOk="0" h="332" w="235">
                    <a:moveTo>
                      <a:pt x="117" y="1"/>
                    </a:moveTo>
                    <a:cubicBezTo>
                      <a:pt x="40" y="1"/>
                      <a:pt x="1" y="59"/>
                      <a:pt x="1" y="137"/>
                    </a:cubicBezTo>
                    <a:lnTo>
                      <a:pt x="1" y="176"/>
                    </a:lnTo>
                    <a:cubicBezTo>
                      <a:pt x="79" y="234"/>
                      <a:pt x="176" y="273"/>
                      <a:pt x="234" y="331"/>
                    </a:cubicBezTo>
                    <a:lnTo>
                      <a:pt x="234" y="137"/>
                    </a:lnTo>
                    <a:cubicBezTo>
                      <a:pt x="234" y="59"/>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2"/>
              <p:cNvSpPr/>
              <p:nvPr/>
            </p:nvSpPr>
            <p:spPr>
              <a:xfrm>
                <a:off x="635325" y="2418300"/>
                <a:ext cx="6350" cy="41350"/>
              </a:xfrm>
              <a:custGeom>
                <a:rect b="b" l="l" r="r" t="t"/>
                <a:pathLst>
                  <a:path extrusionOk="0" h="1654" w="254">
                    <a:moveTo>
                      <a:pt x="0" y="0"/>
                    </a:moveTo>
                    <a:lnTo>
                      <a:pt x="0" y="1498"/>
                    </a:lnTo>
                    <a:lnTo>
                      <a:pt x="253" y="1654"/>
                    </a:lnTo>
                    <a:lnTo>
                      <a:pt x="253" y="136"/>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2"/>
              <p:cNvSpPr/>
              <p:nvPr/>
            </p:nvSpPr>
            <p:spPr>
              <a:xfrm>
                <a:off x="635325" y="2463050"/>
                <a:ext cx="6350" cy="26775"/>
              </a:xfrm>
              <a:custGeom>
                <a:rect b="b" l="l" r="r" t="t"/>
                <a:pathLst>
                  <a:path extrusionOk="0" h="1071" w="254">
                    <a:moveTo>
                      <a:pt x="0" y="0"/>
                    </a:moveTo>
                    <a:lnTo>
                      <a:pt x="0" y="1070"/>
                    </a:lnTo>
                    <a:lnTo>
                      <a:pt x="253" y="1070"/>
                    </a:lnTo>
                    <a:lnTo>
                      <a:pt x="253" y="156"/>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2"/>
              <p:cNvSpPr/>
              <p:nvPr/>
            </p:nvSpPr>
            <p:spPr>
              <a:xfrm>
                <a:off x="635325" y="2414900"/>
                <a:ext cx="6350" cy="6825"/>
              </a:xfrm>
              <a:custGeom>
                <a:rect b="b" l="l" r="r" t="t"/>
                <a:pathLst>
                  <a:path extrusionOk="0" h="273" w="254">
                    <a:moveTo>
                      <a:pt x="117" y="0"/>
                    </a:moveTo>
                    <a:cubicBezTo>
                      <a:pt x="59" y="0"/>
                      <a:pt x="0" y="58"/>
                      <a:pt x="0" y="136"/>
                    </a:cubicBezTo>
                    <a:lnTo>
                      <a:pt x="253" y="272"/>
                    </a:lnTo>
                    <a:lnTo>
                      <a:pt x="253" y="136"/>
                    </a:lnTo>
                    <a:cubicBezTo>
                      <a:pt x="253" y="58"/>
                      <a:pt x="195" y="0"/>
                      <a:pt x="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a:off x="635325" y="2455750"/>
                <a:ext cx="6350" cy="11200"/>
              </a:xfrm>
              <a:custGeom>
                <a:rect b="b" l="l" r="r" t="t"/>
                <a:pathLst>
                  <a:path extrusionOk="0" h="448" w="254">
                    <a:moveTo>
                      <a:pt x="0" y="0"/>
                    </a:moveTo>
                    <a:lnTo>
                      <a:pt x="0" y="292"/>
                    </a:lnTo>
                    <a:lnTo>
                      <a:pt x="253" y="448"/>
                    </a:lnTo>
                    <a:lnTo>
                      <a:pt x="253" y="156"/>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a:off x="487450" y="729100"/>
                <a:ext cx="160050" cy="92450"/>
              </a:xfrm>
              <a:custGeom>
                <a:rect b="b" l="l" r="r" t="t"/>
                <a:pathLst>
                  <a:path extrusionOk="0" h="3698" w="6402">
                    <a:moveTo>
                      <a:pt x="3153" y="1"/>
                    </a:moveTo>
                    <a:lnTo>
                      <a:pt x="2588" y="312"/>
                    </a:lnTo>
                    <a:lnTo>
                      <a:pt x="3970" y="1110"/>
                    </a:lnTo>
                    <a:cubicBezTo>
                      <a:pt x="4028" y="1149"/>
                      <a:pt x="4048" y="1207"/>
                      <a:pt x="4028" y="1285"/>
                    </a:cubicBezTo>
                    <a:cubicBezTo>
                      <a:pt x="3989" y="1343"/>
                      <a:pt x="3950" y="1343"/>
                      <a:pt x="3931" y="1343"/>
                    </a:cubicBezTo>
                    <a:cubicBezTo>
                      <a:pt x="3892" y="1343"/>
                      <a:pt x="3872" y="1343"/>
                      <a:pt x="3872" y="1304"/>
                    </a:cubicBezTo>
                    <a:lnTo>
                      <a:pt x="2374" y="429"/>
                    </a:lnTo>
                    <a:lnTo>
                      <a:pt x="876" y="1285"/>
                    </a:lnTo>
                    <a:lnTo>
                      <a:pt x="2336" y="2141"/>
                    </a:lnTo>
                    <a:cubicBezTo>
                      <a:pt x="2394" y="2160"/>
                      <a:pt x="2413" y="2238"/>
                      <a:pt x="2394" y="2316"/>
                    </a:cubicBezTo>
                    <a:cubicBezTo>
                      <a:pt x="2374" y="2355"/>
                      <a:pt x="2316" y="2355"/>
                      <a:pt x="2297" y="2355"/>
                    </a:cubicBezTo>
                    <a:cubicBezTo>
                      <a:pt x="2277" y="2355"/>
                      <a:pt x="2238" y="2355"/>
                      <a:pt x="2238" y="2336"/>
                    </a:cubicBezTo>
                    <a:lnTo>
                      <a:pt x="662" y="1402"/>
                    </a:lnTo>
                    <a:lnTo>
                      <a:pt x="1" y="1791"/>
                    </a:lnTo>
                    <a:lnTo>
                      <a:pt x="2336" y="3133"/>
                    </a:lnTo>
                    <a:lnTo>
                      <a:pt x="2336" y="2569"/>
                    </a:lnTo>
                    <a:cubicBezTo>
                      <a:pt x="2199" y="2491"/>
                      <a:pt x="2238" y="2433"/>
                      <a:pt x="2316" y="2433"/>
                    </a:cubicBezTo>
                    <a:cubicBezTo>
                      <a:pt x="2394" y="2433"/>
                      <a:pt x="2433" y="2491"/>
                      <a:pt x="2433" y="2550"/>
                    </a:cubicBezTo>
                    <a:lnTo>
                      <a:pt x="2433" y="3269"/>
                    </a:lnTo>
                    <a:lnTo>
                      <a:pt x="3211" y="3697"/>
                    </a:lnTo>
                    <a:lnTo>
                      <a:pt x="4086" y="3192"/>
                    </a:lnTo>
                    <a:lnTo>
                      <a:pt x="4086" y="1869"/>
                    </a:lnTo>
                    <a:cubicBezTo>
                      <a:pt x="4086" y="1810"/>
                      <a:pt x="4145" y="1752"/>
                      <a:pt x="4223" y="1752"/>
                    </a:cubicBezTo>
                    <a:cubicBezTo>
                      <a:pt x="4281" y="1752"/>
                      <a:pt x="4339" y="1810"/>
                      <a:pt x="4339" y="1869"/>
                    </a:cubicBezTo>
                    <a:lnTo>
                      <a:pt x="4339" y="3075"/>
                    </a:lnTo>
                    <a:lnTo>
                      <a:pt x="6402" y="1869"/>
                    </a:lnTo>
                    <a:lnTo>
                      <a:pt x="5896" y="1577"/>
                    </a:lnTo>
                    <a:lnTo>
                      <a:pt x="4806" y="2219"/>
                    </a:lnTo>
                    <a:cubicBezTo>
                      <a:pt x="4767" y="2219"/>
                      <a:pt x="4748" y="2238"/>
                      <a:pt x="4748" y="2238"/>
                    </a:cubicBezTo>
                    <a:cubicBezTo>
                      <a:pt x="4709" y="2238"/>
                      <a:pt x="4670" y="2219"/>
                      <a:pt x="4651" y="2180"/>
                    </a:cubicBezTo>
                    <a:cubicBezTo>
                      <a:pt x="4631" y="2141"/>
                      <a:pt x="4631" y="2063"/>
                      <a:pt x="4709" y="2024"/>
                    </a:cubicBezTo>
                    <a:lnTo>
                      <a:pt x="5682" y="1460"/>
                    </a:lnTo>
                    <a:lnTo>
                      <a:pt x="4904" y="993"/>
                    </a:lnTo>
                    <a:lnTo>
                      <a:pt x="4262" y="1363"/>
                    </a:lnTo>
                    <a:cubicBezTo>
                      <a:pt x="4242" y="1363"/>
                      <a:pt x="4223" y="1382"/>
                      <a:pt x="4223" y="1382"/>
                    </a:cubicBezTo>
                    <a:cubicBezTo>
                      <a:pt x="4164" y="1382"/>
                      <a:pt x="4145" y="1363"/>
                      <a:pt x="4125" y="1343"/>
                    </a:cubicBezTo>
                    <a:cubicBezTo>
                      <a:pt x="4086" y="1285"/>
                      <a:pt x="4086" y="1207"/>
                      <a:pt x="4164" y="1168"/>
                    </a:cubicBezTo>
                    <a:lnTo>
                      <a:pt x="4670" y="876"/>
                    </a:lnTo>
                    <a:lnTo>
                      <a:pt x="3950" y="468"/>
                    </a:lnTo>
                    <a:lnTo>
                      <a:pt x="3639" y="623"/>
                    </a:lnTo>
                    <a:cubicBezTo>
                      <a:pt x="3600" y="623"/>
                      <a:pt x="3581" y="662"/>
                      <a:pt x="3581" y="662"/>
                    </a:cubicBezTo>
                    <a:cubicBezTo>
                      <a:pt x="3542" y="662"/>
                      <a:pt x="3503" y="623"/>
                      <a:pt x="3483" y="604"/>
                    </a:cubicBezTo>
                    <a:cubicBezTo>
                      <a:pt x="3464" y="565"/>
                      <a:pt x="3464" y="487"/>
                      <a:pt x="3542" y="429"/>
                    </a:cubicBezTo>
                    <a:lnTo>
                      <a:pt x="3736" y="332"/>
                    </a:lnTo>
                    <a:lnTo>
                      <a:pt x="31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a:off x="542425" y="789900"/>
                <a:ext cx="5850" cy="20950"/>
              </a:xfrm>
              <a:custGeom>
                <a:rect b="b" l="l" r="r" t="t"/>
                <a:pathLst>
                  <a:path extrusionOk="0" h="838" w="234">
                    <a:moveTo>
                      <a:pt x="117" y="1"/>
                    </a:moveTo>
                    <a:cubicBezTo>
                      <a:pt x="39" y="1"/>
                      <a:pt x="0" y="59"/>
                      <a:pt x="0" y="118"/>
                    </a:cubicBezTo>
                    <a:lnTo>
                      <a:pt x="0" y="682"/>
                    </a:lnTo>
                    <a:lnTo>
                      <a:pt x="234" y="837"/>
                    </a:lnTo>
                    <a:lnTo>
                      <a:pt x="234" y="118"/>
                    </a:lnTo>
                    <a:cubicBezTo>
                      <a:pt x="234" y="59"/>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a:off x="589600" y="773375"/>
                <a:ext cx="6350" cy="36000"/>
              </a:xfrm>
              <a:custGeom>
                <a:rect b="b" l="l" r="r" t="t"/>
                <a:pathLst>
                  <a:path extrusionOk="0" h="1440" w="254">
                    <a:moveTo>
                      <a:pt x="137" y="0"/>
                    </a:moveTo>
                    <a:cubicBezTo>
                      <a:pt x="59" y="0"/>
                      <a:pt x="0" y="59"/>
                      <a:pt x="0" y="137"/>
                    </a:cubicBezTo>
                    <a:lnTo>
                      <a:pt x="0" y="1440"/>
                    </a:lnTo>
                    <a:lnTo>
                      <a:pt x="253" y="1304"/>
                    </a:lnTo>
                    <a:lnTo>
                      <a:pt x="253" y="137"/>
                    </a:lnTo>
                    <a:cubicBezTo>
                      <a:pt x="253" y="59"/>
                      <a:pt x="176"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a:off x="500100" y="760725"/>
                <a:ext cx="44775" cy="26775"/>
              </a:xfrm>
              <a:custGeom>
                <a:rect b="b" l="l" r="r" t="t"/>
                <a:pathLst>
                  <a:path extrusionOk="0" h="1071" w="1791">
                    <a:moveTo>
                      <a:pt x="254" y="0"/>
                    </a:moveTo>
                    <a:lnTo>
                      <a:pt x="1" y="137"/>
                    </a:lnTo>
                    <a:lnTo>
                      <a:pt x="1596" y="1071"/>
                    </a:lnTo>
                    <a:lnTo>
                      <a:pt x="1674" y="1071"/>
                    </a:lnTo>
                    <a:cubicBezTo>
                      <a:pt x="1713" y="1071"/>
                      <a:pt x="1732" y="1051"/>
                      <a:pt x="1771" y="1032"/>
                    </a:cubicBezTo>
                    <a:cubicBezTo>
                      <a:pt x="1791" y="973"/>
                      <a:pt x="1791" y="895"/>
                      <a:pt x="1713" y="857"/>
                    </a:cubicBez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2"/>
              <p:cNvSpPr/>
              <p:nvPr/>
            </p:nvSpPr>
            <p:spPr>
              <a:xfrm>
                <a:off x="628500" y="391075"/>
                <a:ext cx="667825" cy="377450"/>
              </a:xfrm>
              <a:custGeom>
                <a:rect b="b" l="l" r="r" t="t"/>
                <a:pathLst>
                  <a:path extrusionOk="0" h="15098" w="26713">
                    <a:moveTo>
                      <a:pt x="25779" y="1"/>
                    </a:moveTo>
                    <a:lnTo>
                      <a:pt x="1" y="14884"/>
                    </a:lnTo>
                    <a:lnTo>
                      <a:pt x="254" y="15098"/>
                    </a:lnTo>
                    <a:lnTo>
                      <a:pt x="4223" y="12822"/>
                    </a:lnTo>
                    <a:cubicBezTo>
                      <a:pt x="4164" y="12822"/>
                      <a:pt x="4125" y="12763"/>
                      <a:pt x="4125" y="12705"/>
                    </a:cubicBezTo>
                    <a:cubicBezTo>
                      <a:pt x="4125" y="12627"/>
                      <a:pt x="4164" y="12569"/>
                      <a:pt x="4242" y="12569"/>
                    </a:cubicBezTo>
                    <a:lnTo>
                      <a:pt x="4651" y="12569"/>
                    </a:lnTo>
                    <a:lnTo>
                      <a:pt x="6888" y="11285"/>
                    </a:lnTo>
                    <a:cubicBezTo>
                      <a:pt x="6849" y="11285"/>
                      <a:pt x="6791" y="11246"/>
                      <a:pt x="6791" y="11168"/>
                    </a:cubicBezTo>
                    <a:cubicBezTo>
                      <a:pt x="6791" y="11090"/>
                      <a:pt x="6849" y="11051"/>
                      <a:pt x="6907" y="11051"/>
                    </a:cubicBezTo>
                    <a:lnTo>
                      <a:pt x="7335" y="11051"/>
                    </a:lnTo>
                    <a:lnTo>
                      <a:pt x="14300" y="7004"/>
                    </a:lnTo>
                    <a:lnTo>
                      <a:pt x="14242" y="6985"/>
                    </a:lnTo>
                    <a:cubicBezTo>
                      <a:pt x="14184" y="6966"/>
                      <a:pt x="14164" y="6888"/>
                      <a:pt x="14184" y="6810"/>
                    </a:cubicBezTo>
                    <a:cubicBezTo>
                      <a:pt x="14198" y="6766"/>
                      <a:pt x="14246" y="6744"/>
                      <a:pt x="14301" y="6744"/>
                    </a:cubicBezTo>
                    <a:cubicBezTo>
                      <a:pt x="14320" y="6744"/>
                      <a:pt x="14339" y="6747"/>
                      <a:pt x="14359" y="6752"/>
                    </a:cubicBezTo>
                    <a:lnTo>
                      <a:pt x="14553" y="6849"/>
                    </a:lnTo>
                    <a:lnTo>
                      <a:pt x="17005" y="5429"/>
                    </a:lnTo>
                    <a:lnTo>
                      <a:pt x="16927" y="5390"/>
                    </a:lnTo>
                    <a:cubicBezTo>
                      <a:pt x="16888" y="5370"/>
                      <a:pt x="16868" y="5292"/>
                      <a:pt x="16888" y="5234"/>
                    </a:cubicBezTo>
                    <a:cubicBezTo>
                      <a:pt x="16902" y="5190"/>
                      <a:pt x="16950" y="5168"/>
                      <a:pt x="17005" y="5168"/>
                    </a:cubicBezTo>
                    <a:cubicBezTo>
                      <a:pt x="17024" y="5168"/>
                      <a:pt x="17043" y="5171"/>
                      <a:pt x="17063" y="5176"/>
                    </a:cubicBezTo>
                    <a:lnTo>
                      <a:pt x="17257" y="5273"/>
                    </a:lnTo>
                    <a:lnTo>
                      <a:pt x="19709" y="3833"/>
                    </a:lnTo>
                    <a:lnTo>
                      <a:pt x="19631" y="3814"/>
                    </a:lnTo>
                    <a:cubicBezTo>
                      <a:pt x="19592" y="3794"/>
                      <a:pt x="19553" y="3717"/>
                      <a:pt x="19592" y="3639"/>
                    </a:cubicBezTo>
                    <a:cubicBezTo>
                      <a:pt x="19606" y="3610"/>
                      <a:pt x="19652" y="3592"/>
                      <a:pt x="19698" y="3592"/>
                    </a:cubicBezTo>
                    <a:cubicBezTo>
                      <a:pt x="19715" y="3592"/>
                      <a:pt x="19732" y="3595"/>
                      <a:pt x="19748" y="3600"/>
                    </a:cubicBezTo>
                    <a:lnTo>
                      <a:pt x="19942" y="3697"/>
                    </a:lnTo>
                    <a:lnTo>
                      <a:pt x="22413" y="2257"/>
                    </a:lnTo>
                    <a:lnTo>
                      <a:pt x="22335" y="2238"/>
                    </a:lnTo>
                    <a:cubicBezTo>
                      <a:pt x="22277" y="2219"/>
                      <a:pt x="22257" y="2141"/>
                      <a:pt x="22277" y="2063"/>
                    </a:cubicBezTo>
                    <a:cubicBezTo>
                      <a:pt x="22304" y="2035"/>
                      <a:pt x="22342" y="2008"/>
                      <a:pt x="22389" y="2008"/>
                    </a:cubicBezTo>
                    <a:cubicBezTo>
                      <a:pt x="22408" y="2008"/>
                      <a:pt x="22429" y="2013"/>
                      <a:pt x="22452" y="2024"/>
                    </a:cubicBezTo>
                    <a:lnTo>
                      <a:pt x="22646" y="2121"/>
                    </a:lnTo>
                    <a:lnTo>
                      <a:pt x="25098" y="682"/>
                    </a:lnTo>
                    <a:lnTo>
                      <a:pt x="26460" y="1460"/>
                    </a:lnTo>
                    <a:lnTo>
                      <a:pt x="26713" y="1304"/>
                    </a:lnTo>
                    <a:lnTo>
                      <a:pt x="25351" y="526"/>
                    </a:lnTo>
                    <a:lnTo>
                      <a:pt x="262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2"/>
              <p:cNvSpPr/>
              <p:nvPr/>
            </p:nvSpPr>
            <p:spPr>
              <a:xfrm>
                <a:off x="601750" y="764625"/>
                <a:ext cx="32625" cy="19950"/>
              </a:xfrm>
              <a:custGeom>
                <a:rect b="b" l="l" r="r" t="t"/>
                <a:pathLst>
                  <a:path extrusionOk="0" h="798" w="1305">
                    <a:moveTo>
                      <a:pt x="1051" y="0"/>
                    </a:moveTo>
                    <a:lnTo>
                      <a:pt x="79" y="545"/>
                    </a:lnTo>
                    <a:cubicBezTo>
                      <a:pt x="40" y="623"/>
                      <a:pt x="1" y="701"/>
                      <a:pt x="59" y="739"/>
                    </a:cubicBezTo>
                    <a:cubicBezTo>
                      <a:pt x="79" y="798"/>
                      <a:pt x="137" y="798"/>
                      <a:pt x="157" y="798"/>
                    </a:cubicBezTo>
                    <a:cubicBezTo>
                      <a:pt x="176" y="798"/>
                      <a:pt x="195" y="798"/>
                      <a:pt x="195" y="778"/>
                    </a:cubicBezTo>
                    <a:lnTo>
                      <a:pt x="1304" y="136"/>
                    </a:lnTo>
                    <a:lnTo>
                      <a:pt x="10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2"/>
              <p:cNvSpPr/>
              <p:nvPr/>
            </p:nvSpPr>
            <p:spPr>
              <a:xfrm>
                <a:off x="1187850" y="445075"/>
                <a:ext cx="39900" cy="23375"/>
              </a:xfrm>
              <a:custGeom>
                <a:rect b="b" l="l" r="r" t="t"/>
                <a:pathLst>
                  <a:path extrusionOk="0" h="935" w="1596">
                    <a:moveTo>
                      <a:pt x="253" y="0"/>
                    </a:moveTo>
                    <a:lnTo>
                      <a:pt x="0" y="156"/>
                    </a:lnTo>
                    <a:lnTo>
                      <a:pt x="1342" y="934"/>
                    </a:lnTo>
                    <a:lnTo>
                      <a:pt x="1595" y="817"/>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a:off x="1184425" y="442375"/>
                <a:ext cx="9750" cy="6600"/>
              </a:xfrm>
              <a:custGeom>
                <a:rect b="b" l="l" r="r" t="t"/>
                <a:pathLst>
                  <a:path extrusionOk="0" h="264" w="390">
                    <a:moveTo>
                      <a:pt x="137" y="0"/>
                    </a:moveTo>
                    <a:cubicBezTo>
                      <a:pt x="98" y="0"/>
                      <a:pt x="59" y="17"/>
                      <a:pt x="20" y="69"/>
                    </a:cubicBezTo>
                    <a:cubicBezTo>
                      <a:pt x="1" y="108"/>
                      <a:pt x="1" y="186"/>
                      <a:pt x="79" y="244"/>
                    </a:cubicBezTo>
                    <a:lnTo>
                      <a:pt x="137" y="264"/>
                    </a:lnTo>
                    <a:lnTo>
                      <a:pt x="390" y="108"/>
                    </a:lnTo>
                    <a:lnTo>
                      <a:pt x="195" y="11"/>
                    </a:lnTo>
                    <a:cubicBezTo>
                      <a:pt x="176" y="4"/>
                      <a:pt x="157"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2"/>
              <p:cNvSpPr/>
              <p:nvPr/>
            </p:nvSpPr>
            <p:spPr>
              <a:xfrm>
                <a:off x="1119750" y="484950"/>
                <a:ext cx="40400" cy="22875"/>
              </a:xfrm>
              <a:custGeom>
                <a:rect b="b" l="l" r="r" t="t"/>
                <a:pathLst>
                  <a:path extrusionOk="0" h="915" w="1616">
                    <a:moveTo>
                      <a:pt x="253" y="0"/>
                    </a:moveTo>
                    <a:lnTo>
                      <a:pt x="0" y="137"/>
                    </a:lnTo>
                    <a:lnTo>
                      <a:pt x="1362" y="915"/>
                    </a:lnTo>
                    <a:lnTo>
                      <a:pt x="1615" y="779"/>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2"/>
              <p:cNvSpPr/>
              <p:nvPr/>
            </p:nvSpPr>
            <p:spPr>
              <a:xfrm>
                <a:off x="1116825" y="481275"/>
                <a:ext cx="9750" cy="6625"/>
              </a:xfrm>
              <a:custGeom>
                <a:rect b="b" l="l" r="r" t="t"/>
                <a:pathLst>
                  <a:path extrusionOk="0" h="265" w="390">
                    <a:moveTo>
                      <a:pt x="137" y="1"/>
                    </a:moveTo>
                    <a:cubicBezTo>
                      <a:pt x="98" y="1"/>
                      <a:pt x="59" y="18"/>
                      <a:pt x="20" y="70"/>
                    </a:cubicBezTo>
                    <a:cubicBezTo>
                      <a:pt x="1" y="109"/>
                      <a:pt x="1" y="186"/>
                      <a:pt x="78" y="245"/>
                    </a:cubicBezTo>
                    <a:lnTo>
                      <a:pt x="137" y="264"/>
                    </a:lnTo>
                    <a:lnTo>
                      <a:pt x="390" y="109"/>
                    </a:lnTo>
                    <a:lnTo>
                      <a:pt x="195" y="11"/>
                    </a:lnTo>
                    <a:cubicBezTo>
                      <a:pt x="176" y="5"/>
                      <a:pt x="156"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2"/>
              <p:cNvSpPr/>
              <p:nvPr/>
            </p:nvSpPr>
            <p:spPr>
              <a:xfrm>
                <a:off x="1052625" y="523850"/>
                <a:ext cx="39900" cy="22900"/>
              </a:xfrm>
              <a:custGeom>
                <a:rect b="b" l="l" r="r" t="t"/>
                <a:pathLst>
                  <a:path extrusionOk="0" h="916" w="1596">
                    <a:moveTo>
                      <a:pt x="234" y="1"/>
                    </a:moveTo>
                    <a:lnTo>
                      <a:pt x="1" y="137"/>
                    </a:lnTo>
                    <a:lnTo>
                      <a:pt x="1362" y="915"/>
                    </a:lnTo>
                    <a:lnTo>
                      <a:pt x="1596" y="779"/>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2"/>
              <p:cNvSpPr/>
              <p:nvPr/>
            </p:nvSpPr>
            <p:spPr>
              <a:xfrm>
                <a:off x="1049225" y="520800"/>
                <a:ext cx="9750" cy="6500"/>
              </a:xfrm>
              <a:custGeom>
                <a:rect b="b" l="l" r="r" t="t"/>
                <a:pathLst>
                  <a:path extrusionOk="0" h="260" w="390">
                    <a:moveTo>
                      <a:pt x="132" y="0"/>
                    </a:moveTo>
                    <a:cubicBezTo>
                      <a:pt x="98" y="0"/>
                      <a:pt x="62" y="19"/>
                      <a:pt x="39" y="65"/>
                    </a:cubicBezTo>
                    <a:cubicBezTo>
                      <a:pt x="0" y="123"/>
                      <a:pt x="0" y="181"/>
                      <a:pt x="78" y="240"/>
                    </a:cubicBezTo>
                    <a:lnTo>
                      <a:pt x="156" y="259"/>
                    </a:lnTo>
                    <a:lnTo>
                      <a:pt x="390" y="123"/>
                    </a:lnTo>
                    <a:lnTo>
                      <a:pt x="195" y="26"/>
                    </a:lnTo>
                    <a:cubicBezTo>
                      <a:pt x="179" y="10"/>
                      <a:pt x="156" y="0"/>
                      <a:pt x="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2"/>
              <p:cNvSpPr/>
              <p:nvPr/>
            </p:nvSpPr>
            <p:spPr>
              <a:xfrm>
                <a:off x="985025" y="562775"/>
                <a:ext cx="39425" cy="22875"/>
              </a:xfrm>
              <a:custGeom>
                <a:rect b="b" l="l" r="r" t="t"/>
                <a:pathLst>
                  <a:path extrusionOk="0" h="915" w="1577">
                    <a:moveTo>
                      <a:pt x="234" y="0"/>
                    </a:moveTo>
                    <a:lnTo>
                      <a:pt x="0" y="136"/>
                    </a:lnTo>
                    <a:lnTo>
                      <a:pt x="1343" y="915"/>
                    </a:lnTo>
                    <a:lnTo>
                      <a:pt x="1576" y="779"/>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2"/>
              <p:cNvSpPr/>
              <p:nvPr/>
            </p:nvSpPr>
            <p:spPr>
              <a:xfrm>
                <a:off x="981125" y="559700"/>
                <a:ext cx="9750" cy="6500"/>
              </a:xfrm>
              <a:custGeom>
                <a:rect b="b" l="l" r="r" t="t"/>
                <a:pathLst>
                  <a:path extrusionOk="0" h="260" w="390">
                    <a:moveTo>
                      <a:pt x="132" y="0"/>
                    </a:moveTo>
                    <a:cubicBezTo>
                      <a:pt x="99" y="0"/>
                      <a:pt x="62" y="19"/>
                      <a:pt x="40" y="65"/>
                    </a:cubicBezTo>
                    <a:cubicBezTo>
                      <a:pt x="1" y="123"/>
                      <a:pt x="1" y="182"/>
                      <a:pt x="79" y="240"/>
                    </a:cubicBezTo>
                    <a:lnTo>
                      <a:pt x="156" y="259"/>
                    </a:lnTo>
                    <a:lnTo>
                      <a:pt x="390" y="123"/>
                    </a:lnTo>
                    <a:lnTo>
                      <a:pt x="195" y="26"/>
                    </a:lnTo>
                    <a:cubicBezTo>
                      <a:pt x="179" y="10"/>
                      <a:pt x="156" y="0"/>
                      <a:pt x="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2"/>
              <p:cNvSpPr/>
              <p:nvPr/>
            </p:nvSpPr>
            <p:spPr>
              <a:xfrm>
                <a:off x="1280250" y="420750"/>
                <a:ext cx="114325" cy="65675"/>
              </a:xfrm>
              <a:custGeom>
                <a:rect b="b" l="l" r="r" t="t"/>
                <a:pathLst>
                  <a:path extrusionOk="0" h="2627" w="4573">
                    <a:moveTo>
                      <a:pt x="954" y="0"/>
                    </a:moveTo>
                    <a:lnTo>
                      <a:pt x="584" y="195"/>
                    </a:lnTo>
                    <a:lnTo>
                      <a:pt x="1071" y="487"/>
                    </a:lnTo>
                    <a:cubicBezTo>
                      <a:pt x="1129" y="506"/>
                      <a:pt x="1148" y="584"/>
                      <a:pt x="1129" y="662"/>
                    </a:cubicBezTo>
                    <a:cubicBezTo>
                      <a:pt x="1115" y="689"/>
                      <a:pt x="1072" y="717"/>
                      <a:pt x="1021" y="717"/>
                    </a:cubicBezTo>
                    <a:cubicBezTo>
                      <a:pt x="999" y="717"/>
                      <a:pt x="977" y="712"/>
                      <a:pt x="954" y="701"/>
                    </a:cubicBezTo>
                    <a:lnTo>
                      <a:pt x="351" y="351"/>
                    </a:lnTo>
                    <a:lnTo>
                      <a:pt x="1" y="545"/>
                    </a:lnTo>
                    <a:lnTo>
                      <a:pt x="3658" y="2627"/>
                    </a:lnTo>
                    <a:lnTo>
                      <a:pt x="4572" y="2102"/>
                    </a:lnTo>
                    <a:lnTo>
                      <a:pt x="9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2"/>
              <p:cNvSpPr/>
              <p:nvPr/>
            </p:nvSpPr>
            <p:spPr>
              <a:xfrm>
                <a:off x="1289500" y="425600"/>
                <a:ext cx="19950" cy="13350"/>
              </a:xfrm>
              <a:custGeom>
                <a:rect b="b" l="l" r="r" t="t"/>
                <a:pathLst>
                  <a:path extrusionOk="0" h="534" w="798">
                    <a:moveTo>
                      <a:pt x="234" y="1"/>
                    </a:moveTo>
                    <a:lnTo>
                      <a:pt x="0" y="157"/>
                    </a:lnTo>
                    <a:lnTo>
                      <a:pt x="603" y="526"/>
                    </a:lnTo>
                    <a:cubicBezTo>
                      <a:pt x="623" y="531"/>
                      <a:pt x="642" y="534"/>
                      <a:pt x="661" y="534"/>
                    </a:cubicBezTo>
                    <a:cubicBezTo>
                      <a:pt x="716" y="534"/>
                      <a:pt x="764" y="512"/>
                      <a:pt x="778" y="468"/>
                    </a:cubicBezTo>
                    <a:cubicBezTo>
                      <a:pt x="798" y="429"/>
                      <a:pt x="798" y="351"/>
                      <a:pt x="720" y="293"/>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2"/>
              <p:cNvSpPr/>
              <p:nvPr/>
            </p:nvSpPr>
            <p:spPr>
              <a:xfrm>
                <a:off x="1214100" y="459175"/>
                <a:ext cx="113850" cy="65675"/>
              </a:xfrm>
              <a:custGeom>
                <a:rect b="b" l="l" r="r" t="t"/>
                <a:pathLst>
                  <a:path extrusionOk="0" h="2627" w="4554">
                    <a:moveTo>
                      <a:pt x="915" y="0"/>
                    </a:moveTo>
                    <a:lnTo>
                      <a:pt x="565" y="195"/>
                    </a:lnTo>
                    <a:lnTo>
                      <a:pt x="1051" y="487"/>
                    </a:lnTo>
                    <a:cubicBezTo>
                      <a:pt x="1090" y="565"/>
                      <a:pt x="1110" y="642"/>
                      <a:pt x="1090" y="681"/>
                    </a:cubicBezTo>
                    <a:cubicBezTo>
                      <a:pt x="1071" y="740"/>
                      <a:pt x="1032" y="740"/>
                      <a:pt x="993" y="740"/>
                    </a:cubicBezTo>
                    <a:cubicBezTo>
                      <a:pt x="973" y="740"/>
                      <a:pt x="954" y="740"/>
                      <a:pt x="954" y="701"/>
                    </a:cubicBezTo>
                    <a:lnTo>
                      <a:pt x="331" y="351"/>
                    </a:lnTo>
                    <a:lnTo>
                      <a:pt x="1" y="526"/>
                    </a:lnTo>
                    <a:lnTo>
                      <a:pt x="3619" y="2627"/>
                    </a:lnTo>
                    <a:lnTo>
                      <a:pt x="4553" y="2082"/>
                    </a:lnTo>
                    <a:lnTo>
                      <a:pt x="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2"/>
              <p:cNvSpPr/>
              <p:nvPr/>
            </p:nvSpPr>
            <p:spPr>
              <a:xfrm>
                <a:off x="1221400" y="465000"/>
                <a:ext cx="19975" cy="13175"/>
              </a:xfrm>
              <a:custGeom>
                <a:rect b="b" l="l" r="r" t="t"/>
                <a:pathLst>
                  <a:path extrusionOk="0" h="527" w="799">
                    <a:moveTo>
                      <a:pt x="253" y="1"/>
                    </a:moveTo>
                    <a:lnTo>
                      <a:pt x="0" y="156"/>
                    </a:lnTo>
                    <a:lnTo>
                      <a:pt x="643" y="507"/>
                    </a:lnTo>
                    <a:cubicBezTo>
                      <a:pt x="662" y="507"/>
                      <a:pt x="681" y="526"/>
                      <a:pt x="681" y="526"/>
                    </a:cubicBezTo>
                    <a:cubicBezTo>
                      <a:pt x="740" y="526"/>
                      <a:pt x="759" y="507"/>
                      <a:pt x="779" y="468"/>
                    </a:cubicBezTo>
                    <a:cubicBezTo>
                      <a:pt x="798" y="429"/>
                      <a:pt x="798" y="351"/>
                      <a:pt x="740" y="293"/>
                    </a:cubicBez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2"/>
              <p:cNvSpPr/>
              <p:nvPr/>
            </p:nvSpPr>
            <p:spPr>
              <a:xfrm>
                <a:off x="1146000" y="498075"/>
                <a:ext cx="113850" cy="65700"/>
              </a:xfrm>
              <a:custGeom>
                <a:rect b="b" l="l" r="r" t="t"/>
                <a:pathLst>
                  <a:path extrusionOk="0" h="2628" w="4554">
                    <a:moveTo>
                      <a:pt x="935" y="1"/>
                    </a:moveTo>
                    <a:lnTo>
                      <a:pt x="565" y="195"/>
                    </a:lnTo>
                    <a:lnTo>
                      <a:pt x="1052" y="487"/>
                    </a:lnTo>
                    <a:cubicBezTo>
                      <a:pt x="1129" y="565"/>
                      <a:pt x="1149" y="643"/>
                      <a:pt x="1090" y="682"/>
                    </a:cubicBezTo>
                    <a:cubicBezTo>
                      <a:pt x="1071" y="740"/>
                      <a:pt x="1032" y="740"/>
                      <a:pt x="993" y="740"/>
                    </a:cubicBezTo>
                    <a:cubicBezTo>
                      <a:pt x="974" y="740"/>
                      <a:pt x="954" y="740"/>
                      <a:pt x="954" y="701"/>
                    </a:cubicBezTo>
                    <a:lnTo>
                      <a:pt x="351" y="351"/>
                    </a:lnTo>
                    <a:lnTo>
                      <a:pt x="1" y="546"/>
                    </a:lnTo>
                    <a:lnTo>
                      <a:pt x="3620" y="2627"/>
                    </a:lnTo>
                    <a:lnTo>
                      <a:pt x="4553" y="2102"/>
                    </a:lnTo>
                    <a:lnTo>
                      <a:pt x="9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2"/>
              <p:cNvSpPr/>
              <p:nvPr/>
            </p:nvSpPr>
            <p:spPr>
              <a:xfrm>
                <a:off x="1153300" y="503925"/>
                <a:ext cx="19975" cy="13150"/>
              </a:xfrm>
              <a:custGeom>
                <a:rect b="b" l="l" r="r" t="t"/>
                <a:pathLst>
                  <a:path extrusionOk="0" h="526" w="799">
                    <a:moveTo>
                      <a:pt x="254" y="0"/>
                    </a:moveTo>
                    <a:lnTo>
                      <a:pt x="1" y="156"/>
                    </a:lnTo>
                    <a:lnTo>
                      <a:pt x="643" y="506"/>
                    </a:lnTo>
                    <a:cubicBezTo>
                      <a:pt x="662" y="506"/>
                      <a:pt x="682" y="526"/>
                      <a:pt x="682" y="526"/>
                    </a:cubicBezTo>
                    <a:cubicBezTo>
                      <a:pt x="740" y="526"/>
                      <a:pt x="760" y="506"/>
                      <a:pt x="779" y="467"/>
                    </a:cubicBezTo>
                    <a:cubicBezTo>
                      <a:pt x="798" y="428"/>
                      <a:pt x="798" y="350"/>
                      <a:pt x="740" y="292"/>
                    </a:cubicBez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2"/>
              <p:cNvSpPr/>
              <p:nvPr/>
            </p:nvSpPr>
            <p:spPr>
              <a:xfrm>
                <a:off x="1078400" y="537475"/>
                <a:ext cx="113850" cy="65700"/>
              </a:xfrm>
              <a:custGeom>
                <a:rect b="b" l="l" r="r" t="t"/>
                <a:pathLst>
                  <a:path extrusionOk="0" h="2628" w="4554">
                    <a:moveTo>
                      <a:pt x="935" y="1"/>
                    </a:moveTo>
                    <a:lnTo>
                      <a:pt x="565" y="195"/>
                    </a:lnTo>
                    <a:lnTo>
                      <a:pt x="1051" y="487"/>
                    </a:lnTo>
                    <a:cubicBezTo>
                      <a:pt x="1110" y="545"/>
                      <a:pt x="1129" y="623"/>
                      <a:pt x="1110" y="682"/>
                    </a:cubicBezTo>
                    <a:cubicBezTo>
                      <a:pt x="1071" y="740"/>
                      <a:pt x="1032" y="740"/>
                      <a:pt x="1012" y="740"/>
                    </a:cubicBezTo>
                    <a:cubicBezTo>
                      <a:pt x="973" y="740"/>
                      <a:pt x="954" y="740"/>
                      <a:pt x="954" y="720"/>
                    </a:cubicBezTo>
                    <a:lnTo>
                      <a:pt x="351" y="351"/>
                    </a:lnTo>
                    <a:lnTo>
                      <a:pt x="1" y="545"/>
                    </a:lnTo>
                    <a:lnTo>
                      <a:pt x="3639" y="2627"/>
                    </a:lnTo>
                    <a:lnTo>
                      <a:pt x="4553" y="2102"/>
                    </a:lnTo>
                    <a:lnTo>
                      <a:pt x="9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2"/>
              <p:cNvSpPr/>
              <p:nvPr/>
            </p:nvSpPr>
            <p:spPr>
              <a:xfrm>
                <a:off x="1085700" y="543800"/>
                <a:ext cx="20450" cy="12675"/>
              </a:xfrm>
              <a:custGeom>
                <a:rect b="b" l="l" r="r" t="t"/>
                <a:pathLst>
                  <a:path extrusionOk="0" h="507" w="818">
                    <a:moveTo>
                      <a:pt x="253" y="1"/>
                    </a:moveTo>
                    <a:lnTo>
                      <a:pt x="1" y="137"/>
                    </a:lnTo>
                    <a:lnTo>
                      <a:pt x="643" y="487"/>
                    </a:lnTo>
                    <a:cubicBezTo>
                      <a:pt x="662" y="487"/>
                      <a:pt x="681" y="506"/>
                      <a:pt x="681" y="506"/>
                    </a:cubicBezTo>
                    <a:cubicBezTo>
                      <a:pt x="740" y="506"/>
                      <a:pt x="759" y="487"/>
                      <a:pt x="779" y="467"/>
                    </a:cubicBezTo>
                    <a:cubicBezTo>
                      <a:pt x="818" y="409"/>
                      <a:pt x="818" y="331"/>
                      <a:pt x="740" y="292"/>
                    </a:cubicBez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2"/>
              <p:cNvSpPr/>
              <p:nvPr/>
            </p:nvSpPr>
            <p:spPr>
              <a:xfrm>
                <a:off x="1011275" y="576400"/>
                <a:ext cx="113350" cy="65675"/>
              </a:xfrm>
              <a:custGeom>
                <a:rect b="b" l="l" r="r" t="t"/>
                <a:pathLst>
                  <a:path extrusionOk="0" h="2627" w="4534">
                    <a:moveTo>
                      <a:pt x="915" y="0"/>
                    </a:moveTo>
                    <a:lnTo>
                      <a:pt x="546" y="195"/>
                    </a:lnTo>
                    <a:lnTo>
                      <a:pt x="1032" y="486"/>
                    </a:lnTo>
                    <a:cubicBezTo>
                      <a:pt x="1090" y="564"/>
                      <a:pt x="1110" y="642"/>
                      <a:pt x="1090" y="681"/>
                    </a:cubicBezTo>
                    <a:cubicBezTo>
                      <a:pt x="1071" y="739"/>
                      <a:pt x="1013" y="739"/>
                      <a:pt x="993" y="739"/>
                    </a:cubicBezTo>
                    <a:cubicBezTo>
                      <a:pt x="974" y="739"/>
                      <a:pt x="935" y="739"/>
                      <a:pt x="935" y="720"/>
                    </a:cubicBezTo>
                    <a:lnTo>
                      <a:pt x="332" y="350"/>
                    </a:lnTo>
                    <a:lnTo>
                      <a:pt x="1" y="545"/>
                    </a:lnTo>
                    <a:lnTo>
                      <a:pt x="3620" y="2626"/>
                    </a:lnTo>
                    <a:lnTo>
                      <a:pt x="4534" y="2101"/>
                    </a:lnTo>
                    <a:lnTo>
                      <a:pt x="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2"/>
              <p:cNvSpPr/>
              <p:nvPr/>
            </p:nvSpPr>
            <p:spPr>
              <a:xfrm>
                <a:off x="1018575" y="582700"/>
                <a:ext cx="19975" cy="12675"/>
              </a:xfrm>
              <a:custGeom>
                <a:rect b="b" l="l" r="r" t="t"/>
                <a:pathLst>
                  <a:path extrusionOk="0" h="507" w="799">
                    <a:moveTo>
                      <a:pt x="234" y="1"/>
                    </a:moveTo>
                    <a:lnTo>
                      <a:pt x="1" y="137"/>
                    </a:lnTo>
                    <a:lnTo>
                      <a:pt x="623" y="487"/>
                    </a:lnTo>
                    <a:cubicBezTo>
                      <a:pt x="643" y="487"/>
                      <a:pt x="682" y="507"/>
                      <a:pt x="682" y="507"/>
                    </a:cubicBezTo>
                    <a:cubicBezTo>
                      <a:pt x="721" y="507"/>
                      <a:pt x="740" y="487"/>
                      <a:pt x="779" y="468"/>
                    </a:cubicBezTo>
                    <a:cubicBezTo>
                      <a:pt x="798" y="410"/>
                      <a:pt x="798" y="332"/>
                      <a:pt x="721" y="293"/>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2"/>
              <p:cNvSpPr/>
              <p:nvPr/>
            </p:nvSpPr>
            <p:spPr>
              <a:xfrm>
                <a:off x="602725" y="509750"/>
                <a:ext cx="421225" cy="244200"/>
              </a:xfrm>
              <a:custGeom>
                <a:rect b="b" l="l" r="r" t="t"/>
                <a:pathLst>
                  <a:path extrusionOk="0" h="9768" w="16849">
                    <a:moveTo>
                      <a:pt x="16654" y="1"/>
                    </a:moveTo>
                    <a:lnTo>
                      <a:pt x="1" y="9631"/>
                    </a:lnTo>
                    <a:lnTo>
                      <a:pt x="234" y="9767"/>
                    </a:lnTo>
                    <a:lnTo>
                      <a:pt x="16849" y="176"/>
                    </a:lnTo>
                    <a:cubicBezTo>
                      <a:pt x="16849" y="137"/>
                      <a:pt x="16829" y="137"/>
                      <a:pt x="16829" y="117"/>
                    </a:cubicBezTo>
                    <a:cubicBezTo>
                      <a:pt x="16751" y="59"/>
                      <a:pt x="16693" y="40"/>
                      <a:pt x="166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2"/>
              <p:cNvSpPr/>
              <p:nvPr/>
            </p:nvSpPr>
            <p:spPr>
              <a:xfrm>
                <a:off x="588150" y="749050"/>
                <a:ext cx="19950" cy="13650"/>
              </a:xfrm>
              <a:custGeom>
                <a:rect b="b" l="l" r="r" t="t"/>
                <a:pathLst>
                  <a:path extrusionOk="0" h="546" w="798">
                    <a:moveTo>
                      <a:pt x="545" y="1"/>
                    </a:moveTo>
                    <a:lnTo>
                      <a:pt x="39" y="292"/>
                    </a:lnTo>
                    <a:cubicBezTo>
                      <a:pt x="20" y="370"/>
                      <a:pt x="0" y="448"/>
                      <a:pt x="20" y="487"/>
                    </a:cubicBezTo>
                    <a:cubicBezTo>
                      <a:pt x="39" y="545"/>
                      <a:pt x="97" y="545"/>
                      <a:pt x="117" y="545"/>
                    </a:cubicBezTo>
                    <a:cubicBezTo>
                      <a:pt x="136" y="545"/>
                      <a:pt x="156" y="545"/>
                      <a:pt x="156" y="526"/>
                    </a:cubicBezTo>
                    <a:lnTo>
                      <a:pt x="798" y="156"/>
                    </a:lnTo>
                    <a:lnTo>
                      <a:pt x="5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2"/>
              <p:cNvSpPr/>
              <p:nvPr/>
            </p:nvSpPr>
            <p:spPr>
              <a:xfrm>
                <a:off x="1016625" y="489575"/>
                <a:ext cx="41375" cy="27025"/>
              </a:xfrm>
              <a:custGeom>
                <a:rect b="b" l="l" r="r" t="t"/>
                <a:pathLst>
                  <a:path extrusionOk="0" h="1081" w="1655">
                    <a:moveTo>
                      <a:pt x="818" y="244"/>
                    </a:moveTo>
                    <a:cubicBezTo>
                      <a:pt x="993" y="244"/>
                      <a:pt x="1149" y="263"/>
                      <a:pt x="1266" y="341"/>
                    </a:cubicBezTo>
                    <a:cubicBezTo>
                      <a:pt x="1363" y="399"/>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93" y="419"/>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118" y="808"/>
                    </a:cubicBezTo>
                    <a:lnTo>
                      <a:pt x="195" y="749"/>
                    </a:lnTo>
                    <a:cubicBezTo>
                      <a:pt x="200" y="744"/>
                      <a:pt x="209" y="742"/>
                      <a:pt x="220" y="742"/>
                    </a:cubicBezTo>
                    <a:cubicBezTo>
                      <a:pt x="251" y="742"/>
                      <a:pt x="302" y="764"/>
                      <a:pt x="332" y="808"/>
                    </a:cubicBezTo>
                    <a:cubicBezTo>
                      <a:pt x="371" y="847"/>
                      <a:pt x="371" y="924"/>
                      <a:pt x="312" y="944"/>
                    </a:cubicBezTo>
                    <a:cubicBezTo>
                      <a:pt x="468" y="1022"/>
                      <a:pt x="662" y="1080"/>
                      <a:pt x="818" y="1080"/>
                    </a:cubicBezTo>
                    <a:cubicBezTo>
                      <a:pt x="1013" y="1080"/>
                      <a:pt x="1246" y="1022"/>
                      <a:pt x="1382" y="924"/>
                    </a:cubicBezTo>
                    <a:cubicBezTo>
                      <a:pt x="1557" y="827"/>
                      <a:pt x="1655" y="691"/>
                      <a:pt x="1655" y="535"/>
                    </a:cubicBezTo>
                    <a:cubicBezTo>
                      <a:pt x="1655" y="380"/>
                      <a:pt x="1557" y="244"/>
                      <a:pt x="1382" y="146"/>
                    </a:cubicBezTo>
                    <a:cubicBezTo>
                      <a:pt x="1227"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2"/>
              <p:cNvSpPr/>
              <p:nvPr/>
            </p:nvSpPr>
            <p:spPr>
              <a:xfrm>
                <a:off x="1019075" y="508125"/>
                <a:ext cx="6825" cy="5050"/>
              </a:xfrm>
              <a:custGeom>
                <a:rect b="b" l="l" r="r" t="t"/>
                <a:pathLst>
                  <a:path extrusionOk="0" h="202" w="273">
                    <a:moveTo>
                      <a:pt x="124" y="0"/>
                    </a:moveTo>
                    <a:cubicBezTo>
                      <a:pt x="108" y="0"/>
                      <a:pt x="93" y="2"/>
                      <a:pt x="78" y="7"/>
                    </a:cubicBezTo>
                    <a:lnTo>
                      <a:pt x="0" y="66"/>
                    </a:lnTo>
                    <a:cubicBezTo>
                      <a:pt x="39" y="105"/>
                      <a:pt x="97" y="163"/>
                      <a:pt x="175" y="182"/>
                    </a:cubicBezTo>
                    <a:cubicBezTo>
                      <a:pt x="195" y="182"/>
                      <a:pt x="195" y="202"/>
                      <a:pt x="214" y="202"/>
                    </a:cubicBezTo>
                    <a:cubicBezTo>
                      <a:pt x="273" y="163"/>
                      <a:pt x="273" y="105"/>
                      <a:pt x="234" y="66"/>
                    </a:cubicBezTo>
                    <a:cubicBezTo>
                      <a:pt x="219" y="22"/>
                      <a:pt x="172" y="0"/>
                      <a:pt x="1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2"/>
              <p:cNvSpPr/>
              <p:nvPr/>
            </p:nvSpPr>
            <p:spPr>
              <a:xfrm>
                <a:off x="654775" y="808575"/>
                <a:ext cx="41375" cy="27075"/>
              </a:xfrm>
              <a:custGeom>
                <a:rect b="b" l="l" r="r" t="t"/>
                <a:pathLst>
                  <a:path extrusionOk="0" h="1083" w="1655">
                    <a:moveTo>
                      <a:pt x="826" y="0"/>
                    </a:moveTo>
                    <a:cubicBezTo>
                      <a:pt x="624" y="0"/>
                      <a:pt x="423" y="49"/>
                      <a:pt x="273" y="149"/>
                    </a:cubicBezTo>
                    <a:cubicBezTo>
                      <a:pt x="98" y="246"/>
                      <a:pt x="0" y="402"/>
                      <a:pt x="0" y="538"/>
                    </a:cubicBezTo>
                    <a:cubicBezTo>
                      <a:pt x="0" y="693"/>
                      <a:pt x="98" y="830"/>
                      <a:pt x="273" y="927"/>
                    </a:cubicBezTo>
                    <a:cubicBezTo>
                      <a:pt x="428" y="1024"/>
                      <a:pt x="623" y="1083"/>
                      <a:pt x="818" y="1083"/>
                    </a:cubicBezTo>
                    <a:cubicBezTo>
                      <a:pt x="1012" y="1083"/>
                      <a:pt x="1246" y="1024"/>
                      <a:pt x="1382" y="927"/>
                    </a:cubicBezTo>
                    <a:cubicBezTo>
                      <a:pt x="1557" y="830"/>
                      <a:pt x="1654" y="693"/>
                      <a:pt x="1654" y="538"/>
                    </a:cubicBezTo>
                    <a:cubicBezTo>
                      <a:pt x="1654" y="441"/>
                      <a:pt x="1635" y="382"/>
                      <a:pt x="1557" y="304"/>
                    </a:cubicBezTo>
                    <a:lnTo>
                      <a:pt x="1401" y="382"/>
                    </a:lnTo>
                    <a:cubicBezTo>
                      <a:pt x="1382" y="421"/>
                      <a:pt x="1362" y="421"/>
                      <a:pt x="1343" y="421"/>
                    </a:cubicBezTo>
                    <a:cubicBezTo>
                      <a:pt x="1323" y="421"/>
                      <a:pt x="1323" y="421"/>
                      <a:pt x="1285" y="402"/>
                    </a:cubicBezTo>
                    <a:lnTo>
                      <a:pt x="1285" y="402"/>
                    </a:lnTo>
                    <a:cubicBezTo>
                      <a:pt x="1362" y="441"/>
                      <a:pt x="1382" y="499"/>
                      <a:pt x="1382" y="577"/>
                    </a:cubicBezTo>
                    <a:cubicBezTo>
                      <a:pt x="1382" y="635"/>
                      <a:pt x="1343" y="693"/>
                      <a:pt x="1246" y="771"/>
                    </a:cubicBezTo>
                    <a:cubicBezTo>
                      <a:pt x="1119" y="839"/>
                      <a:pt x="954" y="873"/>
                      <a:pt x="793" y="873"/>
                    </a:cubicBezTo>
                    <a:cubicBezTo>
                      <a:pt x="633" y="873"/>
                      <a:pt x="477" y="839"/>
                      <a:pt x="370" y="771"/>
                    </a:cubicBezTo>
                    <a:cubicBezTo>
                      <a:pt x="273" y="713"/>
                      <a:pt x="214" y="635"/>
                      <a:pt x="214" y="577"/>
                    </a:cubicBezTo>
                    <a:cubicBezTo>
                      <a:pt x="214" y="499"/>
                      <a:pt x="273" y="441"/>
                      <a:pt x="370" y="382"/>
                    </a:cubicBezTo>
                    <a:cubicBezTo>
                      <a:pt x="487" y="304"/>
                      <a:pt x="662" y="285"/>
                      <a:pt x="798" y="285"/>
                    </a:cubicBezTo>
                    <a:cubicBezTo>
                      <a:pt x="973" y="285"/>
                      <a:pt x="1109" y="304"/>
                      <a:pt x="1246" y="382"/>
                    </a:cubicBezTo>
                    <a:lnTo>
                      <a:pt x="1265" y="382"/>
                    </a:lnTo>
                    <a:lnTo>
                      <a:pt x="1246" y="343"/>
                    </a:lnTo>
                    <a:cubicBezTo>
                      <a:pt x="1207" y="304"/>
                      <a:pt x="1207" y="227"/>
                      <a:pt x="1284" y="188"/>
                    </a:cubicBezTo>
                    <a:lnTo>
                      <a:pt x="1362" y="129"/>
                    </a:lnTo>
                    <a:cubicBezTo>
                      <a:pt x="1211" y="44"/>
                      <a:pt x="1018" y="0"/>
                      <a:pt x="8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2"/>
              <p:cNvSpPr/>
              <p:nvPr/>
            </p:nvSpPr>
            <p:spPr>
              <a:xfrm>
                <a:off x="968475" y="628200"/>
                <a:ext cx="41375" cy="27000"/>
              </a:xfrm>
              <a:custGeom>
                <a:rect b="b" l="l" r="r" t="t"/>
                <a:pathLst>
                  <a:path extrusionOk="0" h="1080" w="1655">
                    <a:moveTo>
                      <a:pt x="857" y="243"/>
                    </a:moveTo>
                    <a:cubicBezTo>
                      <a:pt x="1032" y="243"/>
                      <a:pt x="1168" y="263"/>
                      <a:pt x="1285" y="340"/>
                    </a:cubicBezTo>
                    <a:cubicBezTo>
                      <a:pt x="1382" y="399"/>
                      <a:pt x="1441" y="457"/>
                      <a:pt x="1441" y="535"/>
                    </a:cubicBezTo>
                    <a:cubicBezTo>
                      <a:pt x="1441" y="613"/>
                      <a:pt x="1382" y="652"/>
                      <a:pt x="1285" y="730"/>
                    </a:cubicBezTo>
                    <a:cubicBezTo>
                      <a:pt x="1168" y="798"/>
                      <a:pt x="1003" y="832"/>
                      <a:pt x="840" y="832"/>
                    </a:cubicBezTo>
                    <a:cubicBezTo>
                      <a:pt x="677" y="832"/>
                      <a:pt x="516" y="798"/>
                      <a:pt x="409" y="730"/>
                    </a:cubicBezTo>
                    <a:cubicBezTo>
                      <a:pt x="312" y="671"/>
                      <a:pt x="273" y="613"/>
                      <a:pt x="273" y="535"/>
                    </a:cubicBezTo>
                    <a:cubicBezTo>
                      <a:pt x="273" y="457"/>
                      <a:pt x="312" y="399"/>
                      <a:pt x="409" y="340"/>
                    </a:cubicBezTo>
                    <a:cubicBezTo>
                      <a:pt x="546" y="263"/>
                      <a:pt x="701" y="243"/>
                      <a:pt x="857" y="243"/>
                    </a:cubicBezTo>
                    <a:close/>
                    <a:moveTo>
                      <a:pt x="828" y="0"/>
                    </a:moveTo>
                    <a:cubicBezTo>
                      <a:pt x="628" y="0"/>
                      <a:pt x="429" y="49"/>
                      <a:pt x="273" y="146"/>
                    </a:cubicBezTo>
                    <a:cubicBezTo>
                      <a:pt x="98" y="243"/>
                      <a:pt x="1" y="399"/>
                      <a:pt x="1" y="535"/>
                    </a:cubicBezTo>
                    <a:cubicBezTo>
                      <a:pt x="1" y="652"/>
                      <a:pt x="40" y="749"/>
                      <a:pt x="137" y="827"/>
                    </a:cubicBezTo>
                    <a:lnTo>
                      <a:pt x="234" y="788"/>
                    </a:lnTo>
                    <a:cubicBezTo>
                      <a:pt x="267" y="763"/>
                      <a:pt x="300" y="753"/>
                      <a:pt x="328" y="753"/>
                    </a:cubicBezTo>
                    <a:cubicBezTo>
                      <a:pt x="367" y="753"/>
                      <a:pt x="398" y="773"/>
                      <a:pt x="409" y="807"/>
                    </a:cubicBezTo>
                    <a:cubicBezTo>
                      <a:pt x="448" y="846"/>
                      <a:pt x="448" y="924"/>
                      <a:pt x="371" y="982"/>
                    </a:cubicBezTo>
                    <a:cubicBezTo>
                      <a:pt x="507" y="1021"/>
                      <a:pt x="662" y="1080"/>
                      <a:pt x="818" y="1080"/>
                    </a:cubicBezTo>
                    <a:cubicBezTo>
                      <a:pt x="1013" y="1080"/>
                      <a:pt x="1246" y="1021"/>
                      <a:pt x="1382" y="924"/>
                    </a:cubicBezTo>
                    <a:cubicBezTo>
                      <a:pt x="1557" y="827"/>
                      <a:pt x="1655" y="691"/>
                      <a:pt x="1655" y="535"/>
                    </a:cubicBezTo>
                    <a:cubicBezTo>
                      <a:pt x="1655" y="399"/>
                      <a:pt x="1557" y="243"/>
                      <a:pt x="1382" y="146"/>
                    </a:cubicBezTo>
                    <a:cubicBezTo>
                      <a:pt x="1227"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2"/>
              <p:cNvSpPr/>
              <p:nvPr/>
            </p:nvSpPr>
            <p:spPr>
              <a:xfrm>
                <a:off x="971400" y="672450"/>
                <a:ext cx="41375" cy="27025"/>
              </a:xfrm>
              <a:custGeom>
                <a:rect b="b" l="l" r="r" t="t"/>
                <a:pathLst>
                  <a:path extrusionOk="0" h="1081" w="1655">
                    <a:moveTo>
                      <a:pt x="818" y="244"/>
                    </a:moveTo>
                    <a:cubicBezTo>
                      <a:pt x="973" y="244"/>
                      <a:pt x="1129" y="263"/>
                      <a:pt x="1246" y="341"/>
                    </a:cubicBezTo>
                    <a:cubicBezTo>
                      <a:pt x="1343" y="399"/>
                      <a:pt x="1401" y="477"/>
                      <a:pt x="1401" y="535"/>
                    </a:cubicBezTo>
                    <a:cubicBezTo>
                      <a:pt x="1401" y="613"/>
                      <a:pt x="1343" y="672"/>
                      <a:pt x="1246" y="730"/>
                    </a:cubicBezTo>
                    <a:cubicBezTo>
                      <a:pt x="1129" y="808"/>
                      <a:pt x="964" y="847"/>
                      <a:pt x="801" y="847"/>
                    </a:cubicBezTo>
                    <a:cubicBezTo>
                      <a:pt x="638" y="847"/>
                      <a:pt x="477" y="808"/>
                      <a:pt x="370" y="730"/>
                    </a:cubicBezTo>
                    <a:cubicBezTo>
                      <a:pt x="273" y="691"/>
                      <a:pt x="215" y="613"/>
                      <a:pt x="215" y="535"/>
                    </a:cubicBezTo>
                    <a:cubicBezTo>
                      <a:pt x="234" y="477"/>
                      <a:pt x="273" y="399"/>
                      <a:pt x="370" y="341"/>
                    </a:cubicBezTo>
                    <a:cubicBezTo>
                      <a:pt x="487" y="283"/>
                      <a:pt x="662" y="244"/>
                      <a:pt x="818" y="244"/>
                    </a:cubicBezTo>
                    <a:close/>
                    <a:moveTo>
                      <a:pt x="830" y="0"/>
                    </a:moveTo>
                    <a:cubicBezTo>
                      <a:pt x="628" y="0"/>
                      <a:pt x="429" y="49"/>
                      <a:pt x="273" y="146"/>
                    </a:cubicBezTo>
                    <a:cubicBezTo>
                      <a:pt x="98" y="244"/>
                      <a:pt x="1" y="399"/>
                      <a:pt x="1" y="535"/>
                    </a:cubicBezTo>
                    <a:cubicBezTo>
                      <a:pt x="1" y="633"/>
                      <a:pt x="59" y="730"/>
                      <a:pt x="117" y="808"/>
                    </a:cubicBezTo>
                    <a:lnTo>
                      <a:pt x="254" y="730"/>
                    </a:lnTo>
                    <a:cubicBezTo>
                      <a:pt x="260" y="723"/>
                      <a:pt x="273" y="719"/>
                      <a:pt x="289" y="719"/>
                    </a:cubicBezTo>
                    <a:cubicBezTo>
                      <a:pt x="321" y="719"/>
                      <a:pt x="364" y="736"/>
                      <a:pt x="390" y="788"/>
                    </a:cubicBezTo>
                    <a:cubicBezTo>
                      <a:pt x="429" y="827"/>
                      <a:pt x="429" y="905"/>
                      <a:pt x="351" y="963"/>
                    </a:cubicBezTo>
                    <a:lnTo>
                      <a:pt x="331" y="983"/>
                    </a:lnTo>
                    <a:cubicBezTo>
                      <a:pt x="468" y="1041"/>
                      <a:pt x="643" y="1080"/>
                      <a:pt x="837" y="1080"/>
                    </a:cubicBezTo>
                    <a:cubicBezTo>
                      <a:pt x="1032" y="1080"/>
                      <a:pt x="1246" y="1022"/>
                      <a:pt x="1401" y="925"/>
                    </a:cubicBezTo>
                    <a:cubicBezTo>
                      <a:pt x="1557" y="827"/>
                      <a:pt x="1654" y="691"/>
                      <a:pt x="1654" y="535"/>
                    </a:cubicBezTo>
                    <a:cubicBezTo>
                      <a:pt x="1654" y="399"/>
                      <a:pt x="1557" y="244"/>
                      <a:pt x="1401"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2"/>
              <p:cNvSpPr/>
              <p:nvPr/>
            </p:nvSpPr>
            <p:spPr>
              <a:xfrm>
                <a:off x="987950" y="945050"/>
                <a:ext cx="41350" cy="25825"/>
              </a:xfrm>
              <a:custGeom>
                <a:rect b="b" l="l" r="r" t="t"/>
                <a:pathLst>
                  <a:path extrusionOk="0" h="1033" w="1654">
                    <a:moveTo>
                      <a:pt x="837" y="215"/>
                    </a:moveTo>
                    <a:cubicBezTo>
                      <a:pt x="992" y="215"/>
                      <a:pt x="1148" y="234"/>
                      <a:pt x="1265" y="312"/>
                    </a:cubicBezTo>
                    <a:cubicBezTo>
                      <a:pt x="1362" y="371"/>
                      <a:pt x="1420" y="429"/>
                      <a:pt x="1420" y="507"/>
                    </a:cubicBezTo>
                    <a:cubicBezTo>
                      <a:pt x="1420" y="585"/>
                      <a:pt x="1362" y="624"/>
                      <a:pt x="1265" y="701"/>
                    </a:cubicBezTo>
                    <a:cubicBezTo>
                      <a:pt x="1148" y="779"/>
                      <a:pt x="983" y="818"/>
                      <a:pt x="820" y="818"/>
                    </a:cubicBezTo>
                    <a:cubicBezTo>
                      <a:pt x="657" y="818"/>
                      <a:pt x="496" y="779"/>
                      <a:pt x="389" y="701"/>
                    </a:cubicBezTo>
                    <a:cubicBezTo>
                      <a:pt x="292" y="662"/>
                      <a:pt x="253" y="585"/>
                      <a:pt x="253" y="507"/>
                    </a:cubicBezTo>
                    <a:cubicBezTo>
                      <a:pt x="253" y="429"/>
                      <a:pt x="292" y="390"/>
                      <a:pt x="389" y="312"/>
                    </a:cubicBezTo>
                    <a:cubicBezTo>
                      <a:pt x="506" y="234"/>
                      <a:pt x="681" y="215"/>
                      <a:pt x="837" y="215"/>
                    </a:cubicBezTo>
                    <a:close/>
                    <a:moveTo>
                      <a:pt x="700" y="1"/>
                    </a:moveTo>
                    <a:cubicBezTo>
                      <a:pt x="545" y="20"/>
                      <a:pt x="389" y="40"/>
                      <a:pt x="272" y="118"/>
                    </a:cubicBezTo>
                    <a:cubicBezTo>
                      <a:pt x="97" y="215"/>
                      <a:pt x="0" y="371"/>
                      <a:pt x="0" y="507"/>
                    </a:cubicBezTo>
                    <a:cubicBezTo>
                      <a:pt x="0" y="643"/>
                      <a:pt x="97" y="799"/>
                      <a:pt x="272" y="896"/>
                    </a:cubicBezTo>
                    <a:cubicBezTo>
                      <a:pt x="448" y="993"/>
                      <a:pt x="642" y="1032"/>
                      <a:pt x="837" y="1032"/>
                    </a:cubicBezTo>
                    <a:cubicBezTo>
                      <a:pt x="1031" y="1032"/>
                      <a:pt x="1245" y="993"/>
                      <a:pt x="1381" y="896"/>
                    </a:cubicBezTo>
                    <a:cubicBezTo>
                      <a:pt x="1557" y="799"/>
                      <a:pt x="1654" y="643"/>
                      <a:pt x="1654" y="507"/>
                    </a:cubicBezTo>
                    <a:cubicBezTo>
                      <a:pt x="1654" y="371"/>
                      <a:pt x="1557" y="215"/>
                      <a:pt x="1381" y="118"/>
                    </a:cubicBezTo>
                    <a:cubicBezTo>
                      <a:pt x="1265" y="40"/>
                      <a:pt x="1090" y="1"/>
                      <a:pt x="953" y="1"/>
                    </a:cubicBezTo>
                    <a:lnTo>
                      <a:pt x="953" y="40"/>
                    </a:lnTo>
                    <a:cubicBezTo>
                      <a:pt x="953" y="98"/>
                      <a:pt x="895" y="176"/>
                      <a:pt x="837" y="176"/>
                    </a:cubicBezTo>
                    <a:cubicBezTo>
                      <a:pt x="759" y="176"/>
                      <a:pt x="700" y="118"/>
                      <a:pt x="700" y="40"/>
                    </a:cubicBezTo>
                    <a:lnTo>
                      <a:pt x="7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2"/>
              <p:cNvSpPr/>
              <p:nvPr/>
            </p:nvSpPr>
            <p:spPr>
              <a:xfrm>
                <a:off x="794850" y="773925"/>
                <a:ext cx="41375" cy="26225"/>
              </a:xfrm>
              <a:custGeom>
                <a:rect b="b" l="l" r="r" t="t"/>
                <a:pathLst>
                  <a:path extrusionOk="0" h="1049" w="1655">
                    <a:moveTo>
                      <a:pt x="837" y="251"/>
                    </a:moveTo>
                    <a:cubicBezTo>
                      <a:pt x="1012" y="251"/>
                      <a:pt x="1148" y="270"/>
                      <a:pt x="1285" y="348"/>
                    </a:cubicBezTo>
                    <a:cubicBezTo>
                      <a:pt x="1382" y="406"/>
                      <a:pt x="1421" y="465"/>
                      <a:pt x="1421" y="543"/>
                    </a:cubicBezTo>
                    <a:cubicBezTo>
                      <a:pt x="1421" y="620"/>
                      <a:pt x="1382" y="698"/>
                      <a:pt x="1285" y="737"/>
                    </a:cubicBezTo>
                    <a:cubicBezTo>
                      <a:pt x="1158" y="815"/>
                      <a:pt x="993" y="854"/>
                      <a:pt x="832" y="854"/>
                    </a:cubicBezTo>
                    <a:cubicBezTo>
                      <a:pt x="672" y="854"/>
                      <a:pt x="516" y="815"/>
                      <a:pt x="409" y="737"/>
                    </a:cubicBezTo>
                    <a:cubicBezTo>
                      <a:pt x="312" y="698"/>
                      <a:pt x="253" y="620"/>
                      <a:pt x="253" y="543"/>
                    </a:cubicBezTo>
                    <a:cubicBezTo>
                      <a:pt x="253" y="465"/>
                      <a:pt x="312" y="426"/>
                      <a:pt x="409" y="348"/>
                    </a:cubicBezTo>
                    <a:cubicBezTo>
                      <a:pt x="526" y="270"/>
                      <a:pt x="701" y="251"/>
                      <a:pt x="837" y="251"/>
                    </a:cubicBezTo>
                    <a:close/>
                    <a:moveTo>
                      <a:pt x="812" y="0"/>
                    </a:moveTo>
                    <a:cubicBezTo>
                      <a:pt x="620" y="0"/>
                      <a:pt x="424" y="44"/>
                      <a:pt x="253" y="134"/>
                    </a:cubicBezTo>
                    <a:cubicBezTo>
                      <a:pt x="98" y="231"/>
                      <a:pt x="0" y="367"/>
                      <a:pt x="0" y="523"/>
                    </a:cubicBezTo>
                    <a:cubicBezTo>
                      <a:pt x="0" y="659"/>
                      <a:pt x="98" y="815"/>
                      <a:pt x="253" y="912"/>
                    </a:cubicBezTo>
                    <a:cubicBezTo>
                      <a:pt x="428" y="1009"/>
                      <a:pt x="623" y="1048"/>
                      <a:pt x="818" y="1048"/>
                    </a:cubicBezTo>
                    <a:cubicBezTo>
                      <a:pt x="1012" y="1048"/>
                      <a:pt x="1226" y="1009"/>
                      <a:pt x="1382" y="912"/>
                    </a:cubicBezTo>
                    <a:cubicBezTo>
                      <a:pt x="1557" y="815"/>
                      <a:pt x="1654" y="659"/>
                      <a:pt x="1654" y="523"/>
                    </a:cubicBezTo>
                    <a:cubicBezTo>
                      <a:pt x="1654" y="426"/>
                      <a:pt x="1596" y="329"/>
                      <a:pt x="1518" y="251"/>
                    </a:cubicBezTo>
                    <a:lnTo>
                      <a:pt x="1401" y="329"/>
                    </a:lnTo>
                    <a:cubicBezTo>
                      <a:pt x="1401" y="348"/>
                      <a:pt x="1382" y="348"/>
                      <a:pt x="1362" y="348"/>
                    </a:cubicBezTo>
                    <a:cubicBezTo>
                      <a:pt x="1304" y="348"/>
                      <a:pt x="1285" y="329"/>
                      <a:pt x="1265" y="309"/>
                    </a:cubicBezTo>
                    <a:cubicBezTo>
                      <a:pt x="1226" y="251"/>
                      <a:pt x="1226" y="173"/>
                      <a:pt x="1304" y="134"/>
                    </a:cubicBezTo>
                    <a:lnTo>
                      <a:pt x="1323" y="115"/>
                    </a:lnTo>
                    <a:cubicBezTo>
                      <a:pt x="1172" y="39"/>
                      <a:pt x="994" y="0"/>
                      <a:pt x="8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2"/>
              <p:cNvSpPr/>
              <p:nvPr/>
            </p:nvSpPr>
            <p:spPr>
              <a:xfrm>
                <a:off x="578425" y="599725"/>
                <a:ext cx="69575" cy="141075"/>
              </a:xfrm>
              <a:custGeom>
                <a:rect b="b" l="l" r="r" t="t"/>
                <a:pathLst>
                  <a:path extrusionOk="0" h="5643" w="2783">
                    <a:moveTo>
                      <a:pt x="2665" y="1"/>
                    </a:moveTo>
                    <a:cubicBezTo>
                      <a:pt x="2588" y="1"/>
                      <a:pt x="2549" y="40"/>
                      <a:pt x="2549" y="118"/>
                    </a:cubicBezTo>
                    <a:lnTo>
                      <a:pt x="2549" y="4009"/>
                    </a:lnTo>
                    <a:lnTo>
                      <a:pt x="0" y="5487"/>
                    </a:lnTo>
                    <a:lnTo>
                      <a:pt x="233" y="5643"/>
                    </a:lnTo>
                    <a:lnTo>
                      <a:pt x="2743" y="4164"/>
                    </a:lnTo>
                    <a:cubicBezTo>
                      <a:pt x="2782" y="4125"/>
                      <a:pt x="2782" y="4086"/>
                      <a:pt x="2782" y="4067"/>
                    </a:cubicBezTo>
                    <a:lnTo>
                      <a:pt x="2782" y="118"/>
                    </a:lnTo>
                    <a:cubicBezTo>
                      <a:pt x="2782" y="40"/>
                      <a:pt x="2743" y="1"/>
                      <a:pt x="26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2"/>
              <p:cNvSpPr/>
              <p:nvPr/>
            </p:nvSpPr>
            <p:spPr>
              <a:xfrm>
                <a:off x="572100" y="735925"/>
                <a:ext cx="12175" cy="8300"/>
              </a:xfrm>
              <a:custGeom>
                <a:rect b="b" l="l" r="r" t="t"/>
                <a:pathLst>
                  <a:path extrusionOk="0" h="332" w="487">
                    <a:moveTo>
                      <a:pt x="253" y="0"/>
                    </a:moveTo>
                    <a:lnTo>
                      <a:pt x="58" y="98"/>
                    </a:lnTo>
                    <a:cubicBezTo>
                      <a:pt x="20" y="136"/>
                      <a:pt x="0" y="214"/>
                      <a:pt x="20" y="292"/>
                    </a:cubicBezTo>
                    <a:cubicBezTo>
                      <a:pt x="58" y="331"/>
                      <a:pt x="97" y="331"/>
                      <a:pt x="117" y="331"/>
                    </a:cubicBezTo>
                    <a:cubicBezTo>
                      <a:pt x="156" y="331"/>
                      <a:pt x="175" y="331"/>
                      <a:pt x="175" y="312"/>
                    </a:cubicBezTo>
                    <a:lnTo>
                      <a:pt x="486" y="136"/>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2"/>
              <p:cNvSpPr/>
              <p:nvPr/>
            </p:nvSpPr>
            <p:spPr>
              <a:xfrm>
                <a:off x="688825" y="649825"/>
                <a:ext cx="288925" cy="167350"/>
              </a:xfrm>
              <a:custGeom>
                <a:rect b="b" l="l" r="r" t="t"/>
                <a:pathLst>
                  <a:path extrusionOk="0" h="6694" w="11557">
                    <a:moveTo>
                      <a:pt x="11343" y="1"/>
                    </a:moveTo>
                    <a:lnTo>
                      <a:pt x="10078" y="740"/>
                    </a:lnTo>
                    <a:cubicBezTo>
                      <a:pt x="10085" y="737"/>
                      <a:pt x="10092" y="735"/>
                      <a:pt x="10100" y="735"/>
                    </a:cubicBezTo>
                    <a:cubicBezTo>
                      <a:pt x="10136" y="735"/>
                      <a:pt x="10175" y="770"/>
                      <a:pt x="10175" y="818"/>
                    </a:cubicBezTo>
                    <a:cubicBezTo>
                      <a:pt x="10175" y="896"/>
                      <a:pt x="10117" y="935"/>
                      <a:pt x="10039" y="935"/>
                    </a:cubicBezTo>
                    <a:lnTo>
                      <a:pt x="9650" y="935"/>
                    </a:lnTo>
                    <a:lnTo>
                      <a:pt x="7413" y="2219"/>
                    </a:lnTo>
                    <a:cubicBezTo>
                      <a:pt x="7471" y="2219"/>
                      <a:pt x="7510" y="2277"/>
                      <a:pt x="7510" y="2355"/>
                    </a:cubicBezTo>
                    <a:cubicBezTo>
                      <a:pt x="7510" y="2413"/>
                      <a:pt x="7471" y="2472"/>
                      <a:pt x="7393" y="2472"/>
                    </a:cubicBezTo>
                    <a:lnTo>
                      <a:pt x="7004" y="2472"/>
                    </a:lnTo>
                    <a:lnTo>
                      <a:pt x="0" y="6538"/>
                    </a:lnTo>
                    <a:cubicBezTo>
                      <a:pt x="0" y="6538"/>
                      <a:pt x="20" y="6538"/>
                      <a:pt x="20" y="6557"/>
                    </a:cubicBezTo>
                    <a:cubicBezTo>
                      <a:pt x="98" y="6596"/>
                      <a:pt x="156" y="6654"/>
                      <a:pt x="195" y="6693"/>
                    </a:cubicBezTo>
                    <a:lnTo>
                      <a:pt x="4553" y="4203"/>
                    </a:lnTo>
                    <a:cubicBezTo>
                      <a:pt x="4494" y="4164"/>
                      <a:pt x="4475" y="4145"/>
                      <a:pt x="4475" y="4086"/>
                    </a:cubicBezTo>
                    <a:cubicBezTo>
                      <a:pt x="4475" y="4028"/>
                      <a:pt x="4533" y="3970"/>
                      <a:pt x="4592" y="3970"/>
                    </a:cubicBezTo>
                    <a:lnTo>
                      <a:pt x="4942" y="3970"/>
                    </a:lnTo>
                    <a:lnTo>
                      <a:pt x="11557" y="156"/>
                    </a:lnTo>
                    <a:cubicBezTo>
                      <a:pt x="11537" y="137"/>
                      <a:pt x="11479" y="137"/>
                      <a:pt x="11459" y="98"/>
                    </a:cubicBezTo>
                    <a:cubicBezTo>
                      <a:pt x="11401" y="79"/>
                      <a:pt x="11362" y="40"/>
                      <a:pt x="11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2"/>
              <p:cNvSpPr/>
              <p:nvPr/>
            </p:nvSpPr>
            <p:spPr>
              <a:xfrm>
                <a:off x="686400" y="818600"/>
                <a:ext cx="500" cy="525"/>
              </a:xfrm>
              <a:custGeom>
                <a:rect b="b" l="l" r="r" t="t"/>
                <a:pathLst>
                  <a:path extrusionOk="0" h="21" w="20">
                    <a:moveTo>
                      <a:pt x="0" y="1"/>
                    </a:moveTo>
                    <a:cubicBezTo>
                      <a:pt x="19" y="1"/>
                      <a:pt x="19" y="20"/>
                      <a:pt x="0" y="1"/>
                    </a:cubicBezTo>
                    <a:cubicBezTo>
                      <a:pt x="19" y="20"/>
                      <a:pt x="19"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2"/>
              <p:cNvSpPr/>
              <p:nvPr/>
            </p:nvSpPr>
            <p:spPr>
              <a:xfrm>
                <a:off x="685425" y="812275"/>
                <a:ext cx="7800" cy="7325"/>
              </a:xfrm>
              <a:custGeom>
                <a:rect b="b" l="l" r="r" t="t"/>
                <a:pathLst>
                  <a:path extrusionOk="0" h="293" w="312">
                    <a:moveTo>
                      <a:pt x="136" y="1"/>
                    </a:moveTo>
                    <a:lnTo>
                      <a:pt x="58" y="59"/>
                    </a:lnTo>
                    <a:cubicBezTo>
                      <a:pt x="20" y="79"/>
                      <a:pt x="0" y="156"/>
                      <a:pt x="20" y="234"/>
                    </a:cubicBezTo>
                    <a:cubicBezTo>
                      <a:pt x="20" y="254"/>
                      <a:pt x="39" y="254"/>
                      <a:pt x="39" y="254"/>
                    </a:cubicBezTo>
                    <a:cubicBezTo>
                      <a:pt x="39" y="254"/>
                      <a:pt x="58" y="254"/>
                      <a:pt x="58" y="273"/>
                    </a:cubicBezTo>
                    <a:cubicBezTo>
                      <a:pt x="97" y="273"/>
                      <a:pt x="97" y="293"/>
                      <a:pt x="117" y="293"/>
                    </a:cubicBezTo>
                    <a:cubicBezTo>
                      <a:pt x="136" y="293"/>
                      <a:pt x="156" y="293"/>
                      <a:pt x="156" y="273"/>
                    </a:cubicBezTo>
                    <a:lnTo>
                      <a:pt x="311" y="195"/>
                    </a:lnTo>
                    <a:cubicBezTo>
                      <a:pt x="292" y="137"/>
                      <a:pt x="234" y="79"/>
                      <a:pt x="156" y="40"/>
                    </a:cubicBezTo>
                    <a:cubicBezTo>
                      <a:pt x="156" y="40"/>
                      <a:pt x="136" y="40"/>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2"/>
              <p:cNvSpPr/>
              <p:nvPr/>
            </p:nvSpPr>
            <p:spPr>
              <a:xfrm>
                <a:off x="972875" y="646725"/>
                <a:ext cx="7300" cy="6050"/>
              </a:xfrm>
              <a:custGeom>
                <a:rect b="b" l="l" r="r" t="t"/>
                <a:pathLst>
                  <a:path extrusionOk="0" h="242" w="292">
                    <a:moveTo>
                      <a:pt x="152" y="1"/>
                    </a:moveTo>
                    <a:cubicBezTo>
                      <a:pt x="135" y="1"/>
                      <a:pt x="117" y="3"/>
                      <a:pt x="97" y="8"/>
                    </a:cubicBezTo>
                    <a:lnTo>
                      <a:pt x="0" y="66"/>
                    </a:lnTo>
                    <a:cubicBezTo>
                      <a:pt x="19" y="105"/>
                      <a:pt x="78" y="164"/>
                      <a:pt x="117" y="183"/>
                    </a:cubicBezTo>
                    <a:cubicBezTo>
                      <a:pt x="136" y="203"/>
                      <a:pt x="195" y="203"/>
                      <a:pt x="214" y="241"/>
                    </a:cubicBezTo>
                    <a:cubicBezTo>
                      <a:pt x="272" y="203"/>
                      <a:pt x="292" y="125"/>
                      <a:pt x="272" y="66"/>
                    </a:cubicBezTo>
                    <a:cubicBezTo>
                      <a:pt x="243" y="23"/>
                      <a:pt x="203" y="1"/>
                      <a:pt x="1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2"/>
              <p:cNvSpPr/>
              <p:nvPr/>
            </p:nvSpPr>
            <p:spPr>
              <a:xfrm>
                <a:off x="827925" y="753925"/>
                <a:ext cx="51100" cy="26275"/>
              </a:xfrm>
              <a:custGeom>
                <a:rect b="b" l="l" r="r" t="t"/>
                <a:pathLst>
                  <a:path extrusionOk="0" h="1051" w="2044">
                    <a:moveTo>
                      <a:pt x="1557" y="0"/>
                    </a:moveTo>
                    <a:lnTo>
                      <a:pt x="0" y="915"/>
                    </a:lnTo>
                    <a:cubicBezTo>
                      <a:pt x="39" y="915"/>
                      <a:pt x="59" y="934"/>
                      <a:pt x="78" y="934"/>
                    </a:cubicBezTo>
                    <a:cubicBezTo>
                      <a:pt x="137" y="953"/>
                      <a:pt x="176" y="1012"/>
                      <a:pt x="234" y="1051"/>
                    </a:cubicBezTo>
                    <a:lnTo>
                      <a:pt x="20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2"/>
              <p:cNvSpPr/>
              <p:nvPr/>
            </p:nvSpPr>
            <p:spPr>
              <a:xfrm>
                <a:off x="878025" y="692625"/>
                <a:ext cx="101675" cy="55475"/>
              </a:xfrm>
              <a:custGeom>
                <a:rect b="b" l="l" r="r" t="t"/>
                <a:pathLst>
                  <a:path extrusionOk="0" h="2219" w="4067">
                    <a:moveTo>
                      <a:pt x="3833" y="1"/>
                    </a:moveTo>
                    <a:lnTo>
                      <a:pt x="0" y="2219"/>
                    </a:lnTo>
                    <a:lnTo>
                      <a:pt x="487" y="2219"/>
                    </a:lnTo>
                    <a:lnTo>
                      <a:pt x="4066" y="156"/>
                    </a:lnTo>
                    <a:cubicBezTo>
                      <a:pt x="4027" y="156"/>
                      <a:pt x="4008" y="118"/>
                      <a:pt x="3989" y="118"/>
                    </a:cubicBezTo>
                    <a:cubicBezTo>
                      <a:pt x="3911" y="79"/>
                      <a:pt x="3872" y="59"/>
                      <a:pt x="38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2"/>
              <p:cNvSpPr/>
              <p:nvPr/>
            </p:nvSpPr>
            <p:spPr>
              <a:xfrm>
                <a:off x="973825" y="690025"/>
                <a:ext cx="8300" cy="6525"/>
              </a:xfrm>
              <a:custGeom>
                <a:rect b="b" l="l" r="r" t="t"/>
                <a:pathLst>
                  <a:path extrusionOk="0" h="261" w="332">
                    <a:moveTo>
                      <a:pt x="183" y="0"/>
                    </a:moveTo>
                    <a:cubicBezTo>
                      <a:pt x="167" y="0"/>
                      <a:pt x="152" y="3"/>
                      <a:pt x="137" y="8"/>
                    </a:cubicBezTo>
                    <a:lnTo>
                      <a:pt x="1" y="85"/>
                    </a:lnTo>
                    <a:cubicBezTo>
                      <a:pt x="59" y="144"/>
                      <a:pt x="98" y="202"/>
                      <a:pt x="157" y="222"/>
                    </a:cubicBezTo>
                    <a:cubicBezTo>
                      <a:pt x="176" y="222"/>
                      <a:pt x="195" y="260"/>
                      <a:pt x="234" y="260"/>
                    </a:cubicBezTo>
                    <a:lnTo>
                      <a:pt x="254" y="222"/>
                    </a:lnTo>
                    <a:cubicBezTo>
                      <a:pt x="293" y="202"/>
                      <a:pt x="332" y="124"/>
                      <a:pt x="293" y="66"/>
                    </a:cubicBezTo>
                    <a:cubicBezTo>
                      <a:pt x="278" y="22"/>
                      <a:pt x="231" y="0"/>
                      <a:pt x="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2"/>
              <p:cNvSpPr/>
              <p:nvPr/>
            </p:nvSpPr>
            <p:spPr>
              <a:xfrm>
                <a:off x="825500" y="777250"/>
                <a:ext cx="7300" cy="5875"/>
              </a:xfrm>
              <a:custGeom>
                <a:rect b="b" l="l" r="r" t="t"/>
                <a:pathLst>
                  <a:path extrusionOk="0" h="235" w="292">
                    <a:moveTo>
                      <a:pt x="97" y="1"/>
                    </a:moveTo>
                    <a:lnTo>
                      <a:pt x="78" y="20"/>
                    </a:lnTo>
                    <a:cubicBezTo>
                      <a:pt x="39" y="40"/>
                      <a:pt x="0" y="118"/>
                      <a:pt x="39" y="196"/>
                    </a:cubicBezTo>
                    <a:cubicBezTo>
                      <a:pt x="59" y="234"/>
                      <a:pt x="97" y="234"/>
                      <a:pt x="117" y="234"/>
                    </a:cubicBezTo>
                    <a:cubicBezTo>
                      <a:pt x="156" y="234"/>
                      <a:pt x="175" y="234"/>
                      <a:pt x="175" y="215"/>
                    </a:cubicBezTo>
                    <a:lnTo>
                      <a:pt x="292" y="137"/>
                    </a:lnTo>
                    <a:cubicBezTo>
                      <a:pt x="273" y="98"/>
                      <a:pt x="253" y="40"/>
                      <a:pt x="175" y="20"/>
                    </a:cubicBezTo>
                    <a:cubicBezTo>
                      <a:pt x="156" y="1"/>
                      <a:pt x="117" y="1"/>
                      <a:pt x="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2"/>
              <p:cNvSpPr/>
              <p:nvPr/>
            </p:nvSpPr>
            <p:spPr>
              <a:xfrm>
                <a:off x="733075" y="705275"/>
                <a:ext cx="141075" cy="6350"/>
              </a:xfrm>
              <a:custGeom>
                <a:rect b="b" l="l" r="r" t="t"/>
                <a:pathLst>
                  <a:path extrusionOk="0" h="254" w="5643">
                    <a:moveTo>
                      <a:pt x="429" y="1"/>
                    </a:moveTo>
                    <a:lnTo>
                      <a:pt x="1" y="254"/>
                    </a:lnTo>
                    <a:lnTo>
                      <a:pt x="5234" y="254"/>
                    </a:lnTo>
                    <a:lnTo>
                      <a:pt x="56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2"/>
              <p:cNvSpPr/>
              <p:nvPr/>
            </p:nvSpPr>
            <p:spPr>
              <a:xfrm>
                <a:off x="730650" y="705275"/>
                <a:ext cx="13150" cy="6350"/>
              </a:xfrm>
              <a:custGeom>
                <a:rect b="b" l="l" r="r" t="t"/>
                <a:pathLst>
                  <a:path extrusionOk="0" h="254" w="526">
                    <a:moveTo>
                      <a:pt x="137" y="1"/>
                    </a:moveTo>
                    <a:cubicBezTo>
                      <a:pt x="59" y="1"/>
                      <a:pt x="0" y="59"/>
                      <a:pt x="0" y="137"/>
                    </a:cubicBezTo>
                    <a:cubicBezTo>
                      <a:pt x="0" y="195"/>
                      <a:pt x="59" y="254"/>
                      <a:pt x="98" y="254"/>
                    </a:cubicBezTo>
                    <a:lnTo>
                      <a:pt x="5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2"/>
              <p:cNvSpPr/>
              <p:nvPr/>
            </p:nvSpPr>
            <p:spPr>
              <a:xfrm>
                <a:off x="863925" y="705275"/>
                <a:ext cx="12650" cy="6350"/>
              </a:xfrm>
              <a:custGeom>
                <a:rect b="b" l="l" r="r" t="t"/>
                <a:pathLst>
                  <a:path extrusionOk="0" h="254" w="506">
                    <a:moveTo>
                      <a:pt x="409" y="1"/>
                    </a:moveTo>
                    <a:lnTo>
                      <a:pt x="0" y="254"/>
                    </a:lnTo>
                    <a:lnTo>
                      <a:pt x="389" y="254"/>
                    </a:lnTo>
                    <a:cubicBezTo>
                      <a:pt x="467" y="254"/>
                      <a:pt x="506" y="195"/>
                      <a:pt x="506" y="137"/>
                    </a:cubicBezTo>
                    <a:cubicBezTo>
                      <a:pt x="506" y="59"/>
                      <a:pt x="467" y="20"/>
                      <a:pt x="4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2"/>
              <p:cNvSpPr/>
              <p:nvPr/>
            </p:nvSpPr>
            <p:spPr>
              <a:xfrm>
                <a:off x="799725" y="667350"/>
                <a:ext cx="141050" cy="5850"/>
              </a:xfrm>
              <a:custGeom>
                <a:rect b="b" l="l" r="r" t="t"/>
                <a:pathLst>
                  <a:path extrusionOk="0" h="234" w="5642">
                    <a:moveTo>
                      <a:pt x="409" y="0"/>
                    </a:moveTo>
                    <a:lnTo>
                      <a:pt x="0" y="234"/>
                    </a:lnTo>
                    <a:lnTo>
                      <a:pt x="5214" y="234"/>
                    </a:lnTo>
                    <a:lnTo>
                      <a:pt x="56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2"/>
              <p:cNvSpPr/>
              <p:nvPr/>
            </p:nvSpPr>
            <p:spPr>
              <a:xfrm>
                <a:off x="797275" y="667350"/>
                <a:ext cx="12675" cy="5850"/>
              </a:xfrm>
              <a:custGeom>
                <a:rect b="b" l="l" r="r" t="t"/>
                <a:pathLst>
                  <a:path extrusionOk="0" h="234" w="507">
                    <a:moveTo>
                      <a:pt x="117" y="0"/>
                    </a:moveTo>
                    <a:cubicBezTo>
                      <a:pt x="40" y="0"/>
                      <a:pt x="1" y="39"/>
                      <a:pt x="1" y="117"/>
                    </a:cubicBezTo>
                    <a:cubicBezTo>
                      <a:pt x="1" y="195"/>
                      <a:pt x="40" y="234"/>
                      <a:pt x="98" y="234"/>
                    </a:cubicBezTo>
                    <a:lnTo>
                      <a:pt x="5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2"/>
              <p:cNvSpPr/>
              <p:nvPr/>
            </p:nvSpPr>
            <p:spPr>
              <a:xfrm>
                <a:off x="930050" y="667350"/>
                <a:ext cx="13175" cy="5850"/>
              </a:xfrm>
              <a:custGeom>
                <a:rect b="b" l="l" r="r" t="t"/>
                <a:pathLst>
                  <a:path extrusionOk="0" h="234" w="527">
                    <a:moveTo>
                      <a:pt x="429" y="0"/>
                    </a:moveTo>
                    <a:lnTo>
                      <a:pt x="1" y="234"/>
                    </a:lnTo>
                    <a:lnTo>
                      <a:pt x="390" y="234"/>
                    </a:lnTo>
                    <a:cubicBezTo>
                      <a:pt x="468" y="234"/>
                      <a:pt x="526" y="195"/>
                      <a:pt x="526" y="117"/>
                    </a:cubicBezTo>
                    <a:cubicBezTo>
                      <a:pt x="526" y="39"/>
                      <a:pt x="468" y="20"/>
                      <a:pt x="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2"/>
              <p:cNvSpPr/>
              <p:nvPr/>
            </p:nvSpPr>
            <p:spPr>
              <a:xfrm>
                <a:off x="803125" y="748075"/>
                <a:ext cx="74925" cy="5875"/>
              </a:xfrm>
              <a:custGeom>
                <a:rect b="b" l="l" r="r" t="t"/>
                <a:pathLst>
                  <a:path extrusionOk="0" h="235" w="2997">
                    <a:moveTo>
                      <a:pt x="389" y="1"/>
                    </a:moveTo>
                    <a:lnTo>
                      <a:pt x="0" y="215"/>
                    </a:lnTo>
                    <a:cubicBezTo>
                      <a:pt x="0" y="234"/>
                      <a:pt x="20" y="234"/>
                      <a:pt x="59" y="234"/>
                    </a:cubicBezTo>
                    <a:lnTo>
                      <a:pt x="2588" y="234"/>
                    </a:lnTo>
                    <a:lnTo>
                      <a:pt x="29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2"/>
              <p:cNvSpPr/>
              <p:nvPr/>
            </p:nvSpPr>
            <p:spPr>
              <a:xfrm>
                <a:off x="879000" y="474250"/>
                <a:ext cx="602625" cy="279700"/>
              </a:xfrm>
              <a:custGeom>
                <a:rect b="b" l="l" r="r" t="t"/>
                <a:pathLst>
                  <a:path extrusionOk="0" h="11188" w="24105">
                    <a:moveTo>
                      <a:pt x="10609" y="7793"/>
                    </a:moveTo>
                    <a:cubicBezTo>
                      <a:pt x="10604" y="7796"/>
                      <a:pt x="10600" y="7798"/>
                      <a:pt x="10595" y="7801"/>
                    </a:cubicBezTo>
                    <a:lnTo>
                      <a:pt x="10595" y="7801"/>
                    </a:lnTo>
                    <a:lnTo>
                      <a:pt x="10609" y="7793"/>
                    </a:lnTo>
                    <a:close/>
                    <a:moveTo>
                      <a:pt x="24105" y="0"/>
                    </a:moveTo>
                    <a:lnTo>
                      <a:pt x="10609" y="7793"/>
                    </a:lnTo>
                    <a:lnTo>
                      <a:pt x="10609" y="7793"/>
                    </a:lnTo>
                    <a:cubicBezTo>
                      <a:pt x="10624" y="7786"/>
                      <a:pt x="10641" y="7782"/>
                      <a:pt x="10662" y="7782"/>
                    </a:cubicBezTo>
                    <a:cubicBezTo>
                      <a:pt x="10720" y="7782"/>
                      <a:pt x="10778" y="7841"/>
                      <a:pt x="10778" y="7919"/>
                    </a:cubicBezTo>
                    <a:lnTo>
                      <a:pt x="10778" y="7977"/>
                    </a:lnTo>
                    <a:lnTo>
                      <a:pt x="24105" y="292"/>
                    </a:lnTo>
                    <a:lnTo>
                      <a:pt x="24105" y="0"/>
                    </a:lnTo>
                    <a:close/>
                    <a:moveTo>
                      <a:pt x="8804" y="8836"/>
                    </a:moveTo>
                    <a:lnTo>
                      <a:pt x="8804" y="8836"/>
                    </a:lnTo>
                    <a:cubicBezTo>
                      <a:pt x="8779" y="8841"/>
                      <a:pt x="8759" y="8854"/>
                      <a:pt x="8745" y="8870"/>
                    </a:cubicBezTo>
                    <a:lnTo>
                      <a:pt x="8745" y="8870"/>
                    </a:lnTo>
                    <a:lnTo>
                      <a:pt x="8804" y="8836"/>
                    </a:lnTo>
                    <a:close/>
                    <a:moveTo>
                      <a:pt x="10595" y="7801"/>
                    </a:moveTo>
                    <a:lnTo>
                      <a:pt x="8804" y="8836"/>
                    </a:lnTo>
                    <a:lnTo>
                      <a:pt x="8804" y="8836"/>
                    </a:lnTo>
                    <a:cubicBezTo>
                      <a:pt x="8813" y="8834"/>
                      <a:pt x="8822" y="8833"/>
                      <a:pt x="8833" y="8833"/>
                    </a:cubicBezTo>
                    <a:cubicBezTo>
                      <a:pt x="8911" y="8833"/>
                      <a:pt x="8949" y="8891"/>
                      <a:pt x="8949" y="8950"/>
                    </a:cubicBezTo>
                    <a:lnTo>
                      <a:pt x="8949" y="9028"/>
                    </a:lnTo>
                    <a:lnTo>
                      <a:pt x="10545" y="8113"/>
                    </a:lnTo>
                    <a:lnTo>
                      <a:pt x="10545" y="7919"/>
                    </a:lnTo>
                    <a:cubicBezTo>
                      <a:pt x="10545" y="7867"/>
                      <a:pt x="10562" y="7825"/>
                      <a:pt x="10595" y="7801"/>
                    </a:cubicBezTo>
                    <a:close/>
                    <a:moveTo>
                      <a:pt x="6988" y="9885"/>
                    </a:moveTo>
                    <a:lnTo>
                      <a:pt x="6988" y="9885"/>
                    </a:lnTo>
                    <a:cubicBezTo>
                      <a:pt x="6956" y="9889"/>
                      <a:pt x="6927" y="9904"/>
                      <a:pt x="6908" y="9931"/>
                    </a:cubicBezTo>
                    <a:lnTo>
                      <a:pt x="6908" y="9931"/>
                    </a:lnTo>
                    <a:lnTo>
                      <a:pt x="6988" y="9885"/>
                    </a:lnTo>
                    <a:close/>
                    <a:moveTo>
                      <a:pt x="8745" y="8870"/>
                    </a:moveTo>
                    <a:lnTo>
                      <a:pt x="6988" y="9885"/>
                    </a:lnTo>
                    <a:lnTo>
                      <a:pt x="6988" y="9885"/>
                    </a:lnTo>
                    <a:cubicBezTo>
                      <a:pt x="6993" y="9884"/>
                      <a:pt x="6999" y="9884"/>
                      <a:pt x="7004" y="9884"/>
                    </a:cubicBezTo>
                    <a:cubicBezTo>
                      <a:pt x="7082" y="9884"/>
                      <a:pt x="7140" y="9923"/>
                      <a:pt x="7140" y="10000"/>
                    </a:cubicBezTo>
                    <a:lnTo>
                      <a:pt x="7140" y="10098"/>
                    </a:lnTo>
                    <a:lnTo>
                      <a:pt x="8716" y="9183"/>
                    </a:lnTo>
                    <a:lnTo>
                      <a:pt x="8716" y="8950"/>
                    </a:lnTo>
                    <a:cubicBezTo>
                      <a:pt x="8716" y="8921"/>
                      <a:pt x="8726" y="8892"/>
                      <a:pt x="8745" y="8870"/>
                    </a:cubicBezTo>
                    <a:close/>
                    <a:moveTo>
                      <a:pt x="6908" y="9931"/>
                    </a:moveTo>
                    <a:lnTo>
                      <a:pt x="5136" y="10954"/>
                    </a:lnTo>
                    <a:lnTo>
                      <a:pt x="428" y="10954"/>
                    </a:lnTo>
                    <a:lnTo>
                      <a:pt x="0" y="11187"/>
                    </a:lnTo>
                    <a:lnTo>
                      <a:pt x="5058" y="11187"/>
                    </a:lnTo>
                    <a:lnTo>
                      <a:pt x="5058" y="11070"/>
                    </a:lnTo>
                    <a:cubicBezTo>
                      <a:pt x="5058" y="10993"/>
                      <a:pt x="5117" y="10954"/>
                      <a:pt x="5195" y="10954"/>
                    </a:cubicBezTo>
                    <a:cubicBezTo>
                      <a:pt x="5253" y="10954"/>
                      <a:pt x="5311" y="10993"/>
                      <a:pt x="5311" y="11070"/>
                    </a:cubicBezTo>
                    <a:lnTo>
                      <a:pt x="5311" y="11148"/>
                    </a:lnTo>
                    <a:lnTo>
                      <a:pt x="6887" y="10214"/>
                    </a:lnTo>
                    <a:lnTo>
                      <a:pt x="6887" y="10000"/>
                    </a:lnTo>
                    <a:cubicBezTo>
                      <a:pt x="6887" y="9972"/>
                      <a:pt x="6895" y="9949"/>
                      <a:pt x="6908" y="993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2"/>
              <p:cNvSpPr/>
              <p:nvPr/>
            </p:nvSpPr>
            <p:spPr>
              <a:xfrm>
                <a:off x="801175" y="748075"/>
                <a:ext cx="11700" cy="5375"/>
              </a:xfrm>
              <a:custGeom>
                <a:rect b="b" l="l" r="r" t="t"/>
                <a:pathLst>
                  <a:path extrusionOk="0" h="215" w="468">
                    <a:moveTo>
                      <a:pt x="137" y="1"/>
                    </a:moveTo>
                    <a:cubicBezTo>
                      <a:pt x="59" y="1"/>
                      <a:pt x="0" y="78"/>
                      <a:pt x="0" y="117"/>
                    </a:cubicBezTo>
                    <a:cubicBezTo>
                      <a:pt x="0" y="176"/>
                      <a:pt x="39" y="195"/>
                      <a:pt x="78" y="215"/>
                    </a:cubicBezTo>
                    <a:lnTo>
                      <a:pt x="4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2"/>
              <p:cNvSpPr/>
              <p:nvPr/>
            </p:nvSpPr>
            <p:spPr>
              <a:xfrm>
                <a:off x="866825" y="748075"/>
                <a:ext cx="22900" cy="5875"/>
              </a:xfrm>
              <a:custGeom>
                <a:rect b="b" l="l" r="r" t="t"/>
                <a:pathLst>
                  <a:path extrusionOk="0" h="235" w="916">
                    <a:moveTo>
                      <a:pt x="429" y="1"/>
                    </a:moveTo>
                    <a:lnTo>
                      <a:pt x="1" y="234"/>
                    </a:lnTo>
                    <a:lnTo>
                      <a:pt x="487" y="234"/>
                    </a:lnTo>
                    <a:lnTo>
                      <a:pt x="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2"/>
              <p:cNvSpPr/>
              <p:nvPr/>
            </p:nvSpPr>
            <p:spPr>
              <a:xfrm>
                <a:off x="1155750" y="2081725"/>
                <a:ext cx="104575" cy="60825"/>
              </a:xfrm>
              <a:custGeom>
                <a:rect b="b" l="l" r="r" t="t"/>
                <a:pathLst>
                  <a:path extrusionOk="0" h="2433" w="4183">
                    <a:moveTo>
                      <a:pt x="3969" y="0"/>
                    </a:moveTo>
                    <a:lnTo>
                      <a:pt x="0" y="2296"/>
                    </a:lnTo>
                    <a:cubicBezTo>
                      <a:pt x="20" y="2296"/>
                      <a:pt x="58" y="2315"/>
                      <a:pt x="58" y="2315"/>
                    </a:cubicBezTo>
                    <a:cubicBezTo>
                      <a:pt x="117" y="2374"/>
                      <a:pt x="175" y="2393"/>
                      <a:pt x="214" y="2432"/>
                    </a:cubicBezTo>
                    <a:lnTo>
                      <a:pt x="4183" y="156"/>
                    </a:lnTo>
                    <a:cubicBezTo>
                      <a:pt x="4163" y="156"/>
                      <a:pt x="4125" y="117"/>
                      <a:pt x="4105" y="117"/>
                    </a:cubicBezTo>
                    <a:cubicBezTo>
                      <a:pt x="4066" y="98"/>
                      <a:pt x="4008" y="59"/>
                      <a:pt x="3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2"/>
              <p:cNvSpPr/>
              <p:nvPr/>
            </p:nvSpPr>
            <p:spPr>
              <a:xfrm>
                <a:off x="1252050" y="2061525"/>
                <a:ext cx="41350" cy="27025"/>
              </a:xfrm>
              <a:custGeom>
                <a:rect b="b" l="l" r="r" t="t"/>
                <a:pathLst>
                  <a:path extrusionOk="0" h="1081" w="1654">
                    <a:moveTo>
                      <a:pt x="328" y="712"/>
                    </a:moveTo>
                    <a:cubicBezTo>
                      <a:pt x="345" y="726"/>
                      <a:pt x="366" y="738"/>
                      <a:pt x="389" y="750"/>
                    </a:cubicBezTo>
                    <a:cubicBezTo>
                      <a:pt x="390" y="751"/>
                      <a:pt x="391" y="751"/>
                      <a:pt x="393" y="752"/>
                    </a:cubicBezTo>
                    <a:lnTo>
                      <a:pt x="393" y="752"/>
                    </a:lnTo>
                    <a:cubicBezTo>
                      <a:pt x="377" y="730"/>
                      <a:pt x="354" y="716"/>
                      <a:pt x="328" y="712"/>
                    </a:cubicBezTo>
                    <a:close/>
                    <a:moveTo>
                      <a:pt x="825" y="1"/>
                    </a:moveTo>
                    <a:cubicBezTo>
                      <a:pt x="623" y="1"/>
                      <a:pt x="418" y="50"/>
                      <a:pt x="253" y="147"/>
                    </a:cubicBezTo>
                    <a:cubicBezTo>
                      <a:pt x="97" y="244"/>
                      <a:pt x="0" y="400"/>
                      <a:pt x="0" y="536"/>
                    </a:cubicBezTo>
                    <a:cubicBezTo>
                      <a:pt x="0" y="633"/>
                      <a:pt x="39" y="731"/>
                      <a:pt x="117" y="808"/>
                    </a:cubicBezTo>
                    <a:lnTo>
                      <a:pt x="234" y="731"/>
                    </a:lnTo>
                    <a:cubicBezTo>
                      <a:pt x="260" y="718"/>
                      <a:pt x="285" y="711"/>
                      <a:pt x="309" y="711"/>
                    </a:cubicBezTo>
                    <a:cubicBezTo>
                      <a:pt x="316" y="711"/>
                      <a:pt x="322" y="712"/>
                      <a:pt x="328" y="712"/>
                    </a:cubicBezTo>
                    <a:lnTo>
                      <a:pt x="328" y="712"/>
                    </a:lnTo>
                    <a:cubicBezTo>
                      <a:pt x="258" y="661"/>
                      <a:pt x="234" y="602"/>
                      <a:pt x="234" y="555"/>
                    </a:cubicBezTo>
                    <a:cubicBezTo>
                      <a:pt x="234" y="478"/>
                      <a:pt x="292" y="400"/>
                      <a:pt x="389" y="361"/>
                    </a:cubicBezTo>
                    <a:cubicBezTo>
                      <a:pt x="506" y="283"/>
                      <a:pt x="681" y="264"/>
                      <a:pt x="817" y="264"/>
                    </a:cubicBezTo>
                    <a:cubicBezTo>
                      <a:pt x="992" y="264"/>
                      <a:pt x="1129" y="283"/>
                      <a:pt x="1245" y="361"/>
                    </a:cubicBezTo>
                    <a:cubicBezTo>
                      <a:pt x="1362" y="400"/>
                      <a:pt x="1401" y="478"/>
                      <a:pt x="1401" y="555"/>
                    </a:cubicBezTo>
                    <a:cubicBezTo>
                      <a:pt x="1401" y="614"/>
                      <a:pt x="1343" y="672"/>
                      <a:pt x="1245" y="750"/>
                    </a:cubicBezTo>
                    <a:cubicBezTo>
                      <a:pt x="1129" y="818"/>
                      <a:pt x="968" y="852"/>
                      <a:pt x="810" y="852"/>
                    </a:cubicBezTo>
                    <a:cubicBezTo>
                      <a:pt x="654" y="852"/>
                      <a:pt x="499" y="819"/>
                      <a:pt x="393" y="752"/>
                    </a:cubicBezTo>
                    <a:lnTo>
                      <a:pt x="393" y="752"/>
                    </a:lnTo>
                    <a:cubicBezTo>
                      <a:pt x="400" y="762"/>
                      <a:pt x="405" y="775"/>
                      <a:pt x="409" y="789"/>
                    </a:cubicBezTo>
                    <a:cubicBezTo>
                      <a:pt x="428" y="847"/>
                      <a:pt x="428" y="906"/>
                      <a:pt x="350" y="964"/>
                    </a:cubicBezTo>
                    <a:lnTo>
                      <a:pt x="331" y="983"/>
                    </a:lnTo>
                    <a:cubicBezTo>
                      <a:pt x="487" y="1061"/>
                      <a:pt x="642" y="1081"/>
                      <a:pt x="817" y="1081"/>
                    </a:cubicBezTo>
                    <a:cubicBezTo>
                      <a:pt x="1012" y="1081"/>
                      <a:pt x="1226" y="1042"/>
                      <a:pt x="1381" y="925"/>
                    </a:cubicBezTo>
                    <a:cubicBezTo>
                      <a:pt x="1557" y="847"/>
                      <a:pt x="1654" y="692"/>
                      <a:pt x="1654" y="536"/>
                    </a:cubicBezTo>
                    <a:cubicBezTo>
                      <a:pt x="1654" y="400"/>
                      <a:pt x="1537" y="244"/>
                      <a:pt x="1381" y="147"/>
                    </a:cubicBezTo>
                    <a:cubicBezTo>
                      <a:pt x="1226" y="50"/>
                      <a:pt x="1026"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2"/>
              <p:cNvSpPr/>
              <p:nvPr/>
            </p:nvSpPr>
            <p:spPr>
              <a:xfrm>
                <a:off x="1254950" y="2079100"/>
                <a:ext cx="7825" cy="6525"/>
              </a:xfrm>
              <a:custGeom>
                <a:rect b="b" l="l" r="r" t="t"/>
                <a:pathLst>
                  <a:path extrusionOk="0" h="261" w="313">
                    <a:moveTo>
                      <a:pt x="175" y="1"/>
                    </a:moveTo>
                    <a:cubicBezTo>
                      <a:pt x="157" y="1"/>
                      <a:pt x="137" y="3"/>
                      <a:pt x="118" y="8"/>
                    </a:cubicBezTo>
                    <a:lnTo>
                      <a:pt x="1" y="86"/>
                    </a:lnTo>
                    <a:cubicBezTo>
                      <a:pt x="40" y="164"/>
                      <a:pt x="98" y="183"/>
                      <a:pt x="137" y="222"/>
                    </a:cubicBezTo>
                    <a:cubicBezTo>
                      <a:pt x="157" y="261"/>
                      <a:pt x="195" y="261"/>
                      <a:pt x="215" y="261"/>
                    </a:cubicBezTo>
                    <a:lnTo>
                      <a:pt x="234" y="222"/>
                    </a:lnTo>
                    <a:cubicBezTo>
                      <a:pt x="293" y="203"/>
                      <a:pt x="312" y="144"/>
                      <a:pt x="293" y="66"/>
                    </a:cubicBezTo>
                    <a:cubicBezTo>
                      <a:pt x="278" y="23"/>
                      <a:pt x="231" y="1"/>
                      <a:pt x="1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2"/>
              <p:cNvSpPr/>
              <p:nvPr/>
            </p:nvSpPr>
            <p:spPr>
              <a:xfrm>
                <a:off x="1123650" y="2137525"/>
                <a:ext cx="40875" cy="25925"/>
              </a:xfrm>
              <a:custGeom>
                <a:rect b="b" l="l" r="r" t="t"/>
                <a:pathLst>
                  <a:path extrusionOk="0" h="1037" w="1635">
                    <a:moveTo>
                      <a:pt x="778" y="181"/>
                    </a:moveTo>
                    <a:cubicBezTo>
                      <a:pt x="953" y="181"/>
                      <a:pt x="1090" y="200"/>
                      <a:pt x="1206" y="278"/>
                    </a:cubicBezTo>
                    <a:cubicBezTo>
                      <a:pt x="1304" y="317"/>
                      <a:pt x="1362" y="395"/>
                      <a:pt x="1362" y="473"/>
                    </a:cubicBezTo>
                    <a:cubicBezTo>
                      <a:pt x="1362" y="550"/>
                      <a:pt x="1304" y="589"/>
                      <a:pt x="1206" y="667"/>
                    </a:cubicBezTo>
                    <a:cubicBezTo>
                      <a:pt x="1099" y="735"/>
                      <a:pt x="944" y="769"/>
                      <a:pt x="783" y="769"/>
                    </a:cubicBezTo>
                    <a:cubicBezTo>
                      <a:pt x="623" y="769"/>
                      <a:pt x="457" y="735"/>
                      <a:pt x="331" y="667"/>
                    </a:cubicBezTo>
                    <a:cubicBezTo>
                      <a:pt x="234" y="628"/>
                      <a:pt x="195" y="550"/>
                      <a:pt x="195" y="473"/>
                    </a:cubicBezTo>
                    <a:cubicBezTo>
                      <a:pt x="195" y="395"/>
                      <a:pt x="234" y="356"/>
                      <a:pt x="331" y="278"/>
                    </a:cubicBezTo>
                    <a:cubicBezTo>
                      <a:pt x="467" y="200"/>
                      <a:pt x="623" y="181"/>
                      <a:pt x="778" y="181"/>
                    </a:cubicBezTo>
                    <a:close/>
                    <a:moveTo>
                      <a:pt x="807" y="1"/>
                    </a:moveTo>
                    <a:cubicBezTo>
                      <a:pt x="632" y="1"/>
                      <a:pt x="457" y="35"/>
                      <a:pt x="311" y="103"/>
                    </a:cubicBezTo>
                    <a:cubicBezTo>
                      <a:pt x="370" y="161"/>
                      <a:pt x="389" y="200"/>
                      <a:pt x="331" y="259"/>
                    </a:cubicBezTo>
                    <a:cubicBezTo>
                      <a:pt x="311" y="297"/>
                      <a:pt x="272" y="297"/>
                      <a:pt x="234" y="297"/>
                    </a:cubicBezTo>
                    <a:cubicBezTo>
                      <a:pt x="214" y="297"/>
                      <a:pt x="195" y="297"/>
                      <a:pt x="195" y="278"/>
                    </a:cubicBezTo>
                    <a:lnTo>
                      <a:pt x="117" y="220"/>
                    </a:lnTo>
                    <a:cubicBezTo>
                      <a:pt x="39" y="297"/>
                      <a:pt x="0" y="395"/>
                      <a:pt x="0" y="492"/>
                    </a:cubicBezTo>
                    <a:cubicBezTo>
                      <a:pt x="0" y="648"/>
                      <a:pt x="97" y="784"/>
                      <a:pt x="272" y="881"/>
                    </a:cubicBezTo>
                    <a:cubicBezTo>
                      <a:pt x="428" y="978"/>
                      <a:pt x="623" y="1037"/>
                      <a:pt x="817" y="1037"/>
                    </a:cubicBezTo>
                    <a:cubicBezTo>
                      <a:pt x="992" y="1037"/>
                      <a:pt x="1167" y="978"/>
                      <a:pt x="1304" y="939"/>
                    </a:cubicBezTo>
                    <a:lnTo>
                      <a:pt x="1265" y="920"/>
                    </a:lnTo>
                    <a:cubicBezTo>
                      <a:pt x="1167" y="842"/>
                      <a:pt x="1148" y="764"/>
                      <a:pt x="1187" y="725"/>
                    </a:cubicBezTo>
                    <a:cubicBezTo>
                      <a:pt x="1201" y="682"/>
                      <a:pt x="1249" y="660"/>
                      <a:pt x="1304" y="660"/>
                    </a:cubicBezTo>
                    <a:cubicBezTo>
                      <a:pt x="1323" y="660"/>
                      <a:pt x="1342" y="662"/>
                      <a:pt x="1362" y="667"/>
                    </a:cubicBezTo>
                    <a:lnTo>
                      <a:pt x="1498" y="764"/>
                    </a:lnTo>
                    <a:cubicBezTo>
                      <a:pt x="1576" y="687"/>
                      <a:pt x="1634" y="589"/>
                      <a:pt x="1634" y="492"/>
                    </a:cubicBezTo>
                    <a:cubicBezTo>
                      <a:pt x="1634" y="395"/>
                      <a:pt x="1576" y="297"/>
                      <a:pt x="1498" y="220"/>
                    </a:cubicBezTo>
                    <a:lnTo>
                      <a:pt x="1440" y="278"/>
                    </a:lnTo>
                    <a:cubicBezTo>
                      <a:pt x="1401" y="278"/>
                      <a:pt x="1381" y="297"/>
                      <a:pt x="1381" y="297"/>
                    </a:cubicBezTo>
                    <a:cubicBezTo>
                      <a:pt x="1342" y="297"/>
                      <a:pt x="1304" y="278"/>
                      <a:pt x="1284" y="259"/>
                    </a:cubicBezTo>
                    <a:cubicBezTo>
                      <a:pt x="1265" y="200"/>
                      <a:pt x="1265" y="122"/>
                      <a:pt x="1304" y="103"/>
                    </a:cubicBezTo>
                    <a:cubicBezTo>
                      <a:pt x="1158" y="35"/>
                      <a:pt x="983" y="1"/>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2"/>
              <p:cNvSpPr/>
              <p:nvPr/>
            </p:nvSpPr>
            <p:spPr>
              <a:xfrm>
                <a:off x="1153800" y="2139125"/>
                <a:ext cx="6825" cy="5375"/>
              </a:xfrm>
              <a:custGeom>
                <a:rect b="b" l="l" r="r" t="t"/>
                <a:pathLst>
                  <a:path extrusionOk="0" h="215" w="273">
                    <a:moveTo>
                      <a:pt x="78" y="0"/>
                    </a:moveTo>
                    <a:cubicBezTo>
                      <a:pt x="39" y="39"/>
                      <a:pt x="0" y="97"/>
                      <a:pt x="59" y="175"/>
                    </a:cubicBezTo>
                    <a:cubicBezTo>
                      <a:pt x="78" y="214"/>
                      <a:pt x="117" y="214"/>
                      <a:pt x="156" y="214"/>
                    </a:cubicBezTo>
                    <a:cubicBezTo>
                      <a:pt x="175" y="214"/>
                      <a:pt x="195" y="214"/>
                      <a:pt x="195" y="195"/>
                    </a:cubicBezTo>
                    <a:lnTo>
                      <a:pt x="273" y="136"/>
                    </a:lnTo>
                    <a:cubicBezTo>
                      <a:pt x="214" y="97"/>
                      <a:pt x="175" y="39"/>
                      <a:pt x="117" y="19"/>
                    </a:cubicBezTo>
                    <a:cubicBezTo>
                      <a:pt x="98" y="19"/>
                      <a:pt x="78" y="0"/>
                      <a:pt x="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2"/>
              <p:cNvSpPr/>
              <p:nvPr/>
            </p:nvSpPr>
            <p:spPr>
              <a:xfrm>
                <a:off x="1155250" y="2156125"/>
                <a:ext cx="326375" cy="192650"/>
              </a:xfrm>
              <a:custGeom>
                <a:rect b="b" l="l" r="r" t="t"/>
                <a:pathLst>
                  <a:path extrusionOk="0" h="7706" w="13055">
                    <a:moveTo>
                      <a:pt x="215" y="1"/>
                    </a:moveTo>
                    <a:cubicBezTo>
                      <a:pt x="195" y="59"/>
                      <a:pt x="137" y="98"/>
                      <a:pt x="78" y="137"/>
                    </a:cubicBezTo>
                    <a:cubicBezTo>
                      <a:pt x="40" y="137"/>
                      <a:pt x="20" y="176"/>
                      <a:pt x="1" y="176"/>
                    </a:cubicBezTo>
                    <a:lnTo>
                      <a:pt x="13055" y="7705"/>
                    </a:lnTo>
                    <a:lnTo>
                      <a:pt x="13055" y="7413"/>
                    </a:lnTo>
                    <a:lnTo>
                      <a:pt x="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2"/>
              <p:cNvSpPr/>
              <p:nvPr/>
            </p:nvSpPr>
            <p:spPr>
              <a:xfrm>
                <a:off x="1152825" y="2153925"/>
                <a:ext cx="8300" cy="6625"/>
              </a:xfrm>
              <a:custGeom>
                <a:rect b="b" l="l" r="r" t="t"/>
                <a:pathLst>
                  <a:path extrusionOk="0" h="265" w="332">
                    <a:moveTo>
                      <a:pt x="137" y="0"/>
                    </a:moveTo>
                    <a:cubicBezTo>
                      <a:pt x="98" y="0"/>
                      <a:pt x="59" y="18"/>
                      <a:pt x="20" y="69"/>
                    </a:cubicBezTo>
                    <a:cubicBezTo>
                      <a:pt x="0" y="108"/>
                      <a:pt x="0" y="186"/>
                      <a:pt x="78" y="225"/>
                    </a:cubicBezTo>
                    <a:lnTo>
                      <a:pt x="117" y="264"/>
                    </a:lnTo>
                    <a:cubicBezTo>
                      <a:pt x="137" y="264"/>
                      <a:pt x="175" y="225"/>
                      <a:pt x="195" y="225"/>
                    </a:cubicBezTo>
                    <a:cubicBezTo>
                      <a:pt x="234" y="186"/>
                      <a:pt x="292" y="147"/>
                      <a:pt x="331" y="108"/>
                    </a:cubicBezTo>
                    <a:lnTo>
                      <a:pt x="195" y="11"/>
                    </a:lnTo>
                    <a:cubicBezTo>
                      <a:pt x="175" y="5"/>
                      <a:pt x="156"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2"/>
              <p:cNvSpPr/>
              <p:nvPr/>
            </p:nvSpPr>
            <p:spPr>
              <a:xfrm>
                <a:off x="1067700" y="2106050"/>
                <a:ext cx="63250" cy="37475"/>
              </a:xfrm>
              <a:custGeom>
                <a:rect b="b" l="l" r="r" t="t"/>
                <a:pathLst>
                  <a:path extrusionOk="0" h="1499" w="2530">
                    <a:moveTo>
                      <a:pt x="234" y="0"/>
                    </a:moveTo>
                    <a:lnTo>
                      <a:pt x="1" y="156"/>
                    </a:lnTo>
                    <a:lnTo>
                      <a:pt x="2316" y="1498"/>
                    </a:lnTo>
                    <a:cubicBezTo>
                      <a:pt x="2335" y="1420"/>
                      <a:pt x="2374" y="1401"/>
                      <a:pt x="2452" y="1342"/>
                    </a:cubicBezTo>
                    <a:cubicBezTo>
                      <a:pt x="2472" y="1342"/>
                      <a:pt x="2510" y="1323"/>
                      <a:pt x="2530" y="1323"/>
                    </a:cubicBezTo>
                    <a:lnTo>
                      <a:pt x="2510" y="1323"/>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2"/>
              <p:cNvSpPr/>
              <p:nvPr/>
            </p:nvSpPr>
            <p:spPr>
              <a:xfrm>
                <a:off x="1028300" y="2083175"/>
                <a:ext cx="39425" cy="22900"/>
              </a:xfrm>
              <a:custGeom>
                <a:rect b="b" l="l" r="r" t="t"/>
                <a:pathLst>
                  <a:path extrusionOk="0" h="916" w="1577">
                    <a:moveTo>
                      <a:pt x="234" y="1"/>
                    </a:moveTo>
                    <a:lnTo>
                      <a:pt x="1" y="137"/>
                    </a:lnTo>
                    <a:lnTo>
                      <a:pt x="1324" y="915"/>
                    </a:lnTo>
                    <a:lnTo>
                      <a:pt x="1577" y="779"/>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2"/>
              <p:cNvSpPr/>
              <p:nvPr/>
            </p:nvSpPr>
            <p:spPr>
              <a:xfrm>
                <a:off x="1125575" y="2139600"/>
                <a:ext cx="6350" cy="4900"/>
              </a:xfrm>
              <a:custGeom>
                <a:rect b="b" l="l" r="r" t="t"/>
                <a:pathLst>
                  <a:path extrusionOk="0" h="196" w="254">
                    <a:moveTo>
                      <a:pt x="215" y="0"/>
                    </a:moveTo>
                    <a:cubicBezTo>
                      <a:pt x="195" y="0"/>
                      <a:pt x="157" y="20"/>
                      <a:pt x="137" y="20"/>
                    </a:cubicBezTo>
                    <a:cubicBezTo>
                      <a:pt x="59" y="59"/>
                      <a:pt x="20" y="98"/>
                      <a:pt x="1" y="156"/>
                    </a:cubicBezTo>
                    <a:lnTo>
                      <a:pt x="59" y="195"/>
                    </a:lnTo>
                    <a:lnTo>
                      <a:pt x="137" y="195"/>
                    </a:lnTo>
                    <a:cubicBezTo>
                      <a:pt x="195" y="195"/>
                      <a:pt x="215" y="176"/>
                      <a:pt x="234" y="156"/>
                    </a:cubicBezTo>
                    <a:cubicBezTo>
                      <a:pt x="254" y="98"/>
                      <a:pt x="254" y="20"/>
                      <a:pt x="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2"/>
              <p:cNvSpPr/>
              <p:nvPr/>
            </p:nvSpPr>
            <p:spPr>
              <a:xfrm>
                <a:off x="888225" y="2106050"/>
                <a:ext cx="179500" cy="84650"/>
              </a:xfrm>
              <a:custGeom>
                <a:rect b="b" l="l" r="r" t="t"/>
                <a:pathLst>
                  <a:path extrusionOk="0" h="3386" w="7180">
                    <a:moveTo>
                      <a:pt x="6927" y="0"/>
                    </a:moveTo>
                    <a:lnTo>
                      <a:pt x="4359" y="1498"/>
                    </a:lnTo>
                    <a:cubicBezTo>
                      <a:pt x="4398" y="1518"/>
                      <a:pt x="4417" y="1576"/>
                      <a:pt x="4398" y="1654"/>
                    </a:cubicBezTo>
                    <a:cubicBezTo>
                      <a:pt x="4378" y="1712"/>
                      <a:pt x="4339" y="1712"/>
                      <a:pt x="4300" y="1712"/>
                    </a:cubicBezTo>
                    <a:cubicBezTo>
                      <a:pt x="4281" y="1712"/>
                      <a:pt x="4261" y="1712"/>
                      <a:pt x="4261" y="1673"/>
                    </a:cubicBezTo>
                    <a:lnTo>
                      <a:pt x="4145" y="1615"/>
                    </a:lnTo>
                    <a:lnTo>
                      <a:pt x="1557" y="3093"/>
                    </a:lnTo>
                    <a:lnTo>
                      <a:pt x="254" y="2335"/>
                    </a:lnTo>
                    <a:lnTo>
                      <a:pt x="1" y="2490"/>
                    </a:lnTo>
                    <a:lnTo>
                      <a:pt x="1518" y="3366"/>
                    </a:lnTo>
                    <a:cubicBezTo>
                      <a:pt x="1538" y="3366"/>
                      <a:pt x="1557" y="3385"/>
                      <a:pt x="1557" y="3385"/>
                    </a:cubicBezTo>
                    <a:cubicBezTo>
                      <a:pt x="1577" y="3385"/>
                      <a:pt x="1616" y="3385"/>
                      <a:pt x="1616" y="3366"/>
                    </a:cubicBezTo>
                    <a:lnTo>
                      <a:pt x="7180" y="156"/>
                    </a:lnTo>
                    <a:lnTo>
                      <a:pt x="69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2"/>
              <p:cNvSpPr/>
              <p:nvPr/>
            </p:nvSpPr>
            <p:spPr>
              <a:xfrm>
                <a:off x="1068200" y="2001475"/>
                <a:ext cx="143975" cy="104100"/>
              </a:xfrm>
              <a:custGeom>
                <a:rect b="b" l="l" r="r" t="t"/>
                <a:pathLst>
                  <a:path extrusionOk="0" h="4164" w="5759">
                    <a:moveTo>
                      <a:pt x="4339" y="0"/>
                    </a:moveTo>
                    <a:lnTo>
                      <a:pt x="4086" y="156"/>
                    </a:lnTo>
                    <a:lnTo>
                      <a:pt x="5409" y="915"/>
                    </a:lnTo>
                    <a:lnTo>
                      <a:pt x="2743" y="2432"/>
                    </a:lnTo>
                    <a:cubicBezTo>
                      <a:pt x="2802" y="2471"/>
                      <a:pt x="2821" y="2529"/>
                      <a:pt x="2802" y="2607"/>
                    </a:cubicBezTo>
                    <a:cubicBezTo>
                      <a:pt x="2782" y="2666"/>
                      <a:pt x="2724" y="2666"/>
                      <a:pt x="2704" y="2666"/>
                    </a:cubicBezTo>
                    <a:cubicBezTo>
                      <a:pt x="2685" y="2666"/>
                      <a:pt x="2646" y="2666"/>
                      <a:pt x="2646" y="2627"/>
                    </a:cubicBezTo>
                    <a:lnTo>
                      <a:pt x="2529" y="2568"/>
                    </a:lnTo>
                    <a:lnTo>
                      <a:pt x="0" y="4027"/>
                    </a:lnTo>
                    <a:lnTo>
                      <a:pt x="253" y="4164"/>
                    </a:lnTo>
                    <a:lnTo>
                      <a:pt x="5720" y="1012"/>
                    </a:lnTo>
                    <a:cubicBezTo>
                      <a:pt x="5759" y="973"/>
                      <a:pt x="5759" y="934"/>
                      <a:pt x="5759" y="915"/>
                    </a:cubicBezTo>
                    <a:cubicBezTo>
                      <a:pt x="5759" y="856"/>
                      <a:pt x="5739" y="837"/>
                      <a:pt x="5720" y="817"/>
                    </a:cubicBezTo>
                    <a:lnTo>
                      <a:pt x="43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2"/>
              <p:cNvSpPr/>
              <p:nvPr/>
            </p:nvSpPr>
            <p:spPr>
              <a:xfrm>
                <a:off x="1061375" y="2102625"/>
                <a:ext cx="12200" cy="6350"/>
              </a:xfrm>
              <a:custGeom>
                <a:rect b="b" l="l" r="r" t="t"/>
                <a:pathLst>
                  <a:path extrusionOk="0" h="254" w="488">
                    <a:moveTo>
                      <a:pt x="254" y="1"/>
                    </a:moveTo>
                    <a:lnTo>
                      <a:pt x="1" y="137"/>
                    </a:lnTo>
                    <a:lnTo>
                      <a:pt x="254" y="254"/>
                    </a:lnTo>
                    <a:lnTo>
                      <a:pt x="487" y="137"/>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2"/>
              <p:cNvSpPr/>
              <p:nvPr/>
            </p:nvSpPr>
            <p:spPr>
              <a:xfrm>
                <a:off x="1097850" y="2043300"/>
                <a:ext cx="38950" cy="22875"/>
              </a:xfrm>
              <a:custGeom>
                <a:rect b="b" l="l" r="r" t="t"/>
                <a:pathLst>
                  <a:path extrusionOk="0" h="915" w="1558">
                    <a:moveTo>
                      <a:pt x="254" y="0"/>
                    </a:moveTo>
                    <a:lnTo>
                      <a:pt x="1" y="156"/>
                    </a:lnTo>
                    <a:lnTo>
                      <a:pt x="1324" y="915"/>
                    </a:lnTo>
                    <a:lnTo>
                      <a:pt x="1557" y="759"/>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2"/>
              <p:cNvSpPr/>
              <p:nvPr/>
            </p:nvSpPr>
            <p:spPr>
              <a:xfrm>
                <a:off x="1130925" y="2062275"/>
                <a:ext cx="7825" cy="5850"/>
              </a:xfrm>
              <a:custGeom>
                <a:rect b="b" l="l" r="r" t="t"/>
                <a:pathLst>
                  <a:path extrusionOk="0" h="234" w="313">
                    <a:moveTo>
                      <a:pt x="234" y="0"/>
                    </a:moveTo>
                    <a:lnTo>
                      <a:pt x="1" y="156"/>
                    </a:lnTo>
                    <a:lnTo>
                      <a:pt x="118" y="234"/>
                    </a:lnTo>
                    <a:lnTo>
                      <a:pt x="195" y="234"/>
                    </a:lnTo>
                    <a:cubicBezTo>
                      <a:pt x="234" y="234"/>
                      <a:pt x="273" y="195"/>
                      <a:pt x="293" y="175"/>
                    </a:cubicBezTo>
                    <a:cubicBezTo>
                      <a:pt x="312" y="136"/>
                      <a:pt x="312" y="58"/>
                      <a:pt x="2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2"/>
              <p:cNvSpPr/>
              <p:nvPr/>
            </p:nvSpPr>
            <p:spPr>
              <a:xfrm>
                <a:off x="958275" y="2124525"/>
                <a:ext cx="38925" cy="22400"/>
              </a:xfrm>
              <a:custGeom>
                <a:rect b="b" l="l" r="r" t="t"/>
                <a:pathLst>
                  <a:path extrusionOk="0" h="896" w="1557">
                    <a:moveTo>
                      <a:pt x="234" y="0"/>
                    </a:moveTo>
                    <a:lnTo>
                      <a:pt x="0" y="137"/>
                    </a:lnTo>
                    <a:lnTo>
                      <a:pt x="1304" y="895"/>
                    </a:lnTo>
                    <a:lnTo>
                      <a:pt x="1557" y="759"/>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2"/>
              <p:cNvSpPr/>
              <p:nvPr/>
            </p:nvSpPr>
            <p:spPr>
              <a:xfrm>
                <a:off x="990850" y="2143500"/>
                <a:ext cx="8300" cy="5375"/>
              </a:xfrm>
              <a:custGeom>
                <a:rect b="b" l="l" r="r" t="t"/>
                <a:pathLst>
                  <a:path extrusionOk="0" h="215" w="332">
                    <a:moveTo>
                      <a:pt x="254" y="0"/>
                    </a:moveTo>
                    <a:lnTo>
                      <a:pt x="1" y="136"/>
                    </a:lnTo>
                    <a:lnTo>
                      <a:pt x="137" y="214"/>
                    </a:lnTo>
                    <a:lnTo>
                      <a:pt x="195" y="214"/>
                    </a:lnTo>
                    <a:cubicBezTo>
                      <a:pt x="254" y="214"/>
                      <a:pt x="273" y="175"/>
                      <a:pt x="293" y="156"/>
                    </a:cubicBezTo>
                    <a:cubicBezTo>
                      <a:pt x="332" y="117"/>
                      <a:pt x="332" y="39"/>
                      <a:pt x="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2"/>
              <p:cNvSpPr/>
              <p:nvPr/>
            </p:nvSpPr>
            <p:spPr>
              <a:xfrm>
                <a:off x="997675" y="1901750"/>
                <a:ext cx="192125" cy="110925"/>
              </a:xfrm>
              <a:custGeom>
                <a:rect b="b" l="l" r="r" t="t"/>
                <a:pathLst>
                  <a:path extrusionOk="0" h="4437" w="7685">
                    <a:moveTo>
                      <a:pt x="1323" y="1"/>
                    </a:moveTo>
                    <a:lnTo>
                      <a:pt x="0" y="760"/>
                    </a:lnTo>
                    <a:lnTo>
                      <a:pt x="6381" y="4437"/>
                    </a:lnTo>
                    <a:lnTo>
                      <a:pt x="6887" y="4145"/>
                    </a:lnTo>
                    <a:lnTo>
                      <a:pt x="5448" y="3308"/>
                    </a:lnTo>
                    <a:cubicBezTo>
                      <a:pt x="5428" y="3269"/>
                      <a:pt x="5409" y="3192"/>
                      <a:pt x="5428" y="3153"/>
                    </a:cubicBezTo>
                    <a:cubicBezTo>
                      <a:pt x="5443" y="3109"/>
                      <a:pt x="5490" y="3087"/>
                      <a:pt x="5546" y="3087"/>
                    </a:cubicBezTo>
                    <a:cubicBezTo>
                      <a:pt x="5564" y="3087"/>
                      <a:pt x="5584" y="3089"/>
                      <a:pt x="5603" y="3094"/>
                    </a:cubicBezTo>
                    <a:lnTo>
                      <a:pt x="7160" y="3989"/>
                    </a:lnTo>
                    <a:lnTo>
                      <a:pt x="7685" y="3678"/>
                    </a:lnTo>
                    <a:lnTo>
                      <a:pt x="1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2"/>
              <p:cNvSpPr/>
              <p:nvPr/>
            </p:nvSpPr>
            <p:spPr>
              <a:xfrm>
                <a:off x="1132400" y="1978825"/>
                <a:ext cx="44275" cy="26550"/>
              </a:xfrm>
              <a:custGeom>
                <a:rect b="b" l="l" r="r" t="t"/>
                <a:pathLst>
                  <a:path extrusionOk="0" h="1062" w="1771">
                    <a:moveTo>
                      <a:pt x="152" y="1"/>
                    </a:moveTo>
                    <a:cubicBezTo>
                      <a:pt x="108" y="1"/>
                      <a:pt x="65" y="18"/>
                      <a:pt x="39" y="70"/>
                    </a:cubicBezTo>
                    <a:cubicBezTo>
                      <a:pt x="0" y="109"/>
                      <a:pt x="0" y="186"/>
                      <a:pt x="78" y="225"/>
                    </a:cubicBezTo>
                    <a:lnTo>
                      <a:pt x="1518" y="1062"/>
                    </a:lnTo>
                    <a:lnTo>
                      <a:pt x="1771" y="906"/>
                    </a:lnTo>
                    <a:lnTo>
                      <a:pt x="214" y="11"/>
                    </a:lnTo>
                    <a:cubicBezTo>
                      <a:pt x="195" y="5"/>
                      <a:pt x="173" y="1"/>
                      <a:pt x="1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2"/>
              <p:cNvSpPr/>
              <p:nvPr/>
            </p:nvSpPr>
            <p:spPr>
              <a:xfrm>
                <a:off x="926175" y="1943100"/>
                <a:ext cx="192150" cy="110925"/>
              </a:xfrm>
              <a:custGeom>
                <a:rect b="b" l="l" r="r" t="t"/>
                <a:pathLst>
                  <a:path extrusionOk="0" h="4437" w="7686">
                    <a:moveTo>
                      <a:pt x="1304" y="1"/>
                    </a:moveTo>
                    <a:lnTo>
                      <a:pt x="0" y="759"/>
                    </a:lnTo>
                    <a:lnTo>
                      <a:pt x="6362" y="4436"/>
                    </a:lnTo>
                    <a:lnTo>
                      <a:pt x="6868" y="4145"/>
                    </a:lnTo>
                    <a:lnTo>
                      <a:pt x="5487" y="3347"/>
                    </a:lnTo>
                    <a:cubicBezTo>
                      <a:pt x="5409" y="3308"/>
                      <a:pt x="5409" y="3230"/>
                      <a:pt x="5448" y="3191"/>
                    </a:cubicBezTo>
                    <a:cubicBezTo>
                      <a:pt x="5461" y="3164"/>
                      <a:pt x="5504" y="3136"/>
                      <a:pt x="5549" y="3136"/>
                    </a:cubicBezTo>
                    <a:cubicBezTo>
                      <a:pt x="5568" y="3136"/>
                      <a:pt x="5586" y="3141"/>
                      <a:pt x="5603" y="3152"/>
                    </a:cubicBezTo>
                    <a:lnTo>
                      <a:pt x="7121" y="4028"/>
                    </a:lnTo>
                    <a:lnTo>
                      <a:pt x="7685" y="3697"/>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2"/>
              <p:cNvSpPr/>
              <p:nvPr/>
            </p:nvSpPr>
            <p:spPr>
              <a:xfrm>
                <a:off x="1061375" y="2021250"/>
                <a:ext cx="42825" cy="25975"/>
              </a:xfrm>
              <a:custGeom>
                <a:rect b="b" l="l" r="r" t="t"/>
                <a:pathLst>
                  <a:path extrusionOk="0" h="1039" w="1713">
                    <a:moveTo>
                      <a:pt x="133" y="1"/>
                    </a:moveTo>
                    <a:cubicBezTo>
                      <a:pt x="99" y="1"/>
                      <a:pt x="63" y="20"/>
                      <a:pt x="40" y="65"/>
                    </a:cubicBezTo>
                    <a:cubicBezTo>
                      <a:pt x="1" y="104"/>
                      <a:pt x="1" y="182"/>
                      <a:pt x="79" y="240"/>
                    </a:cubicBezTo>
                    <a:lnTo>
                      <a:pt x="1460" y="1038"/>
                    </a:lnTo>
                    <a:lnTo>
                      <a:pt x="1713" y="882"/>
                    </a:lnTo>
                    <a:lnTo>
                      <a:pt x="195" y="26"/>
                    </a:lnTo>
                    <a:cubicBezTo>
                      <a:pt x="179" y="10"/>
                      <a:pt x="156" y="1"/>
                      <a:pt x="1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2"/>
              <p:cNvSpPr/>
              <p:nvPr/>
            </p:nvSpPr>
            <p:spPr>
              <a:xfrm>
                <a:off x="786100" y="2023350"/>
                <a:ext cx="192125" cy="110925"/>
              </a:xfrm>
              <a:custGeom>
                <a:rect b="b" l="l" r="r" t="t"/>
                <a:pathLst>
                  <a:path extrusionOk="0" h="4437" w="7685">
                    <a:moveTo>
                      <a:pt x="1323" y="1"/>
                    </a:moveTo>
                    <a:lnTo>
                      <a:pt x="0" y="759"/>
                    </a:lnTo>
                    <a:lnTo>
                      <a:pt x="6382" y="4436"/>
                    </a:lnTo>
                    <a:lnTo>
                      <a:pt x="6868" y="4145"/>
                    </a:lnTo>
                    <a:lnTo>
                      <a:pt x="5467" y="3347"/>
                    </a:lnTo>
                    <a:cubicBezTo>
                      <a:pt x="5428" y="3347"/>
                      <a:pt x="5428" y="3269"/>
                      <a:pt x="5448" y="3191"/>
                    </a:cubicBezTo>
                    <a:cubicBezTo>
                      <a:pt x="5461" y="3164"/>
                      <a:pt x="5504" y="3136"/>
                      <a:pt x="5556" y="3136"/>
                    </a:cubicBezTo>
                    <a:cubicBezTo>
                      <a:pt x="5577" y="3136"/>
                      <a:pt x="5600" y="3141"/>
                      <a:pt x="5623" y="3152"/>
                    </a:cubicBezTo>
                    <a:lnTo>
                      <a:pt x="7121" y="4028"/>
                    </a:lnTo>
                    <a:lnTo>
                      <a:pt x="7685" y="3678"/>
                    </a:lnTo>
                    <a:lnTo>
                      <a:pt x="1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2"/>
              <p:cNvSpPr/>
              <p:nvPr/>
            </p:nvSpPr>
            <p:spPr>
              <a:xfrm>
                <a:off x="921800" y="2101500"/>
                <a:ext cx="42325" cy="25975"/>
              </a:xfrm>
              <a:custGeom>
                <a:rect b="b" l="l" r="r" t="t"/>
                <a:pathLst>
                  <a:path extrusionOk="0" h="1039" w="1693">
                    <a:moveTo>
                      <a:pt x="122" y="1"/>
                    </a:moveTo>
                    <a:cubicBezTo>
                      <a:pt x="88" y="1"/>
                      <a:pt x="54" y="20"/>
                      <a:pt x="20" y="65"/>
                    </a:cubicBezTo>
                    <a:cubicBezTo>
                      <a:pt x="0" y="104"/>
                      <a:pt x="0" y="182"/>
                      <a:pt x="78" y="240"/>
                    </a:cubicBezTo>
                    <a:lnTo>
                      <a:pt x="1459" y="1038"/>
                    </a:lnTo>
                    <a:lnTo>
                      <a:pt x="1693" y="882"/>
                    </a:lnTo>
                    <a:lnTo>
                      <a:pt x="195" y="26"/>
                    </a:lnTo>
                    <a:cubicBezTo>
                      <a:pt x="171" y="10"/>
                      <a:pt x="146" y="1"/>
                      <a:pt x="1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2"/>
              <p:cNvSpPr/>
              <p:nvPr/>
            </p:nvSpPr>
            <p:spPr>
              <a:xfrm>
                <a:off x="714600" y="2065675"/>
                <a:ext cx="192150" cy="110425"/>
              </a:xfrm>
              <a:custGeom>
                <a:rect b="b" l="l" r="r" t="t"/>
                <a:pathLst>
                  <a:path extrusionOk="0" h="4417" w="7686">
                    <a:moveTo>
                      <a:pt x="1304" y="0"/>
                    </a:moveTo>
                    <a:lnTo>
                      <a:pt x="0" y="740"/>
                    </a:lnTo>
                    <a:lnTo>
                      <a:pt x="6362" y="4417"/>
                    </a:lnTo>
                    <a:lnTo>
                      <a:pt x="6926" y="4105"/>
                    </a:lnTo>
                    <a:lnTo>
                      <a:pt x="5603" y="3347"/>
                    </a:lnTo>
                    <a:cubicBezTo>
                      <a:pt x="5545" y="3327"/>
                      <a:pt x="5545" y="3249"/>
                      <a:pt x="5565" y="3171"/>
                    </a:cubicBezTo>
                    <a:cubicBezTo>
                      <a:pt x="5579" y="3143"/>
                      <a:pt x="5624" y="3125"/>
                      <a:pt x="5678" y="3125"/>
                    </a:cubicBezTo>
                    <a:cubicBezTo>
                      <a:pt x="5698" y="3125"/>
                      <a:pt x="5719" y="3127"/>
                      <a:pt x="5740" y="3133"/>
                    </a:cubicBezTo>
                    <a:lnTo>
                      <a:pt x="7160" y="3950"/>
                    </a:lnTo>
                    <a:lnTo>
                      <a:pt x="7685" y="3658"/>
                    </a:lnTo>
                    <a:lnTo>
                      <a:pt x="1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2"/>
              <p:cNvSpPr/>
              <p:nvPr/>
            </p:nvSpPr>
            <p:spPr>
              <a:xfrm>
                <a:off x="852725" y="2144175"/>
                <a:ext cx="40875" cy="24625"/>
              </a:xfrm>
              <a:custGeom>
                <a:rect b="b" l="l" r="r" t="t"/>
                <a:pathLst>
                  <a:path extrusionOk="0" h="985" w="1635">
                    <a:moveTo>
                      <a:pt x="146" y="0"/>
                    </a:moveTo>
                    <a:cubicBezTo>
                      <a:pt x="105" y="0"/>
                      <a:pt x="64" y="14"/>
                      <a:pt x="40" y="51"/>
                    </a:cubicBezTo>
                    <a:cubicBezTo>
                      <a:pt x="1" y="109"/>
                      <a:pt x="1" y="187"/>
                      <a:pt x="78" y="226"/>
                    </a:cubicBezTo>
                    <a:lnTo>
                      <a:pt x="1401" y="985"/>
                    </a:lnTo>
                    <a:lnTo>
                      <a:pt x="1635" y="829"/>
                    </a:lnTo>
                    <a:lnTo>
                      <a:pt x="215" y="12"/>
                    </a:lnTo>
                    <a:cubicBezTo>
                      <a:pt x="193" y="5"/>
                      <a:pt x="169" y="0"/>
                      <a:pt x="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2"/>
              <p:cNvSpPr/>
              <p:nvPr/>
            </p:nvSpPr>
            <p:spPr>
              <a:xfrm>
                <a:off x="856125" y="1983950"/>
                <a:ext cx="192150" cy="110925"/>
              </a:xfrm>
              <a:custGeom>
                <a:rect b="b" l="l" r="r" t="t"/>
                <a:pathLst>
                  <a:path extrusionOk="0" h="4437" w="7686">
                    <a:moveTo>
                      <a:pt x="1304" y="1"/>
                    </a:moveTo>
                    <a:lnTo>
                      <a:pt x="1" y="760"/>
                    </a:lnTo>
                    <a:lnTo>
                      <a:pt x="6363" y="4437"/>
                    </a:lnTo>
                    <a:lnTo>
                      <a:pt x="6888" y="4145"/>
                    </a:lnTo>
                    <a:lnTo>
                      <a:pt x="5545" y="3367"/>
                    </a:lnTo>
                    <a:cubicBezTo>
                      <a:pt x="5487" y="3308"/>
                      <a:pt x="5468" y="3230"/>
                      <a:pt x="5487" y="3191"/>
                    </a:cubicBezTo>
                    <a:cubicBezTo>
                      <a:pt x="5516" y="3148"/>
                      <a:pt x="5556" y="3126"/>
                      <a:pt x="5607" y="3126"/>
                    </a:cubicBezTo>
                    <a:cubicBezTo>
                      <a:pt x="5625" y="3126"/>
                      <a:pt x="5643" y="3128"/>
                      <a:pt x="5662" y="3133"/>
                    </a:cubicBezTo>
                    <a:lnTo>
                      <a:pt x="7121" y="3989"/>
                    </a:lnTo>
                    <a:lnTo>
                      <a:pt x="7686" y="3678"/>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2"/>
              <p:cNvSpPr/>
              <p:nvPr/>
            </p:nvSpPr>
            <p:spPr>
              <a:xfrm>
                <a:off x="992800" y="2062000"/>
                <a:ext cx="41375" cy="25100"/>
              </a:xfrm>
              <a:custGeom>
                <a:rect b="b" l="l" r="r" t="t"/>
                <a:pathLst>
                  <a:path extrusionOk="0" h="1004" w="1655">
                    <a:moveTo>
                      <a:pt x="145" y="0"/>
                    </a:moveTo>
                    <a:cubicBezTo>
                      <a:pt x="107" y="0"/>
                      <a:pt x="59" y="18"/>
                      <a:pt x="20" y="69"/>
                    </a:cubicBezTo>
                    <a:cubicBezTo>
                      <a:pt x="1" y="108"/>
                      <a:pt x="1" y="186"/>
                      <a:pt x="78" y="225"/>
                    </a:cubicBezTo>
                    <a:lnTo>
                      <a:pt x="1421" y="1003"/>
                    </a:lnTo>
                    <a:lnTo>
                      <a:pt x="1654" y="867"/>
                    </a:lnTo>
                    <a:lnTo>
                      <a:pt x="195" y="11"/>
                    </a:lnTo>
                    <a:cubicBezTo>
                      <a:pt x="182" y="5"/>
                      <a:pt x="165" y="0"/>
                      <a:pt x="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2"/>
              <p:cNvSpPr/>
              <p:nvPr/>
            </p:nvSpPr>
            <p:spPr>
              <a:xfrm>
                <a:off x="357600" y="1812325"/>
                <a:ext cx="34550" cy="26225"/>
              </a:xfrm>
              <a:custGeom>
                <a:rect b="b" l="l" r="r" t="t"/>
                <a:pathLst>
                  <a:path extrusionOk="0" h="1049" w="1382">
                    <a:moveTo>
                      <a:pt x="565" y="1"/>
                    </a:moveTo>
                    <a:cubicBezTo>
                      <a:pt x="367" y="1"/>
                      <a:pt x="170" y="44"/>
                      <a:pt x="20" y="134"/>
                    </a:cubicBezTo>
                    <a:lnTo>
                      <a:pt x="20" y="446"/>
                    </a:lnTo>
                    <a:cubicBezTo>
                      <a:pt x="20" y="407"/>
                      <a:pt x="39" y="348"/>
                      <a:pt x="117" y="329"/>
                    </a:cubicBezTo>
                    <a:cubicBezTo>
                      <a:pt x="234" y="251"/>
                      <a:pt x="409" y="232"/>
                      <a:pt x="565" y="232"/>
                    </a:cubicBezTo>
                    <a:cubicBezTo>
                      <a:pt x="720" y="232"/>
                      <a:pt x="876" y="251"/>
                      <a:pt x="993" y="329"/>
                    </a:cubicBezTo>
                    <a:cubicBezTo>
                      <a:pt x="1090" y="368"/>
                      <a:pt x="1148" y="446"/>
                      <a:pt x="1148" y="524"/>
                    </a:cubicBezTo>
                    <a:cubicBezTo>
                      <a:pt x="1148" y="601"/>
                      <a:pt x="1090" y="640"/>
                      <a:pt x="993" y="718"/>
                    </a:cubicBezTo>
                    <a:cubicBezTo>
                      <a:pt x="876" y="786"/>
                      <a:pt x="711" y="820"/>
                      <a:pt x="548" y="820"/>
                    </a:cubicBezTo>
                    <a:cubicBezTo>
                      <a:pt x="385" y="820"/>
                      <a:pt x="224" y="786"/>
                      <a:pt x="117" y="718"/>
                    </a:cubicBezTo>
                    <a:cubicBezTo>
                      <a:pt x="59" y="679"/>
                      <a:pt x="20" y="640"/>
                      <a:pt x="0" y="601"/>
                    </a:cubicBezTo>
                    <a:lnTo>
                      <a:pt x="0" y="913"/>
                    </a:lnTo>
                    <a:cubicBezTo>
                      <a:pt x="176" y="1010"/>
                      <a:pt x="351" y="1049"/>
                      <a:pt x="545" y="1049"/>
                    </a:cubicBezTo>
                    <a:cubicBezTo>
                      <a:pt x="740" y="1049"/>
                      <a:pt x="973" y="1010"/>
                      <a:pt x="1109" y="913"/>
                    </a:cubicBezTo>
                    <a:cubicBezTo>
                      <a:pt x="1284" y="815"/>
                      <a:pt x="1382" y="660"/>
                      <a:pt x="1382" y="524"/>
                    </a:cubicBezTo>
                    <a:cubicBezTo>
                      <a:pt x="1382" y="426"/>
                      <a:pt x="1323" y="329"/>
                      <a:pt x="1265" y="251"/>
                    </a:cubicBezTo>
                    <a:lnTo>
                      <a:pt x="1129" y="329"/>
                    </a:lnTo>
                    <a:cubicBezTo>
                      <a:pt x="1109" y="329"/>
                      <a:pt x="1090" y="348"/>
                      <a:pt x="1090" y="348"/>
                    </a:cubicBezTo>
                    <a:cubicBezTo>
                      <a:pt x="1032" y="348"/>
                      <a:pt x="1012" y="329"/>
                      <a:pt x="993" y="310"/>
                    </a:cubicBezTo>
                    <a:cubicBezTo>
                      <a:pt x="973" y="251"/>
                      <a:pt x="973" y="173"/>
                      <a:pt x="1032" y="134"/>
                    </a:cubicBezTo>
                    <a:lnTo>
                      <a:pt x="1090" y="115"/>
                    </a:lnTo>
                    <a:cubicBezTo>
                      <a:pt x="939" y="39"/>
                      <a:pt x="751" y="1"/>
                      <a:pt x="5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2"/>
              <p:cNvSpPr/>
              <p:nvPr/>
            </p:nvSpPr>
            <p:spPr>
              <a:xfrm>
                <a:off x="381425" y="1814225"/>
                <a:ext cx="7325" cy="6325"/>
              </a:xfrm>
              <a:custGeom>
                <a:rect b="b" l="l" r="r" t="t"/>
                <a:pathLst>
                  <a:path extrusionOk="0" h="253" w="293">
                    <a:moveTo>
                      <a:pt x="98" y="0"/>
                    </a:moveTo>
                    <a:lnTo>
                      <a:pt x="40" y="20"/>
                    </a:lnTo>
                    <a:cubicBezTo>
                      <a:pt x="20" y="58"/>
                      <a:pt x="1" y="117"/>
                      <a:pt x="20" y="195"/>
                    </a:cubicBezTo>
                    <a:cubicBezTo>
                      <a:pt x="40" y="253"/>
                      <a:pt x="98" y="253"/>
                      <a:pt x="117" y="253"/>
                    </a:cubicBezTo>
                    <a:cubicBezTo>
                      <a:pt x="137" y="253"/>
                      <a:pt x="156" y="253"/>
                      <a:pt x="156" y="214"/>
                    </a:cubicBezTo>
                    <a:lnTo>
                      <a:pt x="293" y="156"/>
                    </a:lnTo>
                    <a:cubicBezTo>
                      <a:pt x="234" y="97"/>
                      <a:pt x="195" y="58"/>
                      <a:pt x="137" y="20"/>
                    </a:cubicBezTo>
                    <a:cubicBezTo>
                      <a:pt x="117" y="20"/>
                      <a:pt x="98" y="0"/>
                      <a:pt x="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2"/>
              <p:cNvSpPr/>
              <p:nvPr/>
            </p:nvSpPr>
            <p:spPr>
              <a:xfrm>
                <a:off x="382900" y="1926625"/>
                <a:ext cx="41350" cy="26225"/>
              </a:xfrm>
              <a:custGeom>
                <a:rect b="b" l="l" r="r" t="t"/>
                <a:pathLst>
                  <a:path extrusionOk="0" h="1049" w="1654">
                    <a:moveTo>
                      <a:pt x="798" y="232"/>
                    </a:moveTo>
                    <a:cubicBezTo>
                      <a:pt x="973" y="232"/>
                      <a:pt x="1129" y="251"/>
                      <a:pt x="1245" y="329"/>
                    </a:cubicBezTo>
                    <a:cubicBezTo>
                      <a:pt x="1343" y="368"/>
                      <a:pt x="1381" y="446"/>
                      <a:pt x="1381" y="523"/>
                    </a:cubicBezTo>
                    <a:cubicBezTo>
                      <a:pt x="1401" y="601"/>
                      <a:pt x="1343" y="660"/>
                      <a:pt x="1245" y="718"/>
                    </a:cubicBezTo>
                    <a:cubicBezTo>
                      <a:pt x="1129" y="786"/>
                      <a:pt x="963" y="820"/>
                      <a:pt x="800" y="820"/>
                    </a:cubicBezTo>
                    <a:cubicBezTo>
                      <a:pt x="637" y="820"/>
                      <a:pt x="477" y="786"/>
                      <a:pt x="370" y="718"/>
                    </a:cubicBezTo>
                    <a:cubicBezTo>
                      <a:pt x="272" y="660"/>
                      <a:pt x="234" y="601"/>
                      <a:pt x="234" y="523"/>
                    </a:cubicBezTo>
                    <a:cubicBezTo>
                      <a:pt x="234" y="446"/>
                      <a:pt x="272" y="407"/>
                      <a:pt x="370" y="329"/>
                    </a:cubicBezTo>
                    <a:cubicBezTo>
                      <a:pt x="487" y="251"/>
                      <a:pt x="662" y="232"/>
                      <a:pt x="798" y="232"/>
                    </a:cubicBezTo>
                    <a:close/>
                    <a:moveTo>
                      <a:pt x="807" y="1"/>
                    </a:moveTo>
                    <a:cubicBezTo>
                      <a:pt x="614" y="1"/>
                      <a:pt x="423" y="44"/>
                      <a:pt x="272" y="134"/>
                    </a:cubicBezTo>
                    <a:cubicBezTo>
                      <a:pt x="97" y="232"/>
                      <a:pt x="0" y="368"/>
                      <a:pt x="0" y="523"/>
                    </a:cubicBezTo>
                    <a:cubicBezTo>
                      <a:pt x="0" y="660"/>
                      <a:pt x="97" y="815"/>
                      <a:pt x="272" y="913"/>
                    </a:cubicBezTo>
                    <a:cubicBezTo>
                      <a:pt x="448" y="1010"/>
                      <a:pt x="642" y="1049"/>
                      <a:pt x="837" y="1049"/>
                    </a:cubicBezTo>
                    <a:cubicBezTo>
                      <a:pt x="1031" y="1049"/>
                      <a:pt x="1245" y="1010"/>
                      <a:pt x="1401" y="913"/>
                    </a:cubicBezTo>
                    <a:cubicBezTo>
                      <a:pt x="1557" y="815"/>
                      <a:pt x="1654" y="660"/>
                      <a:pt x="1654" y="523"/>
                    </a:cubicBezTo>
                    <a:cubicBezTo>
                      <a:pt x="1654" y="426"/>
                      <a:pt x="1615" y="329"/>
                      <a:pt x="1537" y="251"/>
                    </a:cubicBezTo>
                    <a:lnTo>
                      <a:pt x="1401" y="329"/>
                    </a:lnTo>
                    <a:cubicBezTo>
                      <a:pt x="1362" y="329"/>
                      <a:pt x="1343" y="348"/>
                      <a:pt x="1343" y="348"/>
                    </a:cubicBezTo>
                    <a:cubicBezTo>
                      <a:pt x="1284" y="348"/>
                      <a:pt x="1265" y="329"/>
                      <a:pt x="1245" y="309"/>
                    </a:cubicBezTo>
                    <a:cubicBezTo>
                      <a:pt x="1226" y="251"/>
                      <a:pt x="1226" y="173"/>
                      <a:pt x="1304" y="134"/>
                    </a:cubicBezTo>
                    <a:lnTo>
                      <a:pt x="1323" y="115"/>
                    </a:lnTo>
                    <a:cubicBezTo>
                      <a:pt x="1172" y="39"/>
                      <a:pt x="989" y="1"/>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2"/>
              <p:cNvSpPr/>
              <p:nvPr/>
            </p:nvSpPr>
            <p:spPr>
              <a:xfrm>
                <a:off x="412075" y="1928500"/>
                <a:ext cx="8300" cy="6350"/>
              </a:xfrm>
              <a:custGeom>
                <a:rect b="b" l="l" r="r" t="t"/>
                <a:pathLst>
                  <a:path extrusionOk="0" h="254" w="332">
                    <a:moveTo>
                      <a:pt x="98" y="1"/>
                    </a:moveTo>
                    <a:lnTo>
                      <a:pt x="78" y="20"/>
                    </a:lnTo>
                    <a:cubicBezTo>
                      <a:pt x="39" y="79"/>
                      <a:pt x="0" y="157"/>
                      <a:pt x="59" y="196"/>
                    </a:cubicBezTo>
                    <a:cubicBezTo>
                      <a:pt x="78" y="254"/>
                      <a:pt x="117" y="254"/>
                      <a:pt x="156" y="254"/>
                    </a:cubicBezTo>
                    <a:cubicBezTo>
                      <a:pt x="176" y="254"/>
                      <a:pt x="195" y="254"/>
                      <a:pt x="195" y="215"/>
                    </a:cubicBezTo>
                    <a:lnTo>
                      <a:pt x="331" y="157"/>
                    </a:lnTo>
                    <a:cubicBezTo>
                      <a:pt x="273" y="98"/>
                      <a:pt x="234" y="79"/>
                      <a:pt x="176" y="20"/>
                    </a:cubicBezTo>
                    <a:cubicBezTo>
                      <a:pt x="156" y="1"/>
                      <a:pt x="117" y="1"/>
                      <a:pt x="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2"/>
              <p:cNvSpPr/>
              <p:nvPr/>
            </p:nvSpPr>
            <p:spPr>
              <a:xfrm>
                <a:off x="507900" y="1887150"/>
                <a:ext cx="41350" cy="26300"/>
              </a:xfrm>
              <a:custGeom>
                <a:rect b="b" l="l" r="r" t="t"/>
                <a:pathLst>
                  <a:path extrusionOk="0" h="1052" w="1654">
                    <a:moveTo>
                      <a:pt x="1243" y="310"/>
                    </a:moveTo>
                    <a:lnTo>
                      <a:pt x="1243" y="310"/>
                    </a:lnTo>
                    <a:cubicBezTo>
                      <a:pt x="1271" y="338"/>
                      <a:pt x="1290" y="352"/>
                      <a:pt x="1323" y="352"/>
                    </a:cubicBezTo>
                    <a:cubicBezTo>
                      <a:pt x="1323" y="352"/>
                      <a:pt x="1323" y="352"/>
                      <a:pt x="1323" y="352"/>
                    </a:cubicBezTo>
                    <a:lnTo>
                      <a:pt x="1323" y="352"/>
                    </a:lnTo>
                    <a:cubicBezTo>
                      <a:pt x="1311" y="344"/>
                      <a:pt x="1298" y="338"/>
                      <a:pt x="1284" y="332"/>
                    </a:cubicBezTo>
                    <a:cubicBezTo>
                      <a:pt x="1270" y="324"/>
                      <a:pt x="1257" y="317"/>
                      <a:pt x="1243" y="310"/>
                    </a:cubicBezTo>
                    <a:close/>
                    <a:moveTo>
                      <a:pt x="830" y="1"/>
                    </a:moveTo>
                    <a:cubicBezTo>
                      <a:pt x="632" y="1"/>
                      <a:pt x="429" y="44"/>
                      <a:pt x="253" y="138"/>
                    </a:cubicBezTo>
                    <a:cubicBezTo>
                      <a:pt x="97" y="235"/>
                      <a:pt x="0" y="371"/>
                      <a:pt x="0" y="527"/>
                    </a:cubicBezTo>
                    <a:cubicBezTo>
                      <a:pt x="0" y="663"/>
                      <a:pt x="97" y="818"/>
                      <a:pt x="253" y="916"/>
                    </a:cubicBezTo>
                    <a:cubicBezTo>
                      <a:pt x="428" y="1013"/>
                      <a:pt x="623" y="1052"/>
                      <a:pt x="817" y="1052"/>
                    </a:cubicBezTo>
                    <a:cubicBezTo>
                      <a:pt x="1012" y="1052"/>
                      <a:pt x="1226" y="1013"/>
                      <a:pt x="1381" y="916"/>
                    </a:cubicBezTo>
                    <a:cubicBezTo>
                      <a:pt x="1556" y="818"/>
                      <a:pt x="1654" y="663"/>
                      <a:pt x="1654" y="527"/>
                    </a:cubicBezTo>
                    <a:cubicBezTo>
                      <a:pt x="1654" y="429"/>
                      <a:pt x="1595" y="332"/>
                      <a:pt x="1518" y="254"/>
                    </a:cubicBezTo>
                    <a:lnTo>
                      <a:pt x="1381" y="332"/>
                    </a:lnTo>
                    <a:cubicBezTo>
                      <a:pt x="1381" y="351"/>
                      <a:pt x="1362" y="352"/>
                      <a:pt x="1323" y="352"/>
                    </a:cubicBezTo>
                    <a:lnTo>
                      <a:pt x="1323" y="352"/>
                    </a:lnTo>
                    <a:cubicBezTo>
                      <a:pt x="1392" y="394"/>
                      <a:pt x="1420" y="460"/>
                      <a:pt x="1420" y="527"/>
                    </a:cubicBezTo>
                    <a:cubicBezTo>
                      <a:pt x="1420" y="585"/>
                      <a:pt x="1362" y="663"/>
                      <a:pt x="1284" y="721"/>
                    </a:cubicBezTo>
                    <a:cubicBezTo>
                      <a:pt x="1158" y="789"/>
                      <a:pt x="992" y="823"/>
                      <a:pt x="832" y="823"/>
                    </a:cubicBezTo>
                    <a:cubicBezTo>
                      <a:pt x="671" y="823"/>
                      <a:pt x="516" y="789"/>
                      <a:pt x="409" y="721"/>
                    </a:cubicBezTo>
                    <a:cubicBezTo>
                      <a:pt x="311" y="663"/>
                      <a:pt x="253" y="585"/>
                      <a:pt x="253" y="527"/>
                    </a:cubicBezTo>
                    <a:cubicBezTo>
                      <a:pt x="253" y="449"/>
                      <a:pt x="311" y="390"/>
                      <a:pt x="409" y="332"/>
                    </a:cubicBezTo>
                    <a:cubicBezTo>
                      <a:pt x="525" y="254"/>
                      <a:pt x="700" y="235"/>
                      <a:pt x="837" y="235"/>
                    </a:cubicBezTo>
                    <a:cubicBezTo>
                      <a:pt x="994" y="235"/>
                      <a:pt x="1120" y="251"/>
                      <a:pt x="1243" y="310"/>
                    </a:cubicBezTo>
                    <a:lnTo>
                      <a:pt x="1243" y="310"/>
                    </a:lnTo>
                    <a:cubicBezTo>
                      <a:pt x="1238" y="305"/>
                      <a:pt x="1232" y="299"/>
                      <a:pt x="1226" y="293"/>
                    </a:cubicBezTo>
                    <a:cubicBezTo>
                      <a:pt x="1206" y="254"/>
                      <a:pt x="1206" y="176"/>
                      <a:pt x="1284" y="138"/>
                    </a:cubicBezTo>
                    <a:lnTo>
                      <a:pt x="1323" y="99"/>
                    </a:lnTo>
                    <a:cubicBezTo>
                      <a:pt x="1177" y="35"/>
                      <a:pt x="1006" y="1"/>
                      <a:pt x="8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2"/>
              <p:cNvSpPr/>
              <p:nvPr/>
            </p:nvSpPr>
            <p:spPr>
              <a:xfrm>
                <a:off x="538050" y="1890100"/>
                <a:ext cx="7800" cy="6325"/>
              </a:xfrm>
              <a:custGeom>
                <a:rect b="b" l="l" r="r" t="t"/>
                <a:pathLst>
                  <a:path extrusionOk="0" h="253" w="312">
                    <a:moveTo>
                      <a:pt x="117" y="0"/>
                    </a:moveTo>
                    <a:lnTo>
                      <a:pt x="78" y="39"/>
                    </a:lnTo>
                    <a:cubicBezTo>
                      <a:pt x="20" y="58"/>
                      <a:pt x="0" y="136"/>
                      <a:pt x="20" y="214"/>
                    </a:cubicBezTo>
                    <a:cubicBezTo>
                      <a:pt x="59" y="253"/>
                      <a:pt x="98" y="253"/>
                      <a:pt x="117" y="253"/>
                    </a:cubicBezTo>
                    <a:cubicBezTo>
                      <a:pt x="156" y="253"/>
                      <a:pt x="175" y="253"/>
                      <a:pt x="175" y="234"/>
                    </a:cubicBezTo>
                    <a:lnTo>
                      <a:pt x="312" y="156"/>
                    </a:lnTo>
                    <a:cubicBezTo>
                      <a:pt x="292" y="117"/>
                      <a:pt x="253" y="58"/>
                      <a:pt x="195" y="39"/>
                    </a:cubicBezTo>
                    <a:cubicBezTo>
                      <a:pt x="175" y="0"/>
                      <a:pt x="156" y="0"/>
                      <a:pt x="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2"/>
              <p:cNvSpPr/>
              <p:nvPr/>
            </p:nvSpPr>
            <p:spPr>
              <a:xfrm>
                <a:off x="602250" y="1898225"/>
                <a:ext cx="41850" cy="26900"/>
              </a:xfrm>
              <a:custGeom>
                <a:rect b="b" l="l" r="r" t="t"/>
                <a:pathLst>
                  <a:path extrusionOk="0" h="1076" w="1674">
                    <a:moveTo>
                      <a:pt x="1279" y="326"/>
                    </a:moveTo>
                    <a:lnTo>
                      <a:pt x="1279" y="326"/>
                    </a:lnTo>
                    <a:cubicBezTo>
                      <a:pt x="1304" y="347"/>
                      <a:pt x="1306" y="375"/>
                      <a:pt x="1323" y="375"/>
                    </a:cubicBezTo>
                    <a:cubicBezTo>
                      <a:pt x="1323" y="337"/>
                      <a:pt x="1304" y="337"/>
                      <a:pt x="1304" y="337"/>
                    </a:cubicBezTo>
                    <a:cubicBezTo>
                      <a:pt x="1296" y="333"/>
                      <a:pt x="1287" y="329"/>
                      <a:pt x="1279" y="326"/>
                    </a:cubicBezTo>
                    <a:close/>
                    <a:moveTo>
                      <a:pt x="1323" y="375"/>
                    </a:moveTo>
                    <a:cubicBezTo>
                      <a:pt x="1323" y="392"/>
                      <a:pt x="1338" y="395"/>
                      <a:pt x="1355" y="395"/>
                    </a:cubicBezTo>
                    <a:lnTo>
                      <a:pt x="1355" y="395"/>
                    </a:lnTo>
                    <a:cubicBezTo>
                      <a:pt x="1345" y="388"/>
                      <a:pt x="1335" y="381"/>
                      <a:pt x="1323" y="375"/>
                    </a:cubicBezTo>
                    <a:close/>
                    <a:moveTo>
                      <a:pt x="850" y="1"/>
                    </a:moveTo>
                    <a:cubicBezTo>
                      <a:pt x="645" y="1"/>
                      <a:pt x="437" y="50"/>
                      <a:pt x="273" y="142"/>
                    </a:cubicBezTo>
                    <a:cubicBezTo>
                      <a:pt x="98" y="239"/>
                      <a:pt x="0" y="395"/>
                      <a:pt x="0" y="531"/>
                    </a:cubicBezTo>
                    <a:cubicBezTo>
                      <a:pt x="20" y="687"/>
                      <a:pt x="117" y="823"/>
                      <a:pt x="273" y="920"/>
                    </a:cubicBezTo>
                    <a:cubicBezTo>
                      <a:pt x="448" y="1017"/>
                      <a:pt x="642" y="1076"/>
                      <a:pt x="837" y="1076"/>
                    </a:cubicBezTo>
                    <a:cubicBezTo>
                      <a:pt x="1031" y="1076"/>
                      <a:pt x="1245" y="1017"/>
                      <a:pt x="1401" y="920"/>
                    </a:cubicBezTo>
                    <a:cubicBezTo>
                      <a:pt x="1576" y="823"/>
                      <a:pt x="1673" y="687"/>
                      <a:pt x="1673" y="531"/>
                    </a:cubicBezTo>
                    <a:cubicBezTo>
                      <a:pt x="1673" y="434"/>
                      <a:pt x="1615" y="375"/>
                      <a:pt x="1576" y="298"/>
                    </a:cubicBezTo>
                    <a:lnTo>
                      <a:pt x="1421" y="375"/>
                    </a:lnTo>
                    <a:cubicBezTo>
                      <a:pt x="1401" y="375"/>
                      <a:pt x="1362" y="395"/>
                      <a:pt x="1362" y="395"/>
                    </a:cubicBezTo>
                    <a:cubicBezTo>
                      <a:pt x="1360" y="395"/>
                      <a:pt x="1357" y="395"/>
                      <a:pt x="1355" y="395"/>
                    </a:cubicBezTo>
                    <a:lnTo>
                      <a:pt x="1355" y="395"/>
                    </a:lnTo>
                    <a:cubicBezTo>
                      <a:pt x="1412" y="436"/>
                      <a:pt x="1440" y="498"/>
                      <a:pt x="1440" y="531"/>
                    </a:cubicBezTo>
                    <a:cubicBezTo>
                      <a:pt x="1440" y="609"/>
                      <a:pt x="1401" y="648"/>
                      <a:pt x="1304" y="726"/>
                    </a:cubicBezTo>
                    <a:cubicBezTo>
                      <a:pt x="1177" y="803"/>
                      <a:pt x="1012" y="842"/>
                      <a:pt x="851" y="842"/>
                    </a:cubicBezTo>
                    <a:cubicBezTo>
                      <a:pt x="691" y="842"/>
                      <a:pt x="535" y="803"/>
                      <a:pt x="428" y="726"/>
                    </a:cubicBezTo>
                    <a:cubicBezTo>
                      <a:pt x="331" y="687"/>
                      <a:pt x="273" y="609"/>
                      <a:pt x="273" y="531"/>
                    </a:cubicBezTo>
                    <a:cubicBezTo>
                      <a:pt x="273" y="453"/>
                      <a:pt x="331" y="414"/>
                      <a:pt x="428" y="337"/>
                    </a:cubicBezTo>
                    <a:cubicBezTo>
                      <a:pt x="545" y="259"/>
                      <a:pt x="720" y="239"/>
                      <a:pt x="856" y="239"/>
                    </a:cubicBezTo>
                    <a:cubicBezTo>
                      <a:pt x="1021" y="239"/>
                      <a:pt x="1151" y="274"/>
                      <a:pt x="1279" y="326"/>
                    </a:cubicBezTo>
                    <a:lnTo>
                      <a:pt x="1279" y="326"/>
                    </a:lnTo>
                    <a:cubicBezTo>
                      <a:pt x="1275" y="323"/>
                      <a:pt x="1270" y="320"/>
                      <a:pt x="1265" y="317"/>
                    </a:cubicBezTo>
                    <a:cubicBezTo>
                      <a:pt x="1245" y="278"/>
                      <a:pt x="1245" y="200"/>
                      <a:pt x="1323" y="142"/>
                    </a:cubicBezTo>
                    <a:lnTo>
                      <a:pt x="1362" y="123"/>
                    </a:lnTo>
                    <a:cubicBezTo>
                      <a:pt x="1215" y="40"/>
                      <a:pt x="1033" y="1"/>
                      <a:pt x="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2"/>
              <p:cNvSpPr/>
              <p:nvPr/>
            </p:nvSpPr>
            <p:spPr>
              <a:xfrm>
                <a:off x="632875" y="1901275"/>
                <a:ext cx="8800" cy="6825"/>
              </a:xfrm>
              <a:custGeom>
                <a:rect b="b" l="l" r="r" t="t"/>
                <a:pathLst>
                  <a:path extrusionOk="0" h="273" w="352">
                    <a:moveTo>
                      <a:pt x="118" y="1"/>
                    </a:moveTo>
                    <a:lnTo>
                      <a:pt x="79" y="20"/>
                    </a:lnTo>
                    <a:cubicBezTo>
                      <a:pt x="20" y="39"/>
                      <a:pt x="1" y="117"/>
                      <a:pt x="59" y="195"/>
                    </a:cubicBezTo>
                    <a:cubicBezTo>
                      <a:pt x="59" y="215"/>
                      <a:pt x="79" y="215"/>
                      <a:pt x="98" y="253"/>
                    </a:cubicBezTo>
                    <a:cubicBezTo>
                      <a:pt x="118" y="253"/>
                      <a:pt x="157" y="273"/>
                      <a:pt x="157" y="273"/>
                    </a:cubicBezTo>
                    <a:cubicBezTo>
                      <a:pt x="176" y="273"/>
                      <a:pt x="196" y="273"/>
                      <a:pt x="196" y="253"/>
                    </a:cubicBezTo>
                    <a:lnTo>
                      <a:pt x="351" y="176"/>
                    </a:lnTo>
                    <a:cubicBezTo>
                      <a:pt x="293" y="117"/>
                      <a:pt x="254" y="78"/>
                      <a:pt x="176" y="20"/>
                    </a:cubicBezTo>
                    <a:cubicBezTo>
                      <a:pt x="176" y="20"/>
                      <a:pt x="157" y="20"/>
                      <a:pt x="1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2"/>
              <p:cNvSpPr/>
              <p:nvPr/>
            </p:nvSpPr>
            <p:spPr>
              <a:xfrm>
                <a:off x="686400" y="1884200"/>
                <a:ext cx="41350" cy="26350"/>
              </a:xfrm>
              <a:custGeom>
                <a:rect b="b" l="l" r="r" t="t"/>
                <a:pathLst>
                  <a:path extrusionOk="0" h="1054" w="1654">
                    <a:moveTo>
                      <a:pt x="1260" y="312"/>
                    </a:moveTo>
                    <a:cubicBezTo>
                      <a:pt x="1273" y="326"/>
                      <a:pt x="1288" y="342"/>
                      <a:pt x="1314" y="349"/>
                    </a:cubicBezTo>
                    <a:lnTo>
                      <a:pt x="1314" y="349"/>
                    </a:lnTo>
                    <a:cubicBezTo>
                      <a:pt x="1300" y="337"/>
                      <a:pt x="1283" y="325"/>
                      <a:pt x="1265" y="314"/>
                    </a:cubicBezTo>
                    <a:cubicBezTo>
                      <a:pt x="1263" y="313"/>
                      <a:pt x="1262" y="312"/>
                      <a:pt x="1260" y="312"/>
                    </a:cubicBezTo>
                    <a:close/>
                    <a:moveTo>
                      <a:pt x="819" y="0"/>
                    </a:moveTo>
                    <a:cubicBezTo>
                      <a:pt x="621" y="0"/>
                      <a:pt x="423" y="39"/>
                      <a:pt x="272" y="119"/>
                    </a:cubicBezTo>
                    <a:cubicBezTo>
                      <a:pt x="97" y="217"/>
                      <a:pt x="0" y="372"/>
                      <a:pt x="0" y="508"/>
                    </a:cubicBezTo>
                    <a:cubicBezTo>
                      <a:pt x="0" y="664"/>
                      <a:pt x="97" y="800"/>
                      <a:pt x="272" y="898"/>
                    </a:cubicBezTo>
                    <a:cubicBezTo>
                      <a:pt x="447" y="995"/>
                      <a:pt x="642" y="1053"/>
                      <a:pt x="837" y="1053"/>
                    </a:cubicBezTo>
                    <a:cubicBezTo>
                      <a:pt x="1031" y="1053"/>
                      <a:pt x="1245" y="995"/>
                      <a:pt x="1381" y="898"/>
                    </a:cubicBezTo>
                    <a:cubicBezTo>
                      <a:pt x="1556" y="800"/>
                      <a:pt x="1654" y="664"/>
                      <a:pt x="1654" y="508"/>
                    </a:cubicBezTo>
                    <a:cubicBezTo>
                      <a:pt x="1654" y="411"/>
                      <a:pt x="1615" y="314"/>
                      <a:pt x="1537" y="256"/>
                    </a:cubicBezTo>
                    <a:lnTo>
                      <a:pt x="1381" y="314"/>
                    </a:lnTo>
                    <a:cubicBezTo>
                      <a:pt x="1381" y="353"/>
                      <a:pt x="1362" y="353"/>
                      <a:pt x="1342" y="353"/>
                    </a:cubicBezTo>
                    <a:cubicBezTo>
                      <a:pt x="1332" y="353"/>
                      <a:pt x="1322" y="351"/>
                      <a:pt x="1314" y="349"/>
                    </a:cubicBezTo>
                    <a:lnTo>
                      <a:pt x="1314" y="349"/>
                    </a:lnTo>
                    <a:cubicBezTo>
                      <a:pt x="1375" y="401"/>
                      <a:pt x="1401" y="461"/>
                      <a:pt x="1401" y="508"/>
                    </a:cubicBezTo>
                    <a:cubicBezTo>
                      <a:pt x="1420" y="586"/>
                      <a:pt x="1362" y="645"/>
                      <a:pt x="1265" y="703"/>
                    </a:cubicBezTo>
                    <a:cubicBezTo>
                      <a:pt x="1148" y="781"/>
                      <a:pt x="983" y="820"/>
                      <a:pt x="820" y="820"/>
                    </a:cubicBezTo>
                    <a:cubicBezTo>
                      <a:pt x="657" y="820"/>
                      <a:pt x="496" y="781"/>
                      <a:pt x="389" y="703"/>
                    </a:cubicBezTo>
                    <a:cubicBezTo>
                      <a:pt x="292" y="664"/>
                      <a:pt x="253" y="586"/>
                      <a:pt x="253" y="508"/>
                    </a:cubicBezTo>
                    <a:cubicBezTo>
                      <a:pt x="253" y="450"/>
                      <a:pt x="292" y="392"/>
                      <a:pt x="389" y="314"/>
                    </a:cubicBezTo>
                    <a:cubicBezTo>
                      <a:pt x="506" y="236"/>
                      <a:pt x="681" y="217"/>
                      <a:pt x="817" y="217"/>
                    </a:cubicBezTo>
                    <a:cubicBezTo>
                      <a:pt x="990" y="217"/>
                      <a:pt x="1144" y="255"/>
                      <a:pt x="1260" y="312"/>
                    </a:cubicBezTo>
                    <a:lnTo>
                      <a:pt x="1260" y="312"/>
                    </a:lnTo>
                    <a:cubicBezTo>
                      <a:pt x="1255" y="305"/>
                      <a:pt x="1250" y="299"/>
                      <a:pt x="1245" y="294"/>
                    </a:cubicBezTo>
                    <a:cubicBezTo>
                      <a:pt x="1226" y="256"/>
                      <a:pt x="1226" y="178"/>
                      <a:pt x="1284" y="119"/>
                    </a:cubicBezTo>
                    <a:lnTo>
                      <a:pt x="1342" y="100"/>
                    </a:lnTo>
                    <a:cubicBezTo>
                      <a:pt x="1192" y="34"/>
                      <a:pt x="1005"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2"/>
              <p:cNvSpPr/>
              <p:nvPr/>
            </p:nvSpPr>
            <p:spPr>
              <a:xfrm>
                <a:off x="717025" y="1886675"/>
                <a:ext cx="7800" cy="5875"/>
              </a:xfrm>
              <a:custGeom>
                <a:rect b="b" l="l" r="r" t="t"/>
                <a:pathLst>
                  <a:path extrusionOk="0" h="235" w="312">
                    <a:moveTo>
                      <a:pt x="117" y="1"/>
                    </a:moveTo>
                    <a:lnTo>
                      <a:pt x="59" y="20"/>
                    </a:lnTo>
                    <a:cubicBezTo>
                      <a:pt x="20" y="59"/>
                      <a:pt x="1" y="118"/>
                      <a:pt x="20" y="195"/>
                    </a:cubicBezTo>
                    <a:cubicBezTo>
                      <a:pt x="40" y="234"/>
                      <a:pt x="79" y="234"/>
                      <a:pt x="117" y="234"/>
                    </a:cubicBezTo>
                    <a:cubicBezTo>
                      <a:pt x="137" y="234"/>
                      <a:pt x="156" y="234"/>
                      <a:pt x="156" y="215"/>
                    </a:cubicBezTo>
                    <a:lnTo>
                      <a:pt x="312" y="137"/>
                    </a:lnTo>
                    <a:cubicBezTo>
                      <a:pt x="254" y="98"/>
                      <a:pt x="215" y="59"/>
                      <a:pt x="156" y="20"/>
                    </a:cubicBezTo>
                    <a:cubicBezTo>
                      <a:pt x="137" y="20"/>
                      <a:pt x="117"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2"/>
              <p:cNvSpPr/>
              <p:nvPr/>
            </p:nvSpPr>
            <p:spPr>
              <a:xfrm>
                <a:off x="436400" y="1794550"/>
                <a:ext cx="41350" cy="26500"/>
              </a:xfrm>
              <a:custGeom>
                <a:rect b="b" l="l" r="r" t="t"/>
                <a:pathLst>
                  <a:path extrusionOk="0" h="1060" w="1654">
                    <a:moveTo>
                      <a:pt x="856" y="242"/>
                    </a:moveTo>
                    <a:cubicBezTo>
                      <a:pt x="1031" y="242"/>
                      <a:pt x="1167" y="262"/>
                      <a:pt x="1284" y="340"/>
                    </a:cubicBezTo>
                    <a:cubicBezTo>
                      <a:pt x="1381" y="379"/>
                      <a:pt x="1440" y="456"/>
                      <a:pt x="1440" y="534"/>
                    </a:cubicBezTo>
                    <a:cubicBezTo>
                      <a:pt x="1440" y="593"/>
                      <a:pt x="1401" y="670"/>
                      <a:pt x="1304" y="729"/>
                    </a:cubicBezTo>
                    <a:cubicBezTo>
                      <a:pt x="1177" y="797"/>
                      <a:pt x="1012" y="831"/>
                      <a:pt x="851" y="831"/>
                    </a:cubicBezTo>
                    <a:cubicBezTo>
                      <a:pt x="691" y="831"/>
                      <a:pt x="535" y="797"/>
                      <a:pt x="428" y="729"/>
                    </a:cubicBezTo>
                    <a:cubicBezTo>
                      <a:pt x="331" y="670"/>
                      <a:pt x="273" y="593"/>
                      <a:pt x="273" y="534"/>
                    </a:cubicBezTo>
                    <a:cubicBezTo>
                      <a:pt x="273" y="456"/>
                      <a:pt x="331" y="398"/>
                      <a:pt x="428" y="340"/>
                    </a:cubicBezTo>
                    <a:cubicBezTo>
                      <a:pt x="545" y="262"/>
                      <a:pt x="720" y="242"/>
                      <a:pt x="856" y="242"/>
                    </a:cubicBezTo>
                    <a:close/>
                    <a:moveTo>
                      <a:pt x="869" y="1"/>
                    </a:moveTo>
                    <a:cubicBezTo>
                      <a:pt x="657" y="1"/>
                      <a:pt x="442" y="50"/>
                      <a:pt x="273" y="145"/>
                    </a:cubicBezTo>
                    <a:cubicBezTo>
                      <a:pt x="97" y="242"/>
                      <a:pt x="0" y="379"/>
                      <a:pt x="0" y="534"/>
                    </a:cubicBezTo>
                    <a:cubicBezTo>
                      <a:pt x="0" y="670"/>
                      <a:pt x="97" y="826"/>
                      <a:pt x="273" y="923"/>
                    </a:cubicBezTo>
                    <a:cubicBezTo>
                      <a:pt x="448" y="1021"/>
                      <a:pt x="642" y="1059"/>
                      <a:pt x="837" y="1059"/>
                    </a:cubicBezTo>
                    <a:cubicBezTo>
                      <a:pt x="1031" y="1059"/>
                      <a:pt x="1245" y="1021"/>
                      <a:pt x="1401" y="923"/>
                    </a:cubicBezTo>
                    <a:cubicBezTo>
                      <a:pt x="1557" y="826"/>
                      <a:pt x="1654" y="670"/>
                      <a:pt x="1654" y="534"/>
                    </a:cubicBezTo>
                    <a:cubicBezTo>
                      <a:pt x="1654" y="437"/>
                      <a:pt x="1615" y="359"/>
                      <a:pt x="1557" y="262"/>
                    </a:cubicBezTo>
                    <a:lnTo>
                      <a:pt x="1440" y="340"/>
                    </a:lnTo>
                    <a:cubicBezTo>
                      <a:pt x="1440" y="359"/>
                      <a:pt x="1420" y="359"/>
                      <a:pt x="1401" y="359"/>
                    </a:cubicBezTo>
                    <a:cubicBezTo>
                      <a:pt x="1343" y="359"/>
                      <a:pt x="1323" y="340"/>
                      <a:pt x="1304" y="301"/>
                    </a:cubicBezTo>
                    <a:cubicBezTo>
                      <a:pt x="1265" y="262"/>
                      <a:pt x="1265" y="184"/>
                      <a:pt x="1343" y="145"/>
                    </a:cubicBezTo>
                    <a:lnTo>
                      <a:pt x="1362" y="106"/>
                    </a:lnTo>
                    <a:cubicBezTo>
                      <a:pt x="1220" y="35"/>
                      <a:pt x="1046"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2"/>
              <p:cNvSpPr/>
              <p:nvPr/>
            </p:nvSpPr>
            <p:spPr>
              <a:xfrm>
                <a:off x="468000" y="1797200"/>
                <a:ext cx="7325" cy="6350"/>
              </a:xfrm>
              <a:custGeom>
                <a:rect b="b" l="l" r="r" t="t"/>
                <a:pathLst>
                  <a:path extrusionOk="0" h="254" w="293">
                    <a:moveTo>
                      <a:pt x="98" y="0"/>
                    </a:moveTo>
                    <a:lnTo>
                      <a:pt x="79" y="39"/>
                    </a:lnTo>
                    <a:cubicBezTo>
                      <a:pt x="20" y="59"/>
                      <a:pt x="1" y="136"/>
                      <a:pt x="20" y="195"/>
                    </a:cubicBezTo>
                    <a:cubicBezTo>
                      <a:pt x="59" y="253"/>
                      <a:pt x="98" y="253"/>
                      <a:pt x="117" y="253"/>
                    </a:cubicBezTo>
                    <a:cubicBezTo>
                      <a:pt x="156" y="253"/>
                      <a:pt x="176" y="253"/>
                      <a:pt x="176" y="214"/>
                    </a:cubicBezTo>
                    <a:lnTo>
                      <a:pt x="293" y="156"/>
                    </a:lnTo>
                    <a:cubicBezTo>
                      <a:pt x="273" y="136"/>
                      <a:pt x="234" y="78"/>
                      <a:pt x="156" y="39"/>
                    </a:cubicBezTo>
                    <a:cubicBezTo>
                      <a:pt x="137" y="39"/>
                      <a:pt x="137" y="0"/>
                      <a:pt x="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2"/>
              <p:cNvSpPr/>
              <p:nvPr/>
            </p:nvSpPr>
            <p:spPr>
              <a:xfrm>
                <a:off x="1481600" y="1840475"/>
                <a:ext cx="525" cy="525"/>
              </a:xfrm>
              <a:custGeom>
                <a:rect b="b" l="l" r="r" t="t"/>
                <a:pathLst>
                  <a:path extrusionOk="0" h="21" w="21">
                    <a:moveTo>
                      <a:pt x="20" y="1"/>
                    </a:moveTo>
                    <a:cubicBezTo>
                      <a:pt x="1" y="1"/>
                      <a:pt x="1" y="1"/>
                      <a:pt x="1" y="20"/>
                    </a:cubicBezTo>
                    <a:lnTo>
                      <a:pt x="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2"/>
              <p:cNvSpPr/>
              <p:nvPr/>
            </p:nvSpPr>
            <p:spPr>
              <a:xfrm>
                <a:off x="1472375" y="1844850"/>
                <a:ext cx="9250" cy="17550"/>
              </a:xfrm>
              <a:custGeom>
                <a:rect b="b" l="l" r="r" t="t"/>
                <a:pathLst>
                  <a:path extrusionOk="0" h="702" w="370">
                    <a:moveTo>
                      <a:pt x="136" y="1"/>
                    </a:moveTo>
                    <a:cubicBezTo>
                      <a:pt x="59" y="79"/>
                      <a:pt x="0" y="156"/>
                      <a:pt x="0" y="273"/>
                    </a:cubicBezTo>
                    <a:cubicBezTo>
                      <a:pt x="0" y="409"/>
                      <a:pt x="98" y="565"/>
                      <a:pt x="273" y="662"/>
                    </a:cubicBezTo>
                    <a:cubicBezTo>
                      <a:pt x="292" y="682"/>
                      <a:pt x="350" y="682"/>
                      <a:pt x="370" y="701"/>
                    </a:cubicBezTo>
                    <a:lnTo>
                      <a:pt x="370" y="429"/>
                    </a:lnTo>
                    <a:cubicBezTo>
                      <a:pt x="292" y="390"/>
                      <a:pt x="253" y="331"/>
                      <a:pt x="253" y="273"/>
                    </a:cubicBezTo>
                    <a:cubicBezTo>
                      <a:pt x="253" y="215"/>
                      <a:pt x="292" y="137"/>
                      <a:pt x="370" y="98"/>
                    </a:cubicBezTo>
                    <a:lnTo>
                      <a:pt x="370" y="40"/>
                    </a:lnTo>
                    <a:cubicBezTo>
                      <a:pt x="350" y="79"/>
                      <a:pt x="331" y="98"/>
                      <a:pt x="292" y="98"/>
                    </a:cubicBezTo>
                    <a:cubicBezTo>
                      <a:pt x="273" y="98"/>
                      <a:pt x="253" y="98"/>
                      <a:pt x="253" y="79"/>
                    </a:cubicBez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2"/>
              <p:cNvSpPr/>
              <p:nvPr/>
            </p:nvSpPr>
            <p:spPr>
              <a:xfrm>
                <a:off x="1482100" y="1841450"/>
                <a:ext cx="1475" cy="3925"/>
              </a:xfrm>
              <a:custGeom>
                <a:rect b="b" l="l" r="r" t="t"/>
                <a:pathLst>
                  <a:path extrusionOk="0" h="157" w="59">
                    <a:moveTo>
                      <a:pt x="0" y="1"/>
                    </a:moveTo>
                    <a:lnTo>
                      <a:pt x="39" y="156"/>
                    </a:lnTo>
                    <a:cubicBezTo>
                      <a:pt x="59" y="117"/>
                      <a:pt x="59" y="5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2"/>
              <p:cNvSpPr/>
              <p:nvPr/>
            </p:nvSpPr>
            <p:spPr>
              <a:xfrm>
                <a:off x="1474800" y="1840475"/>
                <a:ext cx="6825" cy="6350"/>
              </a:xfrm>
              <a:custGeom>
                <a:rect b="b" l="l" r="r" t="t"/>
                <a:pathLst>
                  <a:path extrusionOk="0" h="254" w="273">
                    <a:moveTo>
                      <a:pt x="234" y="1"/>
                    </a:moveTo>
                    <a:cubicBezTo>
                      <a:pt x="195" y="1"/>
                      <a:pt x="176" y="20"/>
                      <a:pt x="156" y="20"/>
                    </a:cubicBezTo>
                    <a:cubicBezTo>
                      <a:pt x="78" y="59"/>
                      <a:pt x="39" y="98"/>
                      <a:pt x="1" y="156"/>
                    </a:cubicBezTo>
                    <a:lnTo>
                      <a:pt x="137" y="215"/>
                    </a:lnTo>
                    <a:cubicBezTo>
                      <a:pt x="176" y="254"/>
                      <a:pt x="195" y="254"/>
                      <a:pt x="195" y="254"/>
                    </a:cubicBezTo>
                    <a:cubicBezTo>
                      <a:pt x="234" y="254"/>
                      <a:pt x="253" y="215"/>
                      <a:pt x="273" y="195"/>
                    </a:cubicBezTo>
                    <a:lnTo>
                      <a:pt x="273" y="20"/>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2"/>
              <p:cNvSpPr/>
              <p:nvPr/>
            </p:nvSpPr>
            <p:spPr>
              <a:xfrm>
                <a:off x="365375" y="1242975"/>
                <a:ext cx="41375" cy="26525"/>
              </a:xfrm>
              <a:custGeom>
                <a:rect b="b" l="l" r="r" t="t"/>
                <a:pathLst>
                  <a:path extrusionOk="0" h="1061" w="1655">
                    <a:moveTo>
                      <a:pt x="837" y="204"/>
                    </a:moveTo>
                    <a:cubicBezTo>
                      <a:pt x="993" y="204"/>
                      <a:pt x="1149" y="243"/>
                      <a:pt x="1265" y="321"/>
                    </a:cubicBezTo>
                    <a:cubicBezTo>
                      <a:pt x="1363" y="360"/>
                      <a:pt x="1421" y="438"/>
                      <a:pt x="1421" y="516"/>
                    </a:cubicBezTo>
                    <a:cubicBezTo>
                      <a:pt x="1421" y="574"/>
                      <a:pt x="1363" y="632"/>
                      <a:pt x="1265" y="710"/>
                    </a:cubicBezTo>
                    <a:cubicBezTo>
                      <a:pt x="1149" y="778"/>
                      <a:pt x="993" y="812"/>
                      <a:pt x="835" y="812"/>
                    </a:cubicBezTo>
                    <a:cubicBezTo>
                      <a:pt x="677" y="812"/>
                      <a:pt x="516" y="778"/>
                      <a:pt x="390" y="710"/>
                    </a:cubicBezTo>
                    <a:cubicBezTo>
                      <a:pt x="293" y="652"/>
                      <a:pt x="254" y="574"/>
                      <a:pt x="254" y="516"/>
                    </a:cubicBezTo>
                    <a:cubicBezTo>
                      <a:pt x="254" y="438"/>
                      <a:pt x="293" y="380"/>
                      <a:pt x="390" y="321"/>
                    </a:cubicBezTo>
                    <a:cubicBezTo>
                      <a:pt x="507" y="243"/>
                      <a:pt x="682" y="204"/>
                      <a:pt x="837" y="204"/>
                    </a:cubicBezTo>
                    <a:close/>
                    <a:moveTo>
                      <a:pt x="828" y="0"/>
                    </a:moveTo>
                    <a:cubicBezTo>
                      <a:pt x="628" y="0"/>
                      <a:pt x="429" y="49"/>
                      <a:pt x="273" y="146"/>
                    </a:cubicBezTo>
                    <a:cubicBezTo>
                      <a:pt x="98" y="243"/>
                      <a:pt x="1" y="380"/>
                      <a:pt x="1" y="535"/>
                    </a:cubicBezTo>
                    <a:cubicBezTo>
                      <a:pt x="1" y="671"/>
                      <a:pt x="98" y="827"/>
                      <a:pt x="273" y="924"/>
                    </a:cubicBezTo>
                    <a:cubicBezTo>
                      <a:pt x="448" y="1022"/>
                      <a:pt x="643" y="1060"/>
                      <a:pt x="837" y="1060"/>
                    </a:cubicBezTo>
                    <a:cubicBezTo>
                      <a:pt x="993" y="1060"/>
                      <a:pt x="1168" y="1022"/>
                      <a:pt x="1343" y="963"/>
                    </a:cubicBezTo>
                    <a:cubicBezTo>
                      <a:pt x="1265" y="924"/>
                      <a:pt x="1246" y="846"/>
                      <a:pt x="1265" y="769"/>
                    </a:cubicBezTo>
                    <a:cubicBezTo>
                      <a:pt x="1280" y="740"/>
                      <a:pt x="1325" y="722"/>
                      <a:pt x="1379" y="722"/>
                    </a:cubicBezTo>
                    <a:cubicBezTo>
                      <a:pt x="1399" y="722"/>
                      <a:pt x="1420" y="724"/>
                      <a:pt x="1440" y="730"/>
                    </a:cubicBezTo>
                    <a:lnTo>
                      <a:pt x="1538" y="808"/>
                    </a:lnTo>
                    <a:cubicBezTo>
                      <a:pt x="1616" y="730"/>
                      <a:pt x="1654" y="632"/>
                      <a:pt x="1654" y="535"/>
                    </a:cubicBezTo>
                    <a:cubicBezTo>
                      <a:pt x="1654" y="380"/>
                      <a:pt x="1557" y="243"/>
                      <a:pt x="1382" y="146"/>
                    </a:cubicBezTo>
                    <a:cubicBezTo>
                      <a:pt x="1226"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2"/>
              <p:cNvSpPr/>
              <p:nvPr/>
            </p:nvSpPr>
            <p:spPr>
              <a:xfrm>
                <a:off x="397000" y="1260925"/>
                <a:ext cx="7325" cy="5650"/>
              </a:xfrm>
              <a:custGeom>
                <a:rect b="b" l="l" r="r" t="t"/>
                <a:pathLst>
                  <a:path extrusionOk="0" h="226" w="293">
                    <a:moveTo>
                      <a:pt x="139" y="0"/>
                    </a:moveTo>
                    <a:cubicBezTo>
                      <a:pt x="102" y="0"/>
                      <a:pt x="57" y="14"/>
                      <a:pt x="20" y="51"/>
                    </a:cubicBezTo>
                    <a:cubicBezTo>
                      <a:pt x="0" y="109"/>
                      <a:pt x="0" y="167"/>
                      <a:pt x="78" y="226"/>
                    </a:cubicBezTo>
                    <a:cubicBezTo>
                      <a:pt x="98" y="226"/>
                      <a:pt x="117" y="206"/>
                      <a:pt x="156" y="206"/>
                    </a:cubicBezTo>
                    <a:cubicBezTo>
                      <a:pt x="195" y="187"/>
                      <a:pt x="253" y="128"/>
                      <a:pt x="292" y="90"/>
                    </a:cubicBezTo>
                    <a:lnTo>
                      <a:pt x="195" y="12"/>
                    </a:lnTo>
                    <a:cubicBezTo>
                      <a:pt x="181" y="5"/>
                      <a:pt x="161"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2"/>
              <p:cNvSpPr/>
              <p:nvPr/>
            </p:nvSpPr>
            <p:spPr>
              <a:xfrm>
                <a:off x="357600" y="1172450"/>
                <a:ext cx="35050" cy="27500"/>
              </a:xfrm>
              <a:custGeom>
                <a:rect b="b" l="l" r="r" t="t"/>
                <a:pathLst>
                  <a:path extrusionOk="0" h="1100" w="1402">
                    <a:moveTo>
                      <a:pt x="577" y="0"/>
                    </a:moveTo>
                    <a:cubicBezTo>
                      <a:pt x="375" y="0"/>
                      <a:pt x="176" y="49"/>
                      <a:pt x="20" y="146"/>
                    </a:cubicBezTo>
                    <a:cubicBezTo>
                      <a:pt x="0" y="146"/>
                      <a:pt x="0" y="166"/>
                      <a:pt x="0" y="166"/>
                    </a:cubicBezTo>
                    <a:lnTo>
                      <a:pt x="0" y="555"/>
                    </a:lnTo>
                    <a:cubicBezTo>
                      <a:pt x="0" y="477"/>
                      <a:pt x="39" y="438"/>
                      <a:pt x="137" y="360"/>
                    </a:cubicBezTo>
                    <a:cubicBezTo>
                      <a:pt x="273" y="282"/>
                      <a:pt x="428" y="263"/>
                      <a:pt x="584" y="263"/>
                    </a:cubicBezTo>
                    <a:cubicBezTo>
                      <a:pt x="759" y="263"/>
                      <a:pt x="895" y="282"/>
                      <a:pt x="1012" y="360"/>
                    </a:cubicBezTo>
                    <a:cubicBezTo>
                      <a:pt x="1109" y="418"/>
                      <a:pt x="1168" y="477"/>
                      <a:pt x="1168" y="555"/>
                    </a:cubicBezTo>
                    <a:cubicBezTo>
                      <a:pt x="1168" y="632"/>
                      <a:pt x="1109" y="671"/>
                      <a:pt x="1012" y="749"/>
                    </a:cubicBezTo>
                    <a:cubicBezTo>
                      <a:pt x="895" y="827"/>
                      <a:pt x="730" y="866"/>
                      <a:pt x="567" y="866"/>
                    </a:cubicBezTo>
                    <a:cubicBezTo>
                      <a:pt x="404" y="866"/>
                      <a:pt x="244" y="827"/>
                      <a:pt x="137" y="749"/>
                    </a:cubicBezTo>
                    <a:cubicBezTo>
                      <a:pt x="39" y="710"/>
                      <a:pt x="0" y="632"/>
                      <a:pt x="0" y="555"/>
                    </a:cubicBezTo>
                    <a:lnTo>
                      <a:pt x="0" y="924"/>
                    </a:lnTo>
                    <a:lnTo>
                      <a:pt x="20" y="944"/>
                    </a:lnTo>
                    <a:cubicBezTo>
                      <a:pt x="176" y="1041"/>
                      <a:pt x="390" y="1099"/>
                      <a:pt x="584" y="1099"/>
                    </a:cubicBezTo>
                    <a:cubicBezTo>
                      <a:pt x="759" y="1099"/>
                      <a:pt x="954" y="1041"/>
                      <a:pt x="1090" y="963"/>
                    </a:cubicBezTo>
                    <a:cubicBezTo>
                      <a:pt x="1051" y="944"/>
                      <a:pt x="1012" y="866"/>
                      <a:pt x="1051" y="808"/>
                    </a:cubicBezTo>
                    <a:cubicBezTo>
                      <a:pt x="1066" y="764"/>
                      <a:pt x="1113" y="742"/>
                      <a:pt x="1160" y="742"/>
                    </a:cubicBezTo>
                    <a:cubicBezTo>
                      <a:pt x="1176" y="742"/>
                      <a:pt x="1192" y="744"/>
                      <a:pt x="1207" y="749"/>
                    </a:cubicBezTo>
                    <a:lnTo>
                      <a:pt x="1284" y="808"/>
                    </a:lnTo>
                    <a:cubicBezTo>
                      <a:pt x="1362" y="730"/>
                      <a:pt x="1401" y="632"/>
                      <a:pt x="1401" y="535"/>
                    </a:cubicBezTo>
                    <a:cubicBezTo>
                      <a:pt x="1401" y="380"/>
                      <a:pt x="1304" y="243"/>
                      <a:pt x="1148" y="146"/>
                    </a:cubicBezTo>
                    <a:cubicBezTo>
                      <a:pt x="983" y="49"/>
                      <a:pt x="779" y="0"/>
                      <a:pt x="5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2"/>
              <p:cNvSpPr/>
              <p:nvPr/>
            </p:nvSpPr>
            <p:spPr>
              <a:xfrm>
                <a:off x="383875" y="1191400"/>
                <a:ext cx="7300" cy="5625"/>
              </a:xfrm>
              <a:custGeom>
                <a:rect b="b" l="l" r="r" t="t"/>
                <a:pathLst>
                  <a:path extrusionOk="0" h="225" w="292">
                    <a:moveTo>
                      <a:pt x="101" y="0"/>
                    </a:moveTo>
                    <a:cubicBezTo>
                      <a:pt x="60" y="0"/>
                      <a:pt x="30" y="25"/>
                      <a:pt x="19" y="69"/>
                    </a:cubicBezTo>
                    <a:cubicBezTo>
                      <a:pt x="0" y="108"/>
                      <a:pt x="0" y="186"/>
                      <a:pt x="58" y="225"/>
                    </a:cubicBezTo>
                    <a:cubicBezTo>
                      <a:pt x="97" y="225"/>
                      <a:pt x="97" y="205"/>
                      <a:pt x="117" y="205"/>
                    </a:cubicBezTo>
                    <a:cubicBezTo>
                      <a:pt x="195" y="166"/>
                      <a:pt x="233" y="127"/>
                      <a:pt x="292" y="88"/>
                    </a:cubicBezTo>
                    <a:lnTo>
                      <a:pt x="214" y="50"/>
                    </a:lnTo>
                    <a:cubicBezTo>
                      <a:pt x="171" y="15"/>
                      <a:pt x="132" y="0"/>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2"/>
              <p:cNvSpPr/>
              <p:nvPr/>
            </p:nvSpPr>
            <p:spPr>
              <a:xfrm>
                <a:off x="394075" y="1103875"/>
                <a:ext cx="41375" cy="26525"/>
              </a:xfrm>
              <a:custGeom>
                <a:rect b="b" l="l" r="r" t="t"/>
                <a:pathLst>
                  <a:path extrusionOk="0" h="1061" w="1655">
                    <a:moveTo>
                      <a:pt x="1303" y="714"/>
                    </a:moveTo>
                    <a:cubicBezTo>
                      <a:pt x="1269" y="719"/>
                      <a:pt x="1240" y="738"/>
                      <a:pt x="1217" y="759"/>
                    </a:cubicBezTo>
                    <a:lnTo>
                      <a:pt x="1217" y="759"/>
                    </a:lnTo>
                    <a:cubicBezTo>
                      <a:pt x="1241" y="750"/>
                      <a:pt x="1263" y="740"/>
                      <a:pt x="1285" y="730"/>
                    </a:cubicBezTo>
                    <a:cubicBezTo>
                      <a:pt x="1291" y="724"/>
                      <a:pt x="1297" y="719"/>
                      <a:pt x="1303" y="714"/>
                    </a:cubicBezTo>
                    <a:close/>
                    <a:moveTo>
                      <a:pt x="827"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lnTo>
                      <a:pt x="1265" y="944"/>
                    </a:lnTo>
                    <a:cubicBezTo>
                      <a:pt x="1207" y="924"/>
                      <a:pt x="1187" y="846"/>
                      <a:pt x="1207" y="768"/>
                    </a:cubicBezTo>
                    <a:cubicBezTo>
                      <a:pt x="1210" y="765"/>
                      <a:pt x="1214" y="762"/>
                      <a:pt x="1217" y="759"/>
                    </a:cubicBezTo>
                    <a:lnTo>
                      <a:pt x="1217" y="759"/>
                    </a:lnTo>
                    <a:cubicBezTo>
                      <a:pt x="1111" y="798"/>
                      <a:pt x="983" y="817"/>
                      <a:pt x="854" y="817"/>
                    </a:cubicBezTo>
                    <a:cubicBezTo>
                      <a:pt x="696" y="817"/>
                      <a:pt x="536" y="788"/>
                      <a:pt x="409" y="730"/>
                    </a:cubicBezTo>
                    <a:cubicBezTo>
                      <a:pt x="312" y="671"/>
                      <a:pt x="273" y="593"/>
                      <a:pt x="273" y="516"/>
                    </a:cubicBezTo>
                    <a:cubicBezTo>
                      <a:pt x="273" y="457"/>
                      <a:pt x="312" y="399"/>
                      <a:pt x="409" y="321"/>
                    </a:cubicBezTo>
                    <a:cubicBezTo>
                      <a:pt x="526" y="263"/>
                      <a:pt x="701" y="224"/>
                      <a:pt x="837" y="224"/>
                    </a:cubicBezTo>
                    <a:cubicBezTo>
                      <a:pt x="1012" y="224"/>
                      <a:pt x="1168" y="263"/>
                      <a:pt x="1285" y="321"/>
                    </a:cubicBezTo>
                    <a:cubicBezTo>
                      <a:pt x="1382" y="379"/>
                      <a:pt x="1421" y="457"/>
                      <a:pt x="1421" y="516"/>
                    </a:cubicBezTo>
                    <a:cubicBezTo>
                      <a:pt x="1421" y="588"/>
                      <a:pt x="1387" y="644"/>
                      <a:pt x="1303" y="714"/>
                    </a:cubicBezTo>
                    <a:lnTo>
                      <a:pt x="1303" y="714"/>
                    </a:lnTo>
                    <a:cubicBezTo>
                      <a:pt x="1308" y="714"/>
                      <a:pt x="1313" y="713"/>
                      <a:pt x="1319" y="713"/>
                    </a:cubicBezTo>
                    <a:cubicBezTo>
                      <a:pt x="1338" y="713"/>
                      <a:pt x="1359" y="718"/>
                      <a:pt x="1382" y="730"/>
                    </a:cubicBezTo>
                    <a:lnTo>
                      <a:pt x="1538" y="827"/>
                    </a:lnTo>
                    <a:cubicBezTo>
                      <a:pt x="1596" y="749"/>
                      <a:pt x="1654" y="632"/>
                      <a:pt x="1654" y="535"/>
                    </a:cubicBezTo>
                    <a:cubicBezTo>
                      <a:pt x="1654" y="379"/>
                      <a:pt x="1557" y="243"/>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2"/>
              <p:cNvSpPr/>
              <p:nvPr/>
            </p:nvSpPr>
            <p:spPr>
              <a:xfrm>
                <a:off x="424225" y="1121475"/>
                <a:ext cx="8775" cy="6500"/>
              </a:xfrm>
              <a:custGeom>
                <a:rect b="b" l="l" r="r" t="t"/>
                <a:pathLst>
                  <a:path extrusionOk="0" h="260" w="351">
                    <a:moveTo>
                      <a:pt x="133" y="0"/>
                    </a:moveTo>
                    <a:cubicBezTo>
                      <a:pt x="99" y="0"/>
                      <a:pt x="63" y="19"/>
                      <a:pt x="40" y="64"/>
                    </a:cubicBezTo>
                    <a:cubicBezTo>
                      <a:pt x="1" y="103"/>
                      <a:pt x="1" y="181"/>
                      <a:pt x="79" y="240"/>
                    </a:cubicBezTo>
                    <a:lnTo>
                      <a:pt x="137" y="259"/>
                    </a:lnTo>
                    <a:cubicBezTo>
                      <a:pt x="156" y="240"/>
                      <a:pt x="195" y="240"/>
                      <a:pt x="234" y="201"/>
                    </a:cubicBezTo>
                    <a:cubicBezTo>
                      <a:pt x="254" y="181"/>
                      <a:pt x="293" y="162"/>
                      <a:pt x="351" y="123"/>
                    </a:cubicBezTo>
                    <a:lnTo>
                      <a:pt x="195" y="26"/>
                    </a:lnTo>
                    <a:cubicBezTo>
                      <a:pt x="179" y="9"/>
                      <a:pt x="156" y="0"/>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2"/>
              <p:cNvSpPr/>
              <p:nvPr/>
            </p:nvSpPr>
            <p:spPr>
              <a:xfrm>
                <a:off x="368300" y="994425"/>
                <a:ext cx="41375" cy="26525"/>
              </a:xfrm>
              <a:custGeom>
                <a:rect b="b" l="l" r="r" t="t"/>
                <a:pathLst>
                  <a:path extrusionOk="0" h="1061" w="1655">
                    <a:moveTo>
                      <a:pt x="818" y="244"/>
                    </a:moveTo>
                    <a:cubicBezTo>
                      <a:pt x="954" y="244"/>
                      <a:pt x="1129" y="263"/>
                      <a:pt x="1246" y="341"/>
                    </a:cubicBezTo>
                    <a:cubicBezTo>
                      <a:pt x="1343" y="380"/>
                      <a:pt x="1382" y="458"/>
                      <a:pt x="1382" y="536"/>
                    </a:cubicBezTo>
                    <a:cubicBezTo>
                      <a:pt x="1382" y="594"/>
                      <a:pt x="1343" y="652"/>
                      <a:pt x="1246" y="730"/>
                    </a:cubicBezTo>
                    <a:cubicBezTo>
                      <a:pt x="1139" y="798"/>
                      <a:pt x="983" y="832"/>
                      <a:pt x="822" y="832"/>
                    </a:cubicBezTo>
                    <a:cubicBezTo>
                      <a:pt x="662" y="832"/>
                      <a:pt x="497" y="798"/>
                      <a:pt x="370" y="730"/>
                    </a:cubicBezTo>
                    <a:cubicBezTo>
                      <a:pt x="273" y="672"/>
                      <a:pt x="234" y="594"/>
                      <a:pt x="234" y="536"/>
                    </a:cubicBezTo>
                    <a:cubicBezTo>
                      <a:pt x="234" y="458"/>
                      <a:pt x="273" y="399"/>
                      <a:pt x="370" y="341"/>
                    </a:cubicBezTo>
                    <a:cubicBezTo>
                      <a:pt x="487" y="263"/>
                      <a:pt x="662" y="244"/>
                      <a:pt x="818" y="244"/>
                    </a:cubicBezTo>
                    <a:close/>
                    <a:moveTo>
                      <a:pt x="830" y="1"/>
                    </a:moveTo>
                    <a:cubicBezTo>
                      <a:pt x="628" y="1"/>
                      <a:pt x="428" y="49"/>
                      <a:pt x="273" y="147"/>
                    </a:cubicBezTo>
                    <a:cubicBezTo>
                      <a:pt x="98" y="244"/>
                      <a:pt x="0" y="380"/>
                      <a:pt x="0" y="536"/>
                    </a:cubicBezTo>
                    <a:cubicBezTo>
                      <a:pt x="0" y="672"/>
                      <a:pt x="98" y="827"/>
                      <a:pt x="273" y="925"/>
                    </a:cubicBezTo>
                    <a:cubicBezTo>
                      <a:pt x="448" y="1022"/>
                      <a:pt x="642" y="1061"/>
                      <a:pt x="837" y="1061"/>
                    </a:cubicBezTo>
                    <a:cubicBezTo>
                      <a:pt x="973" y="1061"/>
                      <a:pt x="1129" y="1041"/>
                      <a:pt x="1265" y="983"/>
                    </a:cubicBezTo>
                    <a:lnTo>
                      <a:pt x="1226" y="964"/>
                    </a:lnTo>
                    <a:cubicBezTo>
                      <a:pt x="1148" y="944"/>
                      <a:pt x="1129" y="866"/>
                      <a:pt x="1168" y="789"/>
                    </a:cubicBezTo>
                    <a:cubicBezTo>
                      <a:pt x="1196" y="760"/>
                      <a:pt x="1235" y="742"/>
                      <a:pt x="1285" y="742"/>
                    </a:cubicBezTo>
                    <a:cubicBezTo>
                      <a:pt x="1303" y="742"/>
                      <a:pt x="1322" y="744"/>
                      <a:pt x="1343" y="750"/>
                    </a:cubicBezTo>
                    <a:lnTo>
                      <a:pt x="1518" y="847"/>
                    </a:lnTo>
                    <a:cubicBezTo>
                      <a:pt x="1615" y="750"/>
                      <a:pt x="1654" y="652"/>
                      <a:pt x="1654" y="536"/>
                    </a:cubicBezTo>
                    <a:cubicBezTo>
                      <a:pt x="1654" y="380"/>
                      <a:pt x="1557" y="244"/>
                      <a:pt x="1401" y="147"/>
                    </a:cubicBezTo>
                    <a:cubicBezTo>
                      <a:pt x="1236" y="49"/>
                      <a:pt x="1032" y="1"/>
                      <a:pt x="8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2"/>
              <p:cNvSpPr/>
              <p:nvPr/>
            </p:nvSpPr>
            <p:spPr>
              <a:xfrm>
                <a:off x="396500" y="1012875"/>
                <a:ext cx="9275" cy="6150"/>
              </a:xfrm>
              <a:custGeom>
                <a:rect b="b" l="l" r="r" t="t"/>
                <a:pathLst>
                  <a:path extrusionOk="0" h="246" w="371">
                    <a:moveTo>
                      <a:pt x="131" y="0"/>
                    </a:moveTo>
                    <a:cubicBezTo>
                      <a:pt x="94" y="0"/>
                      <a:pt x="57" y="14"/>
                      <a:pt x="20" y="51"/>
                    </a:cubicBezTo>
                    <a:cubicBezTo>
                      <a:pt x="1" y="109"/>
                      <a:pt x="1" y="187"/>
                      <a:pt x="79" y="226"/>
                    </a:cubicBezTo>
                    <a:lnTo>
                      <a:pt x="118" y="245"/>
                    </a:lnTo>
                    <a:cubicBezTo>
                      <a:pt x="176" y="226"/>
                      <a:pt x="215" y="206"/>
                      <a:pt x="234" y="187"/>
                    </a:cubicBezTo>
                    <a:cubicBezTo>
                      <a:pt x="293" y="148"/>
                      <a:pt x="332" y="128"/>
                      <a:pt x="371" y="109"/>
                    </a:cubicBezTo>
                    <a:lnTo>
                      <a:pt x="195" y="12"/>
                    </a:lnTo>
                    <a:cubicBezTo>
                      <a:pt x="174" y="5"/>
                      <a:pt x="153"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2"/>
              <p:cNvSpPr/>
              <p:nvPr/>
            </p:nvSpPr>
            <p:spPr>
              <a:xfrm>
                <a:off x="450000" y="1010475"/>
                <a:ext cx="41375" cy="27025"/>
              </a:xfrm>
              <a:custGeom>
                <a:rect b="b" l="l" r="r" t="t"/>
                <a:pathLst>
                  <a:path extrusionOk="0" h="1081" w="1655">
                    <a:moveTo>
                      <a:pt x="799" y="244"/>
                    </a:moveTo>
                    <a:cubicBezTo>
                      <a:pt x="974" y="244"/>
                      <a:pt x="1110" y="283"/>
                      <a:pt x="1227" y="341"/>
                    </a:cubicBezTo>
                    <a:cubicBezTo>
                      <a:pt x="1324" y="399"/>
                      <a:pt x="1382" y="477"/>
                      <a:pt x="1382" y="536"/>
                    </a:cubicBezTo>
                    <a:cubicBezTo>
                      <a:pt x="1382" y="613"/>
                      <a:pt x="1324" y="672"/>
                      <a:pt x="1227" y="730"/>
                    </a:cubicBezTo>
                    <a:cubicBezTo>
                      <a:pt x="1110" y="808"/>
                      <a:pt x="954" y="847"/>
                      <a:pt x="799" y="847"/>
                    </a:cubicBezTo>
                    <a:cubicBezTo>
                      <a:pt x="643" y="847"/>
                      <a:pt x="487" y="808"/>
                      <a:pt x="371" y="730"/>
                    </a:cubicBezTo>
                    <a:cubicBezTo>
                      <a:pt x="273" y="691"/>
                      <a:pt x="215" y="613"/>
                      <a:pt x="215" y="536"/>
                    </a:cubicBezTo>
                    <a:cubicBezTo>
                      <a:pt x="215" y="477"/>
                      <a:pt x="273" y="419"/>
                      <a:pt x="371" y="341"/>
                    </a:cubicBezTo>
                    <a:cubicBezTo>
                      <a:pt x="487" y="283"/>
                      <a:pt x="662" y="244"/>
                      <a:pt x="799" y="244"/>
                    </a:cubicBezTo>
                    <a:close/>
                    <a:moveTo>
                      <a:pt x="828" y="1"/>
                    </a:moveTo>
                    <a:cubicBezTo>
                      <a:pt x="628" y="1"/>
                      <a:pt x="429" y="49"/>
                      <a:pt x="273" y="147"/>
                    </a:cubicBezTo>
                    <a:cubicBezTo>
                      <a:pt x="98" y="244"/>
                      <a:pt x="1" y="399"/>
                      <a:pt x="1" y="536"/>
                    </a:cubicBezTo>
                    <a:cubicBezTo>
                      <a:pt x="1" y="691"/>
                      <a:pt x="98" y="827"/>
                      <a:pt x="273" y="925"/>
                    </a:cubicBezTo>
                    <a:cubicBezTo>
                      <a:pt x="429" y="1022"/>
                      <a:pt x="623" y="1080"/>
                      <a:pt x="818" y="1080"/>
                    </a:cubicBezTo>
                    <a:cubicBezTo>
                      <a:pt x="993" y="1080"/>
                      <a:pt x="1168" y="1061"/>
                      <a:pt x="1285" y="983"/>
                    </a:cubicBezTo>
                    <a:lnTo>
                      <a:pt x="1265" y="964"/>
                    </a:lnTo>
                    <a:cubicBezTo>
                      <a:pt x="1188" y="964"/>
                      <a:pt x="1168" y="886"/>
                      <a:pt x="1188" y="808"/>
                    </a:cubicBezTo>
                    <a:cubicBezTo>
                      <a:pt x="1201" y="781"/>
                      <a:pt x="1244" y="753"/>
                      <a:pt x="1296" y="753"/>
                    </a:cubicBezTo>
                    <a:cubicBezTo>
                      <a:pt x="1317" y="753"/>
                      <a:pt x="1340" y="758"/>
                      <a:pt x="1363" y="769"/>
                    </a:cubicBezTo>
                    <a:lnTo>
                      <a:pt x="1499" y="827"/>
                    </a:lnTo>
                    <a:cubicBezTo>
                      <a:pt x="1596" y="730"/>
                      <a:pt x="1655" y="633"/>
                      <a:pt x="1655" y="536"/>
                    </a:cubicBezTo>
                    <a:cubicBezTo>
                      <a:pt x="1655" y="399"/>
                      <a:pt x="1557" y="244"/>
                      <a:pt x="1382" y="147"/>
                    </a:cubicBezTo>
                    <a:cubicBezTo>
                      <a:pt x="1227"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2"/>
              <p:cNvSpPr/>
              <p:nvPr/>
            </p:nvSpPr>
            <p:spPr>
              <a:xfrm>
                <a:off x="479200" y="1029875"/>
                <a:ext cx="8275" cy="6175"/>
              </a:xfrm>
              <a:custGeom>
                <a:rect b="b" l="l" r="r" t="t"/>
                <a:pathLst>
                  <a:path extrusionOk="0" h="247" w="331">
                    <a:moveTo>
                      <a:pt x="131" y="1"/>
                    </a:moveTo>
                    <a:cubicBezTo>
                      <a:pt x="94" y="1"/>
                      <a:pt x="57" y="14"/>
                      <a:pt x="20" y="51"/>
                    </a:cubicBezTo>
                    <a:cubicBezTo>
                      <a:pt x="0" y="110"/>
                      <a:pt x="0" y="188"/>
                      <a:pt x="78" y="227"/>
                    </a:cubicBezTo>
                    <a:lnTo>
                      <a:pt x="97" y="246"/>
                    </a:lnTo>
                    <a:cubicBezTo>
                      <a:pt x="117" y="227"/>
                      <a:pt x="175" y="227"/>
                      <a:pt x="195" y="207"/>
                    </a:cubicBezTo>
                    <a:cubicBezTo>
                      <a:pt x="234" y="149"/>
                      <a:pt x="292" y="110"/>
                      <a:pt x="331" y="71"/>
                    </a:cubicBezTo>
                    <a:lnTo>
                      <a:pt x="195" y="13"/>
                    </a:lnTo>
                    <a:cubicBezTo>
                      <a:pt x="173" y="5"/>
                      <a:pt x="152" y="1"/>
                      <a:pt x="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2"/>
              <p:cNvSpPr/>
              <p:nvPr/>
            </p:nvSpPr>
            <p:spPr>
              <a:xfrm>
                <a:off x="357125" y="911500"/>
                <a:ext cx="2450" cy="12175"/>
              </a:xfrm>
              <a:custGeom>
                <a:rect b="b" l="l" r="r" t="t"/>
                <a:pathLst>
                  <a:path extrusionOk="0" h="487" w="98">
                    <a:moveTo>
                      <a:pt x="0" y="1"/>
                    </a:moveTo>
                    <a:lnTo>
                      <a:pt x="0" y="487"/>
                    </a:lnTo>
                    <a:cubicBezTo>
                      <a:pt x="58" y="409"/>
                      <a:pt x="97" y="351"/>
                      <a:pt x="97" y="253"/>
                    </a:cubicBezTo>
                    <a:cubicBezTo>
                      <a:pt x="97" y="156"/>
                      <a:pt x="58" y="7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2"/>
              <p:cNvSpPr/>
              <p:nvPr/>
            </p:nvSpPr>
            <p:spPr>
              <a:xfrm>
                <a:off x="445625" y="946275"/>
                <a:ext cx="41375" cy="26525"/>
              </a:xfrm>
              <a:custGeom>
                <a:rect b="b" l="l" r="r" t="t"/>
                <a:pathLst>
                  <a:path extrusionOk="0" h="1061" w="1655">
                    <a:moveTo>
                      <a:pt x="798" y="263"/>
                    </a:moveTo>
                    <a:cubicBezTo>
                      <a:pt x="974" y="263"/>
                      <a:pt x="1129" y="283"/>
                      <a:pt x="1246" y="361"/>
                    </a:cubicBezTo>
                    <a:cubicBezTo>
                      <a:pt x="1343" y="419"/>
                      <a:pt x="1382" y="477"/>
                      <a:pt x="1382" y="555"/>
                    </a:cubicBezTo>
                    <a:cubicBezTo>
                      <a:pt x="1382" y="633"/>
                      <a:pt x="1343" y="672"/>
                      <a:pt x="1246" y="750"/>
                    </a:cubicBezTo>
                    <a:cubicBezTo>
                      <a:pt x="1139" y="827"/>
                      <a:pt x="978" y="866"/>
                      <a:pt x="815" y="866"/>
                    </a:cubicBezTo>
                    <a:cubicBezTo>
                      <a:pt x="653" y="866"/>
                      <a:pt x="487" y="827"/>
                      <a:pt x="370" y="750"/>
                    </a:cubicBezTo>
                    <a:cubicBezTo>
                      <a:pt x="273" y="711"/>
                      <a:pt x="215" y="633"/>
                      <a:pt x="215" y="555"/>
                    </a:cubicBezTo>
                    <a:cubicBezTo>
                      <a:pt x="215" y="477"/>
                      <a:pt x="273" y="438"/>
                      <a:pt x="370" y="361"/>
                    </a:cubicBezTo>
                    <a:cubicBezTo>
                      <a:pt x="487" y="283"/>
                      <a:pt x="662" y="263"/>
                      <a:pt x="798" y="263"/>
                    </a:cubicBezTo>
                    <a:close/>
                    <a:moveTo>
                      <a:pt x="828" y="1"/>
                    </a:moveTo>
                    <a:cubicBezTo>
                      <a:pt x="628" y="1"/>
                      <a:pt x="429" y="49"/>
                      <a:pt x="273" y="146"/>
                    </a:cubicBezTo>
                    <a:cubicBezTo>
                      <a:pt x="98" y="244"/>
                      <a:pt x="1" y="380"/>
                      <a:pt x="1" y="536"/>
                    </a:cubicBezTo>
                    <a:cubicBezTo>
                      <a:pt x="1" y="672"/>
                      <a:pt x="98" y="827"/>
                      <a:pt x="273" y="925"/>
                    </a:cubicBezTo>
                    <a:cubicBezTo>
                      <a:pt x="448" y="1022"/>
                      <a:pt x="643" y="1061"/>
                      <a:pt x="837" y="1061"/>
                    </a:cubicBezTo>
                    <a:cubicBezTo>
                      <a:pt x="993" y="1061"/>
                      <a:pt x="1168" y="1041"/>
                      <a:pt x="1324" y="964"/>
                    </a:cubicBezTo>
                    <a:lnTo>
                      <a:pt x="1265" y="944"/>
                    </a:lnTo>
                    <a:cubicBezTo>
                      <a:pt x="1188" y="944"/>
                      <a:pt x="1168" y="866"/>
                      <a:pt x="1226" y="808"/>
                    </a:cubicBezTo>
                    <a:cubicBezTo>
                      <a:pt x="1241" y="764"/>
                      <a:pt x="1288" y="742"/>
                      <a:pt x="1336" y="742"/>
                    </a:cubicBezTo>
                    <a:cubicBezTo>
                      <a:pt x="1352" y="742"/>
                      <a:pt x="1368" y="745"/>
                      <a:pt x="1382" y="750"/>
                    </a:cubicBezTo>
                    <a:lnTo>
                      <a:pt x="1538" y="827"/>
                    </a:lnTo>
                    <a:cubicBezTo>
                      <a:pt x="1616" y="750"/>
                      <a:pt x="1654" y="652"/>
                      <a:pt x="1654" y="536"/>
                    </a:cubicBezTo>
                    <a:cubicBezTo>
                      <a:pt x="1654" y="380"/>
                      <a:pt x="1557" y="244"/>
                      <a:pt x="1382" y="146"/>
                    </a:cubicBezTo>
                    <a:cubicBezTo>
                      <a:pt x="1226"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2"/>
              <p:cNvSpPr/>
              <p:nvPr/>
            </p:nvSpPr>
            <p:spPr>
              <a:xfrm>
                <a:off x="474825" y="965225"/>
                <a:ext cx="8775" cy="6600"/>
              </a:xfrm>
              <a:custGeom>
                <a:rect b="b" l="l" r="r" t="t"/>
                <a:pathLst>
                  <a:path extrusionOk="0" h="264" w="351">
                    <a:moveTo>
                      <a:pt x="136" y="0"/>
                    </a:moveTo>
                    <a:cubicBezTo>
                      <a:pt x="97" y="0"/>
                      <a:pt x="58" y="18"/>
                      <a:pt x="20" y="69"/>
                    </a:cubicBezTo>
                    <a:cubicBezTo>
                      <a:pt x="0" y="108"/>
                      <a:pt x="0" y="186"/>
                      <a:pt x="78" y="245"/>
                    </a:cubicBezTo>
                    <a:lnTo>
                      <a:pt x="117" y="264"/>
                    </a:lnTo>
                    <a:cubicBezTo>
                      <a:pt x="156" y="245"/>
                      <a:pt x="175" y="245"/>
                      <a:pt x="195" y="206"/>
                    </a:cubicBezTo>
                    <a:cubicBezTo>
                      <a:pt x="272" y="167"/>
                      <a:pt x="311" y="147"/>
                      <a:pt x="350" y="89"/>
                    </a:cubicBezTo>
                    <a:lnTo>
                      <a:pt x="195" y="11"/>
                    </a:lnTo>
                    <a:cubicBezTo>
                      <a:pt x="175" y="5"/>
                      <a:pt x="156"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2"/>
              <p:cNvSpPr/>
              <p:nvPr/>
            </p:nvSpPr>
            <p:spPr>
              <a:xfrm>
                <a:off x="561875" y="1137900"/>
                <a:ext cx="41375" cy="27025"/>
              </a:xfrm>
              <a:custGeom>
                <a:rect b="b" l="l" r="r" t="t"/>
                <a:pathLst>
                  <a:path extrusionOk="0" h="1081" w="1655">
                    <a:moveTo>
                      <a:pt x="1266" y="749"/>
                    </a:moveTo>
                    <a:cubicBezTo>
                      <a:pt x="1247" y="754"/>
                      <a:pt x="1231" y="762"/>
                      <a:pt x="1220" y="772"/>
                    </a:cubicBezTo>
                    <a:lnTo>
                      <a:pt x="1220" y="772"/>
                    </a:lnTo>
                    <a:cubicBezTo>
                      <a:pt x="1235" y="765"/>
                      <a:pt x="1251" y="758"/>
                      <a:pt x="1265" y="750"/>
                    </a:cubicBezTo>
                    <a:cubicBezTo>
                      <a:pt x="1265" y="750"/>
                      <a:pt x="1266" y="749"/>
                      <a:pt x="1266" y="749"/>
                    </a:cubicBezTo>
                    <a:close/>
                    <a:moveTo>
                      <a:pt x="825" y="1"/>
                    </a:moveTo>
                    <a:cubicBezTo>
                      <a:pt x="623" y="1"/>
                      <a:pt x="419" y="49"/>
                      <a:pt x="253" y="147"/>
                    </a:cubicBezTo>
                    <a:cubicBezTo>
                      <a:pt x="98" y="244"/>
                      <a:pt x="1" y="380"/>
                      <a:pt x="1" y="536"/>
                    </a:cubicBezTo>
                    <a:cubicBezTo>
                      <a:pt x="1" y="692"/>
                      <a:pt x="98" y="847"/>
                      <a:pt x="273" y="944"/>
                    </a:cubicBezTo>
                    <a:cubicBezTo>
                      <a:pt x="429" y="1042"/>
                      <a:pt x="623" y="1081"/>
                      <a:pt x="818" y="1081"/>
                    </a:cubicBezTo>
                    <a:cubicBezTo>
                      <a:pt x="993" y="1081"/>
                      <a:pt x="1129" y="1061"/>
                      <a:pt x="1285" y="983"/>
                    </a:cubicBezTo>
                    <a:lnTo>
                      <a:pt x="1265" y="964"/>
                    </a:lnTo>
                    <a:cubicBezTo>
                      <a:pt x="1207" y="944"/>
                      <a:pt x="1187" y="867"/>
                      <a:pt x="1207" y="789"/>
                    </a:cubicBezTo>
                    <a:cubicBezTo>
                      <a:pt x="1210" y="783"/>
                      <a:pt x="1214" y="777"/>
                      <a:pt x="1220" y="772"/>
                    </a:cubicBezTo>
                    <a:lnTo>
                      <a:pt x="1220" y="772"/>
                    </a:lnTo>
                    <a:cubicBezTo>
                      <a:pt x="1101" y="825"/>
                      <a:pt x="955" y="852"/>
                      <a:pt x="813" y="852"/>
                    </a:cubicBezTo>
                    <a:cubicBezTo>
                      <a:pt x="652" y="852"/>
                      <a:pt x="497" y="818"/>
                      <a:pt x="390" y="750"/>
                    </a:cubicBezTo>
                    <a:cubicBezTo>
                      <a:pt x="292" y="692"/>
                      <a:pt x="234" y="633"/>
                      <a:pt x="234" y="555"/>
                    </a:cubicBezTo>
                    <a:cubicBezTo>
                      <a:pt x="234" y="478"/>
                      <a:pt x="292" y="400"/>
                      <a:pt x="390" y="361"/>
                    </a:cubicBezTo>
                    <a:cubicBezTo>
                      <a:pt x="506" y="283"/>
                      <a:pt x="681" y="264"/>
                      <a:pt x="818" y="264"/>
                    </a:cubicBezTo>
                    <a:cubicBezTo>
                      <a:pt x="993" y="264"/>
                      <a:pt x="1129" y="283"/>
                      <a:pt x="1265" y="361"/>
                    </a:cubicBezTo>
                    <a:cubicBezTo>
                      <a:pt x="1362" y="400"/>
                      <a:pt x="1401" y="478"/>
                      <a:pt x="1401" y="555"/>
                    </a:cubicBezTo>
                    <a:cubicBezTo>
                      <a:pt x="1401" y="633"/>
                      <a:pt x="1363" y="672"/>
                      <a:pt x="1266" y="749"/>
                    </a:cubicBezTo>
                    <a:lnTo>
                      <a:pt x="1266" y="749"/>
                    </a:lnTo>
                    <a:cubicBezTo>
                      <a:pt x="1282" y="745"/>
                      <a:pt x="1301" y="742"/>
                      <a:pt x="1320" y="742"/>
                    </a:cubicBezTo>
                    <a:cubicBezTo>
                      <a:pt x="1340" y="742"/>
                      <a:pt x="1361" y="745"/>
                      <a:pt x="1382" y="750"/>
                    </a:cubicBezTo>
                    <a:lnTo>
                      <a:pt x="1499" y="828"/>
                    </a:lnTo>
                    <a:cubicBezTo>
                      <a:pt x="1596" y="730"/>
                      <a:pt x="1654" y="633"/>
                      <a:pt x="1654" y="536"/>
                    </a:cubicBezTo>
                    <a:cubicBezTo>
                      <a:pt x="1654" y="380"/>
                      <a:pt x="1557" y="244"/>
                      <a:pt x="1382" y="147"/>
                    </a:cubicBezTo>
                    <a:cubicBezTo>
                      <a:pt x="1226"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2"/>
              <p:cNvSpPr/>
              <p:nvPr/>
            </p:nvSpPr>
            <p:spPr>
              <a:xfrm>
                <a:off x="592025" y="1156600"/>
                <a:ext cx="8300" cy="5900"/>
              </a:xfrm>
              <a:custGeom>
                <a:rect b="b" l="l" r="r" t="t"/>
                <a:pathLst>
                  <a:path extrusionOk="0" h="236" w="332">
                    <a:moveTo>
                      <a:pt x="124" y="0"/>
                    </a:moveTo>
                    <a:cubicBezTo>
                      <a:pt x="86" y="0"/>
                      <a:pt x="52" y="17"/>
                      <a:pt x="40" y="41"/>
                    </a:cubicBezTo>
                    <a:cubicBezTo>
                      <a:pt x="1" y="99"/>
                      <a:pt x="1" y="177"/>
                      <a:pt x="79" y="216"/>
                    </a:cubicBezTo>
                    <a:lnTo>
                      <a:pt x="98" y="235"/>
                    </a:lnTo>
                    <a:cubicBezTo>
                      <a:pt x="137" y="216"/>
                      <a:pt x="176" y="216"/>
                      <a:pt x="195" y="196"/>
                    </a:cubicBezTo>
                    <a:cubicBezTo>
                      <a:pt x="254" y="177"/>
                      <a:pt x="293" y="119"/>
                      <a:pt x="331" y="99"/>
                    </a:cubicBezTo>
                    <a:lnTo>
                      <a:pt x="195" y="21"/>
                    </a:lnTo>
                    <a:cubicBezTo>
                      <a:pt x="173" y="6"/>
                      <a:pt x="148" y="0"/>
                      <a:pt x="1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2"/>
              <p:cNvSpPr/>
              <p:nvPr/>
            </p:nvSpPr>
            <p:spPr>
              <a:xfrm>
                <a:off x="488925" y="1128175"/>
                <a:ext cx="41850" cy="26550"/>
              </a:xfrm>
              <a:custGeom>
                <a:rect b="b" l="l" r="r" t="t"/>
                <a:pathLst>
                  <a:path extrusionOk="0" h="1062" w="1674">
                    <a:moveTo>
                      <a:pt x="817" y="244"/>
                    </a:moveTo>
                    <a:cubicBezTo>
                      <a:pt x="993" y="244"/>
                      <a:pt x="1129" y="263"/>
                      <a:pt x="1265" y="341"/>
                    </a:cubicBezTo>
                    <a:cubicBezTo>
                      <a:pt x="1362" y="380"/>
                      <a:pt x="1401" y="458"/>
                      <a:pt x="1401" y="536"/>
                    </a:cubicBezTo>
                    <a:cubicBezTo>
                      <a:pt x="1401" y="594"/>
                      <a:pt x="1362" y="653"/>
                      <a:pt x="1265" y="730"/>
                    </a:cubicBezTo>
                    <a:cubicBezTo>
                      <a:pt x="1138" y="798"/>
                      <a:pt x="973" y="832"/>
                      <a:pt x="813" y="832"/>
                    </a:cubicBezTo>
                    <a:cubicBezTo>
                      <a:pt x="652" y="832"/>
                      <a:pt x="496" y="798"/>
                      <a:pt x="389" y="730"/>
                    </a:cubicBezTo>
                    <a:cubicBezTo>
                      <a:pt x="292" y="672"/>
                      <a:pt x="234" y="594"/>
                      <a:pt x="234" y="536"/>
                    </a:cubicBezTo>
                    <a:cubicBezTo>
                      <a:pt x="234" y="458"/>
                      <a:pt x="292" y="380"/>
                      <a:pt x="389" y="341"/>
                    </a:cubicBezTo>
                    <a:cubicBezTo>
                      <a:pt x="506" y="263"/>
                      <a:pt x="681" y="244"/>
                      <a:pt x="817" y="244"/>
                    </a:cubicBezTo>
                    <a:close/>
                    <a:moveTo>
                      <a:pt x="847" y="1"/>
                    </a:moveTo>
                    <a:cubicBezTo>
                      <a:pt x="647" y="1"/>
                      <a:pt x="448" y="49"/>
                      <a:pt x="292" y="147"/>
                    </a:cubicBezTo>
                    <a:cubicBezTo>
                      <a:pt x="117" y="244"/>
                      <a:pt x="20" y="380"/>
                      <a:pt x="20" y="536"/>
                    </a:cubicBezTo>
                    <a:cubicBezTo>
                      <a:pt x="0" y="672"/>
                      <a:pt x="98" y="828"/>
                      <a:pt x="273" y="925"/>
                    </a:cubicBezTo>
                    <a:cubicBezTo>
                      <a:pt x="428" y="1022"/>
                      <a:pt x="623" y="1061"/>
                      <a:pt x="817" y="1061"/>
                    </a:cubicBezTo>
                    <a:cubicBezTo>
                      <a:pt x="993" y="1061"/>
                      <a:pt x="1168" y="1042"/>
                      <a:pt x="1304" y="964"/>
                    </a:cubicBezTo>
                    <a:cubicBezTo>
                      <a:pt x="1265" y="944"/>
                      <a:pt x="1245" y="867"/>
                      <a:pt x="1265" y="789"/>
                    </a:cubicBezTo>
                    <a:cubicBezTo>
                      <a:pt x="1279" y="760"/>
                      <a:pt x="1325" y="742"/>
                      <a:pt x="1371" y="742"/>
                    </a:cubicBezTo>
                    <a:cubicBezTo>
                      <a:pt x="1388" y="742"/>
                      <a:pt x="1405" y="745"/>
                      <a:pt x="1421" y="750"/>
                    </a:cubicBezTo>
                    <a:lnTo>
                      <a:pt x="1557" y="828"/>
                    </a:lnTo>
                    <a:cubicBezTo>
                      <a:pt x="1615" y="750"/>
                      <a:pt x="1673" y="653"/>
                      <a:pt x="1673" y="536"/>
                    </a:cubicBezTo>
                    <a:cubicBezTo>
                      <a:pt x="1673" y="380"/>
                      <a:pt x="1576" y="244"/>
                      <a:pt x="1401" y="147"/>
                    </a:cubicBezTo>
                    <a:cubicBezTo>
                      <a:pt x="1245" y="49"/>
                      <a:pt x="1046" y="1"/>
                      <a:pt x="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2"/>
              <p:cNvSpPr/>
              <p:nvPr/>
            </p:nvSpPr>
            <p:spPr>
              <a:xfrm>
                <a:off x="520050" y="1145450"/>
                <a:ext cx="7325" cy="6350"/>
              </a:xfrm>
              <a:custGeom>
                <a:rect b="b" l="l" r="r" t="t"/>
                <a:pathLst>
                  <a:path extrusionOk="0" h="254" w="293">
                    <a:moveTo>
                      <a:pt x="156" y="0"/>
                    </a:moveTo>
                    <a:cubicBezTo>
                      <a:pt x="137" y="0"/>
                      <a:pt x="59" y="39"/>
                      <a:pt x="20" y="78"/>
                    </a:cubicBezTo>
                    <a:cubicBezTo>
                      <a:pt x="0" y="117"/>
                      <a:pt x="0" y="195"/>
                      <a:pt x="59" y="253"/>
                    </a:cubicBezTo>
                    <a:cubicBezTo>
                      <a:pt x="98" y="253"/>
                      <a:pt x="117" y="214"/>
                      <a:pt x="137" y="195"/>
                    </a:cubicBezTo>
                    <a:cubicBezTo>
                      <a:pt x="195" y="176"/>
                      <a:pt x="234" y="117"/>
                      <a:pt x="292" y="78"/>
                    </a:cubicBezTo>
                    <a:lnTo>
                      <a:pt x="1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2"/>
              <p:cNvSpPr/>
              <p:nvPr/>
            </p:nvSpPr>
            <p:spPr>
              <a:xfrm>
                <a:off x="1417900" y="1087325"/>
                <a:ext cx="41350" cy="26525"/>
              </a:xfrm>
              <a:custGeom>
                <a:rect b="b" l="l" r="r" t="t"/>
                <a:pathLst>
                  <a:path extrusionOk="0" h="1061" w="1654">
                    <a:moveTo>
                      <a:pt x="374" y="721"/>
                    </a:moveTo>
                    <a:cubicBezTo>
                      <a:pt x="379" y="724"/>
                      <a:pt x="384" y="727"/>
                      <a:pt x="389" y="730"/>
                    </a:cubicBezTo>
                    <a:cubicBezTo>
                      <a:pt x="413" y="745"/>
                      <a:pt x="440" y="759"/>
                      <a:pt x="468" y="771"/>
                    </a:cubicBezTo>
                    <a:lnTo>
                      <a:pt x="468" y="771"/>
                    </a:lnTo>
                    <a:cubicBezTo>
                      <a:pt x="468" y="770"/>
                      <a:pt x="467" y="770"/>
                      <a:pt x="467" y="769"/>
                    </a:cubicBezTo>
                    <a:cubicBezTo>
                      <a:pt x="439" y="740"/>
                      <a:pt x="405" y="726"/>
                      <a:pt x="374" y="721"/>
                    </a:cubicBezTo>
                    <a:close/>
                    <a:moveTo>
                      <a:pt x="827" y="1"/>
                    </a:moveTo>
                    <a:cubicBezTo>
                      <a:pt x="628" y="1"/>
                      <a:pt x="428" y="49"/>
                      <a:pt x="273" y="146"/>
                    </a:cubicBezTo>
                    <a:cubicBezTo>
                      <a:pt x="98" y="244"/>
                      <a:pt x="0" y="380"/>
                      <a:pt x="0" y="536"/>
                    </a:cubicBezTo>
                    <a:cubicBezTo>
                      <a:pt x="0" y="633"/>
                      <a:pt x="39" y="750"/>
                      <a:pt x="136" y="827"/>
                    </a:cubicBezTo>
                    <a:lnTo>
                      <a:pt x="292" y="730"/>
                    </a:lnTo>
                    <a:cubicBezTo>
                      <a:pt x="306" y="723"/>
                      <a:pt x="326" y="718"/>
                      <a:pt x="348" y="718"/>
                    </a:cubicBezTo>
                    <a:cubicBezTo>
                      <a:pt x="356" y="718"/>
                      <a:pt x="365" y="719"/>
                      <a:pt x="374" y="721"/>
                    </a:cubicBezTo>
                    <a:lnTo>
                      <a:pt x="374" y="721"/>
                    </a:lnTo>
                    <a:cubicBezTo>
                      <a:pt x="286" y="665"/>
                      <a:pt x="234" y="609"/>
                      <a:pt x="234" y="536"/>
                    </a:cubicBezTo>
                    <a:cubicBezTo>
                      <a:pt x="234" y="458"/>
                      <a:pt x="312" y="380"/>
                      <a:pt x="389" y="341"/>
                    </a:cubicBezTo>
                    <a:cubicBezTo>
                      <a:pt x="506" y="263"/>
                      <a:pt x="681" y="244"/>
                      <a:pt x="817" y="244"/>
                    </a:cubicBezTo>
                    <a:cubicBezTo>
                      <a:pt x="993" y="244"/>
                      <a:pt x="1129" y="263"/>
                      <a:pt x="1265" y="341"/>
                    </a:cubicBezTo>
                    <a:cubicBezTo>
                      <a:pt x="1362" y="380"/>
                      <a:pt x="1401" y="458"/>
                      <a:pt x="1401" y="536"/>
                    </a:cubicBezTo>
                    <a:cubicBezTo>
                      <a:pt x="1401" y="613"/>
                      <a:pt x="1362" y="652"/>
                      <a:pt x="1265" y="730"/>
                    </a:cubicBezTo>
                    <a:cubicBezTo>
                      <a:pt x="1138" y="798"/>
                      <a:pt x="973" y="832"/>
                      <a:pt x="813" y="832"/>
                    </a:cubicBezTo>
                    <a:cubicBezTo>
                      <a:pt x="688" y="832"/>
                      <a:pt x="566" y="812"/>
                      <a:pt x="468" y="771"/>
                    </a:cubicBezTo>
                    <a:lnTo>
                      <a:pt x="468" y="771"/>
                    </a:lnTo>
                    <a:cubicBezTo>
                      <a:pt x="487" y="829"/>
                      <a:pt x="486" y="906"/>
                      <a:pt x="409" y="944"/>
                    </a:cubicBezTo>
                    <a:lnTo>
                      <a:pt x="370" y="964"/>
                    </a:lnTo>
                    <a:cubicBezTo>
                      <a:pt x="506" y="1022"/>
                      <a:pt x="681" y="1061"/>
                      <a:pt x="817" y="1061"/>
                    </a:cubicBezTo>
                    <a:cubicBezTo>
                      <a:pt x="1012" y="1061"/>
                      <a:pt x="1245" y="1022"/>
                      <a:pt x="1382" y="925"/>
                    </a:cubicBezTo>
                    <a:cubicBezTo>
                      <a:pt x="1557" y="827"/>
                      <a:pt x="1654" y="672"/>
                      <a:pt x="1654" y="536"/>
                    </a:cubicBezTo>
                    <a:cubicBezTo>
                      <a:pt x="1654" y="380"/>
                      <a:pt x="1557" y="244"/>
                      <a:pt x="1382" y="146"/>
                    </a:cubicBezTo>
                    <a:cubicBezTo>
                      <a:pt x="1226" y="49"/>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2"/>
              <p:cNvSpPr/>
              <p:nvPr/>
            </p:nvSpPr>
            <p:spPr>
              <a:xfrm>
                <a:off x="1421300" y="1105150"/>
                <a:ext cx="8775" cy="6275"/>
              </a:xfrm>
              <a:custGeom>
                <a:rect b="b" l="l" r="r" t="t"/>
                <a:pathLst>
                  <a:path extrusionOk="0" h="251" w="351">
                    <a:moveTo>
                      <a:pt x="219" y="1"/>
                    </a:moveTo>
                    <a:cubicBezTo>
                      <a:pt x="200" y="1"/>
                      <a:pt x="179" y="6"/>
                      <a:pt x="156" y="17"/>
                    </a:cubicBezTo>
                    <a:lnTo>
                      <a:pt x="0" y="114"/>
                    </a:lnTo>
                    <a:cubicBezTo>
                      <a:pt x="59" y="153"/>
                      <a:pt x="78" y="192"/>
                      <a:pt x="137" y="212"/>
                    </a:cubicBezTo>
                    <a:cubicBezTo>
                      <a:pt x="156" y="231"/>
                      <a:pt x="195" y="231"/>
                      <a:pt x="234" y="251"/>
                    </a:cubicBezTo>
                    <a:lnTo>
                      <a:pt x="273" y="231"/>
                    </a:lnTo>
                    <a:cubicBezTo>
                      <a:pt x="351" y="212"/>
                      <a:pt x="351" y="114"/>
                      <a:pt x="331" y="56"/>
                    </a:cubicBezTo>
                    <a:cubicBezTo>
                      <a:pt x="304" y="29"/>
                      <a:pt x="266" y="1"/>
                      <a:pt x="2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2"/>
              <p:cNvSpPr/>
              <p:nvPr/>
            </p:nvSpPr>
            <p:spPr>
              <a:xfrm>
                <a:off x="1311875" y="1117475"/>
                <a:ext cx="41350" cy="27025"/>
              </a:xfrm>
              <a:custGeom>
                <a:rect b="b" l="l" r="r" t="t"/>
                <a:pathLst>
                  <a:path extrusionOk="0" h="1081" w="1654">
                    <a:moveTo>
                      <a:pt x="837" y="244"/>
                    </a:moveTo>
                    <a:cubicBezTo>
                      <a:pt x="1012" y="244"/>
                      <a:pt x="1148" y="263"/>
                      <a:pt x="1265" y="341"/>
                    </a:cubicBezTo>
                    <a:cubicBezTo>
                      <a:pt x="1362" y="400"/>
                      <a:pt x="1420" y="458"/>
                      <a:pt x="1420" y="536"/>
                    </a:cubicBezTo>
                    <a:cubicBezTo>
                      <a:pt x="1420" y="614"/>
                      <a:pt x="1362" y="672"/>
                      <a:pt x="1265" y="730"/>
                    </a:cubicBezTo>
                    <a:cubicBezTo>
                      <a:pt x="1148" y="808"/>
                      <a:pt x="983" y="847"/>
                      <a:pt x="820" y="847"/>
                    </a:cubicBezTo>
                    <a:cubicBezTo>
                      <a:pt x="657" y="847"/>
                      <a:pt x="496" y="808"/>
                      <a:pt x="389" y="730"/>
                    </a:cubicBezTo>
                    <a:cubicBezTo>
                      <a:pt x="292" y="691"/>
                      <a:pt x="253" y="614"/>
                      <a:pt x="253" y="536"/>
                    </a:cubicBezTo>
                    <a:cubicBezTo>
                      <a:pt x="253" y="458"/>
                      <a:pt x="292" y="419"/>
                      <a:pt x="389" y="341"/>
                    </a:cubicBezTo>
                    <a:cubicBezTo>
                      <a:pt x="525" y="263"/>
                      <a:pt x="681" y="244"/>
                      <a:pt x="837" y="244"/>
                    </a:cubicBezTo>
                    <a:close/>
                    <a:moveTo>
                      <a:pt x="829" y="1"/>
                    </a:moveTo>
                    <a:cubicBezTo>
                      <a:pt x="628" y="1"/>
                      <a:pt x="428" y="49"/>
                      <a:pt x="272" y="147"/>
                    </a:cubicBezTo>
                    <a:cubicBezTo>
                      <a:pt x="97" y="244"/>
                      <a:pt x="0" y="400"/>
                      <a:pt x="0" y="536"/>
                    </a:cubicBezTo>
                    <a:cubicBezTo>
                      <a:pt x="0" y="633"/>
                      <a:pt x="58" y="730"/>
                      <a:pt x="136" y="808"/>
                    </a:cubicBezTo>
                    <a:lnTo>
                      <a:pt x="253" y="730"/>
                    </a:lnTo>
                    <a:cubicBezTo>
                      <a:pt x="262" y="726"/>
                      <a:pt x="274" y="723"/>
                      <a:pt x="286" y="723"/>
                    </a:cubicBezTo>
                    <a:cubicBezTo>
                      <a:pt x="328" y="723"/>
                      <a:pt x="384" y="749"/>
                      <a:pt x="428" y="808"/>
                    </a:cubicBezTo>
                    <a:cubicBezTo>
                      <a:pt x="448" y="847"/>
                      <a:pt x="448" y="925"/>
                      <a:pt x="370" y="983"/>
                    </a:cubicBezTo>
                    <a:lnTo>
                      <a:pt x="350" y="983"/>
                    </a:lnTo>
                    <a:cubicBezTo>
                      <a:pt x="486" y="1061"/>
                      <a:pt x="662" y="1081"/>
                      <a:pt x="837" y="1081"/>
                    </a:cubicBezTo>
                    <a:cubicBezTo>
                      <a:pt x="1031" y="1081"/>
                      <a:pt x="1245" y="1022"/>
                      <a:pt x="1401" y="925"/>
                    </a:cubicBezTo>
                    <a:cubicBezTo>
                      <a:pt x="1557" y="828"/>
                      <a:pt x="1654" y="691"/>
                      <a:pt x="1654" y="536"/>
                    </a:cubicBezTo>
                    <a:cubicBezTo>
                      <a:pt x="1654" y="400"/>
                      <a:pt x="1557" y="244"/>
                      <a:pt x="1401" y="147"/>
                    </a:cubicBezTo>
                    <a:cubicBezTo>
                      <a:pt x="1236" y="49"/>
                      <a:pt x="1031"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2"/>
              <p:cNvSpPr/>
              <p:nvPr/>
            </p:nvSpPr>
            <p:spPr>
              <a:xfrm>
                <a:off x="1314775" y="1135550"/>
                <a:ext cx="8300" cy="5550"/>
              </a:xfrm>
              <a:custGeom>
                <a:rect b="b" l="l" r="r" t="t"/>
                <a:pathLst>
                  <a:path extrusionOk="0" h="222" w="332">
                    <a:moveTo>
                      <a:pt x="184" y="0"/>
                    </a:moveTo>
                    <a:cubicBezTo>
                      <a:pt x="167" y="0"/>
                      <a:pt x="152" y="2"/>
                      <a:pt x="137" y="7"/>
                    </a:cubicBezTo>
                    <a:lnTo>
                      <a:pt x="1" y="85"/>
                    </a:lnTo>
                    <a:cubicBezTo>
                      <a:pt x="59" y="143"/>
                      <a:pt x="79" y="182"/>
                      <a:pt x="156" y="202"/>
                    </a:cubicBezTo>
                    <a:cubicBezTo>
                      <a:pt x="176" y="221"/>
                      <a:pt x="215" y="221"/>
                      <a:pt x="234" y="221"/>
                    </a:cubicBezTo>
                    <a:lnTo>
                      <a:pt x="254" y="221"/>
                    </a:lnTo>
                    <a:cubicBezTo>
                      <a:pt x="312" y="202"/>
                      <a:pt x="332" y="124"/>
                      <a:pt x="312" y="66"/>
                    </a:cubicBezTo>
                    <a:cubicBezTo>
                      <a:pt x="283" y="22"/>
                      <a:pt x="232" y="0"/>
                      <a:pt x="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2"/>
              <p:cNvSpPr/>
              <p:nvPr/>
            </p:nvSpPr>
            <p:spPr>
              <a:xfrm>
                <a:off x="1399425" y="1004650"/>
                <a:ext cx="41350" cy="26525"/>
              </a:xfrm>
              <a:custGeom>
                <a:rect b="b" l="l" r="r" t="t"/>
                <a:pathLst>
                  <a:path extrusionOk="0" h="1061" w="1654">
                    <a:moveTo>
                      <a:pt x="339" y="722"/>
                    </a:moveTo>
                    <a:cubicBezTo>
                      <a:pt x="353" y="732"/>
                      <a:pt x="370" y="742"/>
                      <a:pt x="389" y="749"/>
                    </a:cubicBezTo>
                    <a:cubicBezTo>
                      <a:pt x="409" y="763"/>
                      <a:pt x="430" y="776"/>
                      <a:pt x="453" y="788"/>
                    </a:cubicBezTo>
                    <a:lnTo>
                      <a:pt x="453" y="788"/>
                    </a:lnTo>
                    <a:cubicBezTo>
                      <a:pt x="451" y="781"/>
                      <a:pt x="450" y="775"/>
                      <a:pt x="447" y="769"/>
                    </a:cubicBezTo>
                    <a:cubicBezTo>
                      <a:pt x="434" y="741"/>
                      <a:pt x="390" y="723"/>
                      <a:pt x="339" y="722"/>
                    </a:cubicBezTo>
                    <a:close/>
                    <a:moveTo>
                      <a:pt x="827" y="0"/>
                    </a:moveTo>
                    <a:cubicBezTo>
                      <a:pt x="627" y="0"/>
                      <a:pt x="428" y="49"/>
                      <a:pt x="272" y="146"/>
                    </a:cubicBezTo>
                    <a:cubicBezTo>
                      <a:pt x="97" y="243"/>
                      <a:pt x="0" y="380"/>
                      <a:pt x="0" y="535"/>
                    </a:cubicBezTo>
                    <a:cubicBezTo>
                      <a:pt x="0" y="632"/>
                      <a:pt x="58" y="730"/>
                      <a:pt x="136" y="827"/>
                    </a:cubicBezTo>
                    <a:lnTo>
                      <a:pt x="272" y="730"/>
                    </a:lnTo>
                    <a:cubicBezTo>
                      <a:pt x="293" y="725"/>
                      <a:pt x="314" y="722"/>
                      <a:pt x="334" y="722"/>
                    </a:cubicBezTo>
                    <a:cubicBezTo>
                      <a:pt x="335" y="722"/>
                      <a:pt x="337" y="722"/>
                      <a:pt x="339" y="722"/>
                    </a:cubicBezTo>
                    <a:lnTo>
                      <a:pt x="339" y="722"/>
                    </a:lnTo>
                    <a:cubicBezTo>
                      <a:pt x="278" y="680"/>
                      <a:pt x="253" y="617"/>
                      <a:pt x="253" y="555"/>
                    </a:cubicBezTo>
                    <a:cubicBezTo>
                      <a:pt x="253" y="477"/>
                      <a:pt x="292" y="418"/>
                      <a:pt x="389" y="360"/>
                    </a:cubicBezTo>
                    <a:cubicBezTo>
                      <a:pt x="506" y="282"/>
                      <a:pt x="681" y="263"/>
                      <a:pt x="837" y="263"/>
                    </a:cubicBezTo>
                    <a:cubicBezTo>
                      <a:pt x="992" y="263"/>
                      <a:pt x="1148" y="282"/>
                      <a:pt x="1265" y="360"/>
                    </a:cubicBezTo>
                    <a:cubicBezTo>
                      <a:pt x="1362" y="418"/>
                      <a:pt x="1420" y="477"/>
                      <a:pt x="1420" y="555"/>
                    </a:cubicBezTo>
                    <a:cubicBezTo>
                      <a:pt x="1420" y="632"/>
                      <a:pt x="1362" y="671"/>
                      <a:pt x="1265" y="749"/>
                    </a:cubicBezTo>
                    <a:cubicBezTo>
                      <a:pt x="1148" y="827"/>
                      <a:pt x="982" y="866"/>
                      <a:pt x="820" y="866"/>
                    </a:cubicBezTo>
                    <a:cubicBezTo>
                      <a:pt x="686" y="866"/>
                      <a:pt x="555" y="840"/>
                      <a:pt x="453" y="788"/>
                    </a:cubicBezTo>
                    <a:lnTo>
                      <a:pt x="453" y="788"/>
                    </a:lnTo>
                    <a:cubicBezTo>
                      <a:pt x="466" y="843"/>
                      <a:pt x="459" y="909"/>
                      <a:pt x="389" y="944"/>
                    </a:cubicBezTo>
                    <a:lnTo>
                      <a:pt x="350" y="963"/>
                    </a:lnTo>
                    <a:cubicBezTo>
                      <a:pt x="486" y="1041"/>
                      <a:pt x="661" y="1060"/>
                      <a:pt x="837" y="1060"/>
                    </a:cubicBezTo>
                    <a:cubicBezTo>
                      <a:pt x="1031" y="1060"/>
                      <a:pt x="1245" y="1022"/>
                      <a:pt x="1381" y="924"/>
                    </a:cubicBezTo>
                    <a:cubicBezTo>
                      <a:pt x="1556" y="827"/>
                      <a:pt x="1654" y="671"/>
                      <a:pt x="1654" y="535"/>
                    </a:cubicBezTo>
                    <a:cubicBezTo>
                      <a:pt x="1654" y="380"/>
                      <a:pt x="1556" y="243"/>
                      <a:pt x="1381" y="146"/>
                    </a:cubicBezTo>
                    <a:cubicBezTo>
                      <a:pt x="1226" y="49"/>
                      <a:pt x="1026"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2"/>
              <p:cNvSpPr/>
              <p:nvPr/>
            </p:nvSpPr>
            <p:spPr>
              <a:xfrm>
                <a:off x="1402825" y="1023175"/>
                <a:ext cx="8275" cy="6550"/>
              </a:xfrm>
              <a:custGeom>
                <a:rect b="b" l="l" r="r" t="t"/>
                <a:pathLst>
                  <a:path extrusionOk="0" h="262" w="331">
                    <a:moveTo>
                      <a:pt x="194" y="1"/>
                    </a:moveTo>
                    <a:cubicBezTo>
                      <a:pt x="175" y="1"/>
                      <a:pt x="156" y="3"/>
                      <a:pt x="136" y="8"/>
                    </a:cubicBezTo>
                    <a:lnTo>
                      <a:pt x="0" y="105"/>
                    </a:lnTo>
                    <a:cubicBezTo>
                      <a:pt x="39" y="125"/>
                      <a:pt x="97" y="164"/>
                      <a:pt x="136" y="203"/>
                    </a:cubicBezTo>
                    <a:cubicBezTo>
                      <a:pt x="156" y="222"/>
                      <a:pt x="195" y="222"/>
                      <a:pt x="214" y="261"/>
                    </a:cubicBezTo>
                    <a:lnTo>
                      <a:pt x="253" y="222"/>
                    </a:lnTo>
                    <a:cubicBezTo>
                      <a:pt x="311" y="203"/>
                      <a:pt x="331" y="125"/>
                      <a:pt x="311" y="67"/>
                    </a:cubicBezTo>
                    <a:cubicBezTo>
                      <a:pt x="297" y="23"/>
                      <a:pt x="249"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2"/>
              <p:cNvSpPr/>
              <p:nvPr/>
            </p:nvSpPr>
            <p:spPr>
              <a:xfrm>
                <a:off x="1310400" y="1025075"/>
                <a:ext cx="40875" cy="27025"/>
              </a:xfrm>
              <a:custGeom>
                <a:rect b="b" l="l" r="r" t="t"/>
                <a:pathLst>
                  <a:path extrusionOk="0" h="1081" w="1635">
                    <a:moveTo>
                      <a:pt x="818" y="263"/>
                    </a:moveTo>
                    <a:cubicBezTo>
                      <a:pt x="974" y="263"/>
                      <a:pt x="1129" y="302"/>
                      <a:pt x="1265" y="380"/>
                    </a:cubicBezTo>
                    <a:cubicBezTo>
                      <a:pt x="1363" y="419"/>
                      <a:pt x="1402" y="496"/>
                      <a:pt x="1402" y="574"/>
                    </a:cubicBezTo>
                    <a:cubicBezTo>
                      <a:pt x="1402" y="633"/>
                      <a:pt x="1343" y="691"/>
                      <a:pt x="1265" y="769"/>
                    </a:cubicBezTo>
                    <a:cubicBezTo>
                      <a:pt x="1139" y="837"/>
                      <a:pt x="974" y="871"/>
                      <a:pt x="813" y="871"/>
                    </a:cubicBezTo>
                    <a:cubicBezTo>
                      <a:pt x="652" y="871"/>
                      <a:pt x="497" y="837"/>
                      <a:pt x="390" y="769"/>
                    </a:cubicBezTo>
                    <a:cubicBezTo>
                      <a:pt x="293" y="710"/>
                      <a:pt x="234" y="633"/>
                      <a:pt x="234" y="574"/>
                    </a:cubicBezTo>
                    <a:cubicBezTo>
                      <a:pt x="234" y="496"/>
                      <a:pt x="293" y="419"/>
                      <a:pt x="390" y="380"/>
                    </a:cubicBezTo>
                    <a:cubicBezTo>
                      <a:pt x="507" y="302"/>
                      <a:pt x="682" y="263"/>
                      <a:pt x="818" y="263"/>
                    </a:cubicBezTo>
                    <a:close/>
                    <a:moveTo>
                      <a:pt x="825" y="0"/>
                    </a:moveTo>
                    <a:cubicBezTo>
                      <a:pt x="623" y="0"/>
                      <a:pt x="419" y="49"/>
                      <a:pt x="254" y="146"/>
                    </a:cubicBezTo>
                    <a:cubicBezTo>
                      <a:pt x="98" y="243"/>
                      <a:pt x="1" y="399"/>
                      <a:pt x="1" y="535"/>
                    </a:cubicBezTo>
                    <a:cubicBezTo>
                      <a:pt x="1" y="633"/>
                      <a:pt x="40" y="730"/>
                      <a:pt x="117" y="808"/>
                    </a:cubicBezTo>
                    <a:lnTo>
                      <a:pt x="234" y="730"/>
                    </a:lnTo>
                    <a:cubicBezTo>
                      <a:pt x="293" y="730"/>
                      <a:pt x="351" y="749"/>
                      <a:pt x="390" y="808"/>
                    </a:cubicBezTo>
                    <a:cubicBezTo>
                      <a:pt x="409" y="866"/>
                      <a:pt x="409" y="924"/>
                      <a:pt x="331" y="983"/>
                    </a:cubicBezTo>
                    <a:cubicBezTo>
                      <a:pt x="487" y="1061"/>
                      <a:pt x="643" y="1080"/>
                      <a:pt x="818" y="1080"/>
                    </a:cubicBezTo>
                    <a:cubicBezTo>
                      <a:pt x="1012" y="1080"/>
                      <a:pt x="1226" y="1022"/>
                      <a:pt x="1382" y="924"/>
                    </a:cubicBezTo>
                    <a:cubicBezTo>
                      <a:pt x="1557" y="827"/>
                      <a:pt x="1635" y="691"/>
                      <a:pt x="1635" y="535"/>
                    </a:cubicBezTo>
                    <a:cubicBezTo>
                      <a:pt x="1635" y="399"/>
                      <a:pt x="1538" y="243"/>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2"/>
              <p:cNvSpPr/>
              <p:nvPr/>
            </p:nvSpPr>
            <p:spPr>
              <a:xfrm>
                <a:off x="1312850" y="1043875"/>
                <a:ext cx="7800" cy="5775"/>
              </a:xfrm>
              <a:custGeom>
                <a:rect b="b" l="l" r="r" t="t"/>
                <a:pathLst>
                  <a:path extrusionOk="0" h="231" w="312">
                    <a:moveTo>
                      <a:pt x="180" y="1"/>
                    </a:moveTo>
                    <a:cubicBezTo>
                      <a:pt x="161" y="1"/>
                      <a:pt x="140" y="5"/>
                      <a:pt x="117" y="17"/>
                    </a:cubicBezTo>
                    <a:lnTo>
                      <a:pt x="0" y="75"/>
                    </a:lnTo>
                    <a:cubicBezTo>
                      <a:pt x="39" y="134"/>
                      <a:pt x="78" y="172"/>
                      <a:pt x="156" y="211"/>
                    </a:cubicBezTo>
                    <a:cubicBezTo>
                      <a:pt x="195" y="231"/>
                      <a:pt x="214" y="231"/>
                      <a:pt x="233" y="231"/>
                    </a:cubicBezTo>
                    <a:cubicBezTo>
                      <a:pt x="292" y="211"/>
                      <a:pt x="311" y="134"/>
                      <a:pt x="292" y="56"/>
                    </a:cubicBezTo>
                    <a:cubicBezTo>
                      <a:pt x="264" y="28"/>
                      <a:pt x="227" y="1"/>
                      <a:pt x="1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2"/>
              <p:cNvSpPr/>
              <p:nvPr/>
            </p:nvSpPr>
            <p:spPr>
              <a:xfrm>
                <a:off x="1228200" y="979825"/>
                <a:ext cx="41375" cy="26550"/>
              </a:xfrm>
              <a:custGeom>
                <a:rect b="b" l="l" r="r" t="t"/>
                <a:pathLst>
                  <a:path extrusionOk="0" h="1062" w="1655">
                    <a:moveTo>
                      <a:pt x="352" y="705"/>
                    </a:moveTo>
                    <a:cubicBezTo>
                      <a:pt x="364" y="714"/>
                      <a:pt x="376" y="722"/>
                      <a:pt x="390" y="731"/>
                    </a:cubicBezTo>
                    <a:cubicBezTo>
                      <a:pt x="400" y="737"/>
                      <a:pt x="411" y="743"/>
                      <a:pt x="422" y="749"/>
                    </a:cubicBezTo>
                    <a:lnTo>
                      <a:pt x="422" y="749"/>
                    </a:lnTo>
                    <a:cubicBezTo>
                      <a:pt x="408" y="720"/>
                      <a:pt x="382" y="706"/>
                      <a:pt x="352" y="705"/>
                    </a:cubicBezTo>
                    <a:close/>
                    <a:moveTo>
                      <a:pt x="825" y="1"/>
                    </a:moveTo>
                    <a:cubicBezTo>
                      <a:pt x="623" y="1"/>
                      <a:pt x="419" y="50"/>
                      <a:pt x="254" y="147"/>
                    </a:cubicBezTo>
                    <a:cubicBezTo>
                      <a:pt x="98" y="244"/>
                      <a:pt x="1" y="380"/>
                      <a:pt x="1" y="536"/>
                    </a:cubicBezTo>
                    <a:cubicBezTo>
                      <a:pt x="1" y="633"/>
                      <a:pt x="40" y="731"/>
                      <a:pt x="118" y="828"/>
                    </a:cubicBezTo>
                    <a:lnTo>
                      <a:pt x="254" y="731"/>
                    </a:lnTo>
                    <a:cubicBezTo>
                      <a:pt x="286" y="714"/>
                      <a:pt x="318" y="705"/>
                      <a:pt x="346" y="705"/>
                    </a:cubicBezTo>
                    <a:cubicBezTo>
                      <a:pt x="348" y="705"/>
                      <a:pt x="350" y="705"/>
                      <a:pt x="352" y="705"/>
                    </a:cubicBezTo>
                    <a:lnTo>
                      <a:pt x="352" y="705"/>
                    </a:lnTo>
                    <a:cubicBezTo>
                      <a:pt x="278" y="651"/>
                      <a:pt x="234" y="586"/>
                      <a:pt x="234" y="536"/>
                    </a:cubicBezTo>
                    <a:cubicBezTo>
                      <a:pt x="234" y="458"/>
                      <a:pt x="293" y="380"/>
                      <a:pt x="390" y="341"/>
                    </a:cubicBezTo>
                    <a:cubicBezTo>
                      <a:pt x="507" y="264"/>
                      <a:pt x="682" y="244"/>
                      <a:pt x="818" y="244"/>
                    </a:cubicBezTo>
                    <a:cubicBezTo>
                      <a:pt x="974" y="244"/>
                      <a:pt x="1149" y="264"/>
                      <a:pt x="1265" y="341"/>
                    </a:cubicBezTo>
                    <a:cubicBezTo>
                      <a:pt x="1363" y="380"/>
                      <a:pt x="1402" y="458"/>
                      <a:pt x="1402" y="536"/>
                    </a:cubicBezTo>
                    <a:cubicBezTo>
                      <a:pt x="1402" y="594"/>
                      <a:pt x="1363" y="653"/>
                      <a:pt x="1265" y="731"/>
                    </a:cubicBezTo>
                    <a:cubicBezTo>
                      <a:pt x="1139" y="799"/>
                      <a:pt x="974" y="833"/>
                      <a:pt x="813" y="833"/>
                    </a:cubicBezTo>
                    <a:cubicBezTo>
                      <a:pt x="668" y="833"/>
                      <a:pt x="526" y="805"/>
                      <a:pt x="422" y="749"/>
                    </a:cubicBezTo>
                    <a:lnTo>
                      <a:pt x="422" y="749"/>
                    </a:lnTo>
                    <a:cubicBezTo>
                      <a:pt x="425" y="755"/>
                      <a:pt x="427" y="762"/>
                      <a:pt x="429" y="769"/>
                    </a:cubicBezTo>
                    <a:cubicBezTo>
                      <a:pt x="448" y="828"/>
                      <a:pt x="448" y="886"/>
                      <a:pt x="390" y="945"/>
                    </a:cubicBezTo>
                    <a:lnTo>
                      <a:pt x="332" y="964"/>
                    </a:lnTo>
                    <a:cubicBezTo>
                      <a:pt x="487" y="1042"/>
                      <a:pt x="643" y="1061"/>
                      <a:pt x="818" y="1061"/>
                    </a:cubicBezTo>
                    <a:cubicBezTo>
                      <a:pt x="1013" y="1061"/>
                      <a:pt x="1227" y="1022"/>
                      <a:pt x="1382" y="925"/>
                    </a:cubicBezTo>
                    <a:cubicBezTo>
                      <a:pt x="1557" y="828"/>
                      <a:pt x="1655" y="672"/>
                      <a:pt x="1655" y="536"/>
                    </a:cubicBezTo>
                    <a:cubicBezTo>
                      <a:pt x="1655" y="380"/>
                      <a:pt x="1557" y="244"/>
                      <a:pt x="1382" y="147"/>
                    </a:cubicBezTo>
                    <a:cubicBezTo>
                      <a:pt x="1227" y="50"/>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2"/>
              <p:cNvSpPr/>
              <p:nvPr/>
            </p:nvSpPr>
            <p:spPr>
              <a:xfrm>
                <a:off x="1231625" y="997675"/>
                <a:ext cx="8775" cy="6275"/>
              </a:xfrm>
              <a:custGeom>
                <a:rect b="b" l="l" r="r" t="t"/>
                <a:pathLst>
                  <a:path extrusionOk="0" h="251" w="351">
                    <a:moveTo>
                      <a:pt x="219" y="0"/>
                    </a:moveTo>
                    <a:cubicBezTo>
                      <a:pt x="200" y="0"/>
                      <a:pt x="178" y="5"/>
                      <a:pt x="156" y="17"/>
                    </a:cubicBezTo>
                    <a:lnTo>
                      <a:pt x="0" y="114"/>
                    </a:lnTo>
                    <a:cubicBezTo>
                      <a:pt x="39" y="133"/>
                      <a:pt x="78" y="172"/>
                      <a:pt x="136" y="211"/>
                    </a:cubicBezTo>
                    <a:cubicBezTo>
                      <a:pt x="156" y="231"/>
                      <a:pt x="175" y="231"/>
                      <a:pt x="234" y="250"/>
                    </a:cubicBezTo>
                    <a:lnTo>
                      <a:pt x="272" y="231"/>
                    </a:lnTo>
                    <a:cubicBezTo>
                      <a:pt x="331" y="211"/>
                      <a:pt x="350" y="133"/>
                      <a:pt x="331" y="55"/>
                    </a:cubicBezTo>
                    <a:cubicBezTo>
                      <a:pt x="303" y="28"/>
                      <a:pt x="266" y="0"/>
                      <a:pt x="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2"/>
              <p:cNvSpPr/>
              <p:nvPr/>
            </p:nvSpPr>
            <p:spPr>
              <a:xfrm>
                <a:off x="1116825" y="1012900"/>
                <a:ext cx="41375" cy="27025"/>
              </a:xfrm>
              <a:custGeom>
                <a:rect b="b" l="l" r="r" t="t"/>
                <a:pathLst>
                  <a:path extrusionOk="0" h="1081" w="1655">
                    <a:moveTo>
                      <a:pt x="350" y="711"/>
                    </a:moveTo>
                    <a:lnTo>
                      <a:pt x="350" y="711"/>
                    </a:lnTo>
                    <a:cubicBezTo>
                      <a:pt x="362" y="718"/>
                      <a:pt x="376" y="725"/>
                      <a:pt x="390" y="730"/>
                    </a:cubicBezTo>
                    <a:cubicBezTo>
                      <a:pt x="402" y="739"/>
                      <a:pt x="414" y="747"/>
                      <a:pt x="427" y="755"/>
                    </a:cubicBezTo>
                    <a:lnTo>
                      <a:pt x="427" y="755"/>
                    </a:lnTo>
                    <a:cubicBezTo>
                      <a:pt x="406" y="727"/>
                      <a:pt x="380" y="713"/>
                      <a:pt x="350" y="711"/>
                    </a:cubicBezTo>
                    <a:close/>
                    <a:moveTo>
                      <a:pt x="828" y="1"/>
                    </a:moveTo>
                    <a:cubicBezTo>
                      <a:pt x="628" y="1"/>
                      <a:pt x="429" y="50"/>
                      <a:pt x="273" y="147"/>
                    </a:cubicBezTo>
                    <a:cubicBezTo>
                      <a:pt x="98" y="244"/>
                      <a:pt x="1" y="400"/>
                      <a:pt x="1" y="536"/>
                    </a:cubicBezTo>
                    <a:cubicBezTo>
                      <a:pt x="1" y="633"/>
                      <a:pt x="40" y="730"/>
                      <a:pt x="117" y="828"/>
                    </a:cubicBezTo>
                    <a:lnTo>
                      <a:pt x="273" y="730"/>
                    </a:lnTo>
                    <a:cubicBezTo>
                      <a:pt x="299" y="718"/>
                      <a:pt x="323" y="711"/>
                      <a:pt x="344" y="711"/>
                    </a:cubicBezTo>
                    <a:cubicBezTo>
                      <a:pt x="346" y="711"/>
                      <a:pt x="348" y="711"/>
                      <a:pt x="350" y="711"/>
                    </a:cubicBezTo>
                    <a:lnTo>
                      <a:pt x="350" y="711"/>
                    </a:lnTo>
                    <a:cubicBezTo>
                      <a:pt x="277" y="669"/>
                      <a:pt x="234" y="602"/>
                      <a:pt x="234" y="536"/>
                    </a:cubicBezTo>
                    <a:cubicBezTo>
                      <a:pt x="234" y="478"/>
                      <a:pt x="293" y="400"/>
                      <a:pt x="390" y="341"/>
                    </a:cubicBezTo>
                    <a:cubicBezTo>
                      <a:pt x="507" y="283"/>
                      <a:pt x="682" y="244"/>
                      <a:pt x="837" y="244"/>
                    </a:cubicBezTo>
                    <a:cubicBezTo>
                      <a:pt x="993" y="244"/>
                      <a:pt x="1149" y="264"/>
                      <a:pt x="1265" y="341"/>
                    </a:cubicBezTo>
                    <a:cubicBezTo>
                      <a:pt x="1363" y="400"/>
                      <a:pt x="1421" y="478"/>
                      <a:pt x="1421" y="536"/>
                    </a:cubicBezTo>
                    <a:cubicBezTo>
                      <a:pt x="1421" y="614"/>
                      <a:pt x="1363" y="672"/>
                      <a:pt x="1265" y="730"/>
                    </a:cubicBezTo>
                    <a:cubicBezTo>
                      <a:pt x="1149" y="808"/>
                      <a:pt x="983" y="847"/>
                      <a:pt x="820" y="847"/>
                    </a:cubicBezTo>
                    <a:cubicBezTo>
                      <a:pt x="675" y="847"/>
                      <a:pt x="532" y="816"/>
                      <a:pt x="427" y="755"/>
                    </a:cubicBezTo>
                    <a:lnTo>
                      <a:pt x="427" y="755"/>
                    </a:lnTo>
                    <a:cubicBezTo>
                      <a:pt x="435" y="765"/>
                      <a:pt x="442" y="776"/>
                      <a:pt x="448" y="789"/>
                    </a:cubicBezTo>
                    <a:cubicBezTo>
                      <a:pt x="468" y="828"/>
                      <a:pt x="468" y="906"/>
                      <a:pt x="390" y="964"/>
                    </a:cubicBezTo>
                    <a:lnTo>
                      <a:pt x="331" y="983"/>
                    </a:lnTo>
                    <a:cubicBezTo>
                      <a:pt x="487" y="1061"/>
                      <a:pt x="662" y="1081"/>
                      <a:pt x="818" y="1081"/>
                    </a:cubicBezTo>
                    <a:cubicBezTo>
                      <a:pt x="1012" y="1081"/>
                      <a:pt x="1246" y="1022"/>
                      <a:pt x="1382" y="925"/>
                    </a:cubicBezTo>
                    <a:cubicBezTo>
                      <a:pt x="1557" y="828"/>
                      <a:pt x="1654" y="692"/>
                      <a:pt x="1654" y="536"/>
                    </a:cubicBezTo>
                    <a:cubicBezTo>
                      <a:pt x="1654" y="400"/>
                      <a:pt x="1557" y="244"/>
                      <a:pt x="1382" y="147"/>
                    </a:cubicBezTo>
                    <a:cubicBezTo>
                      <a:pt x="1226" y="50"/>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2"/>
              <p:cNvSpPr/>
              <p:nvPr/>
            </p:nvSpPr>
            <p:spPr>
              <a:xfrm>
                <a:off x="1119750" y="1030975"/>
                <a:ext cx="8775" cy="6525"/>
              </a:xfrm>
              <a:custGeom>
                <a:rect b="b" l="l" r="r" t="t"/>
                <a:pathLst>
                  <a:path extrusionOk="0" h="261" w="351">
                    <a:moveTo>
                      <a:pt x="211" y="0"/>
                    </a:moveTo>
                    <a:cubicBezTo>
                      <a:pt x="194" y="0"/>
                      <a:pt x="176" y="3"/>
                      <a:pt x="156" y="7"/>
                    </a:cubicBezTo>
                    <a:lnTo>
                      <a:pt x="0" y="105"/>
                    </a:lnTo>
                    <a:cubicBezTo>
                      <a:pt x="59" y="144"/>
                      <a:pt x="98" y="183"/>
                      <a:pt x="156" y="202"/>
                    </a:cubicBezTo>
                    <a:cubicBezTo>
                      <a:pt x="176" y="241"/>
                      <a:pt x="195" y="241"/>
                      <a:pt x="234" y="260"/>
                    </a:cubicBezTo>
                    <a:lnTo>
                      <a:pt x="273" y="241"/>
                    </a:lnTo>
                    <a:cubicBezTo>
                      <a:pt x="331" y="202"/>
                      <a:pt x="351" y="144"/>
                      <a:pt x="331" y="66"/>
                    </a:cubicBezTo>
                    <a:cubicBezTo>
                      <a:pt x="302" y="22"/>
                      <a:pt x="262" y="0"/>
                      <a:pt x="2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2"/>
              <p:cNvSpPr/>
              <p:nvPr/>
            </p:nvSpPr>
            <p:spPr>
              <a:xfrm>
                <a:off x="357600" y="624550"/>
                <a:ext cx="192150" cy="114800"/>
              </a:xfrm>
              <a:custGeom>
                <a:rect b="b" l="l" r="r" t="t"/>
                <a:pathLst>
                  <a:path extrusionOk="0" h="4592" w="7686">
                    <a:moveTo>
                      <a:pt x="0" y="0"/>
                    </a:moveTo>
                    <a:lnTo>
                      <a:pt x="0" y="292"/>
                    </a:lnTo>
                    <a:lnTo>
                      <a:pt x="7432" y="4591"/>
                    </a:lnTo>
                    <a:lnTo>
                      <a:pt x="7685" y="4455"/>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2"/>
              <p:cNvSpPr/>
              <p:nvPr/>
            </p:nvSpPr>
            <p:spPr>
              <a:xfrm>
                <a:off x="542900" y="735925"/>
                <a:ext cx="42825" cy="25300"/>
              </a:xfrm>
              <a:custGeom>
                <a:rect b="b" l="l" r="r" t="t"/>
                <a:pathLst>
                  <a:path extrusionOk="0" h="1012" w="1713">
                    <a:moveTo>
                      <a:pt x="234" y="0"/>
                    </a:moveTo>
                    <a:lnTo>
                      <a:pt x="1" y="136"/>
                    </a:lnTo>
                    <a:lnTo>
                      <a:pt x="1518" y="1012"/>
                    </a:lnTo>
                    <a:lnTo>
                      <a:pt x="1577" y="1012"/>
                    </a:lnTo>
                    <a:cubicBezTo>
                      <a:pt x="1635" y="1012"/>
                      <a:pt x="1654" y="992"/>
                      <a:pt x="1674" y="973"/>
                    </a:cubicBezTo>
                    <a:cubicBezTo>
                      <a:pt x="1713" y="915"/>
                      <a:pt x="1713" y="856"/>
                      <a:pt x="1635" y="798"/>
                    </a:cubicBez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2"/>
              <p:cNvSpPr/>
              <p:nvPr/>
            </p:nvSpPr>
            <p:spPr>
              <a:xfrm>
                <a:off x="1006425" y="752950"/>
                <a:ext cx="5375" cy="191650"/>
              </a:xfrm>
              <a:custGeom>
                <a:rect b="b" l="l" r="r" t="t"/>
                <a:pathLst>
                  <a:path extrusionOk="0" h="7666" w="215">
                    <a:moveTo>
                      <a:pt x="214" y="0"/>
                    </a:moveTo>
                    <a:lnTo>
                      <a:pt x="156" y="20"/>
                    </a:lnTo>
                    <a:cubicBezTo>
                      <a:pt x="137" y="20"/>
                      <a:pt x="117" y="39"/>
                      <a:pt x="117" y="39"/>
                    </a:cubicBezTo>
                    <a:lnTo>
                      <a:pt x="0" y="39"/>
                    </a:lnTo>
                    <a:lnTo>
                      <a:pt x="0" y="7646"/>
                    </a:lnTo>
                    <a:lnTo>
                      <a:pt x="214" y="7665"/>
                    </a:lnTo>
                    <a:lnTo>
                      <a:pt x="2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2"/>
              <p:cNvSpPr/>
              <p:nvPr/>
            </p:nvSpPr>
            <p:spPr>
              <a:xfrm>
                <a:off x="1005450" y="944575"/>
                <a:ext cx="6350" cy="3925"/>
              </a:xfrm>
              <a:custGeom>
                <a:rect b="b" l="l" r="r" t="t"/>
                <a:pathLst>
                  <a:path extrusionOk="0" h="157" w="254">
                    <a:moveTo>
                      <a:pt x="0" y="0"/>
                    </a:moveTo>
                    <a:lnTo>
                      <a:pt x="0" y="39"/>
                    </a:lnTo>
                    <a:cubicBezTo>
                      <a:pt x="0" y="117"/>
                      <a:pt x="59" y="156"/>
                      <a:pt x="137" y="156"/>
                    </a:cubicBezTo>
                    <a:cubicBezTo>
                      <a:pt x="195" y="156"/>
                      <a:pt x="253" y="117"/>
                      <a:pt x="253" y="39"/>
                    </a:cubicBez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2"/>
              <p:cNvSpPr/>
              <p:nvPr/>
            </p:nvSpPr>
            <p:spPr>
              <a:xfrm>
                <a:off x="1005450" y="748075"/>
                <a:ext cx="6350" cy="5875"/>
              </a:xfrm>
              <a:custGeom>
                <a:rect b="b" l="l" r="r" t="t"/>
                <a:pathLst>
                  <a:path extrusionOk="0" h="235" w="254">
                    <a:moveTo>
                      <a:pt x="137" y="1"/>
                    </a:moveTo>
                    <a:cubicBezTo>
                      <a:pt x="59" y="1"/>
                      <a:pt x="0" y="40"/>
                      <a:pt x="0" y="117"/>
                    </a:cubicBezTo>
                    <a:lnTo>
                      <a:pt x="0" y="234"/>
                    </a:lnTo>
                    <a:lnTo>
                      <a:pt x="195" y="234"/>
                    </a:lnTo>
                    <a:lnTo>
                      <a:pt x="253" y="215"/>
                    </a:lnTo>
                    <a:lnTo>
                      <a:pt x="253" y="117"/>
                    </a:lnTo>
                    <a:cubicBezTo>
                      <a:pt x="253" y="40"/>
                      <a:pt x="19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2"/>
              <p:cNvSpPr/>
              <p:nvPr/>
            </p:nvSpPr>
            <p:spPr>
              <a:xfrm>
                <a:off x="1033650" y="880375"/>
                <a:ext cx="41375" cy="26275"/>
              </a:xfrm>
              <a:custGeom>
                <a:rect b="b" l="l" r="r" t="t"/>
                <a:pathLst>
                  <a:path extrusionOk="0" h="1051" w="1655">
                    <a:moveTo>
                      <a:pt x="857" y="234"/>
                    </a:moveTo>
                    <a:cubicBezTo>
                      <a:pt x="1013" y="234"/>
                      <a:pt x="1168" y="253"/>
                      <a:pt x="1285" y="331"/>
                    </a:cubicBezTo>
                    <a:cubicBezTo>
                      <a:pt x="1363" y="390"/>
                      <a:pt x="1441" y="467"/>
                      <a:pt x="1441" y="526"/>
                    </a:cubicBezTo>
                    <a:cubicBezTo>
                      <a:pt x="1441" y="584"/>
                      <a:pt x="1382" y="642"/>
                      <a:pt x="1285" y="720"/>
                    </a:cubicBezTo>
                    <a:cubicBezTo>
                      <a:pt x="1168" y="788"/>
                      <a:pt x="1003" y="822"/>
                      <a:pt x="840" y="822"/>
                    </a:cubicBezTo>
                    <a:cubicBezTo>
                      <a:pt x="677" y="822"/>
                      <a:pt x="516" y="788"/>
                      <a:pt x="409" y="720"/>
                    </a:cubicBezTo>
                    <a:cubicBezTo>
                      <a:pt x="312" y="662"/>
                      <a:pt x="273" y="584"/>
                      <a:pt x="273" y="526"/>
                    </a:cubicBezTo>
                    <a:cubicBezTo>
                      <a:pt x="273" y="448"/>
                      <a:pt x="312" y="390"/>
                      <a:pt x="409" y="331"/>
                    </a:cubicBezTo>
                    <a:cubicBezTo>
                      <a:pt x="526" y="253"/>
                      <a:pt x="701" y="234"/>
                      <a:pt x="857" y="234"/>
                    </a:cubicBezTo>
                    <a:close/>
                    <a:moveTo>
                      <a:pt x="701" y="0"/>
                    </a:moveTo>
                    <a:cubicBezTo>
                      <a:pt x="526" y="39"/>
                      <a:pt x="390" y="59"/>
                      <a:pt x="273" y="137"/>
                    </a:cubicBezTo>
                    <a:cubicBezTo>
                      <a:pt x="98" y="234"/>
                      <a:pt x="1" y="370"/>
                      <a:pt x="1" y="526"/>
                    </a:cubicBezTo>
                    <a:cubicBezTo>
                      <a:pt x="1" y="662"/>
                      <a:pt x="98" y="818"/>
                      <a:pt x="273" y="895"/>
                    </a:cubicBezTo>
                    <a:cubicBezTo>
                      <a:pt x="429" y="1012"/>
                      <a:pt x="623" y="1051"/>
                      <a:pt x="818" y="1051"/>
                    </a:cubicBezTo>
                    <a:cubicBezTo>
                      <a:pt x="1013" y="1051"/>
                      <a:pt x="1246" y="993"/>
                      <a:pt x="1382" y="895"/>
                    </a:cubicBezTo>
                    <a:cubicBezTo>
                      <a:pt x="1557" y="798"/>
                      <a:pt x="1655" y="662"/>
                      <a:pt x="1655" y="526"/>
                    </a:cubicBezTo>
                    <a:cubicBezTo>
                      <a:pt x="1655" y="370"/>
                      <a:pt x="1557" y="214"/>
                      <a:pt x="1382" y="137"/>
                    </a:cubicBezTo>
                    <a:cubicBezTo>
                      <a:pt x="1265" y="59"/>
                      <a:pt x="1090" y="0"/>
                      <a:pt x="954" y="0"/>
                    </a:cubicBezTo>
                    <a:lnTo>
                      <a:pt x="954" y="59"/>
                    </a:lnTo>
                    <a:cubicBezTo>
                      <a:pt x="954" y="137"/>
                      <a:pt x="896" y="176"/>
                      <a:pt x="818" y="176"/>
                    </a:cubicBezTo>
                    <a:cubicBezTo>
                      <a:pt x="760" y="176"/>
                      <a:pt x="701" y="137"/>
                      <a:pt x="701" y="59"/>
                    </a:cubicBezTo>
                    <a:lnTo>
                      <a:pt x="7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2"/>
              <p:cNvSpPr/>
              <p:nvPr/>
            </p:nvSpPr>
            <p:spPr>
              <a:xfrm>
                <a:off x="1051175" y="726675"/>
                <a:ext cx="6350" cy="153725"/>
              </a:xfrm>
              <a:custGeom>
                <a:rect b="b" l="l" r="r" t="t"/>
                <a:pathLst>
                  <a:path extrusionOk="0" h="6149" w="254">
                    <a:moveTo>
                      <a:pt x="253" y="1"/>
                    </a:moveTo>
                    <a:lnTo>
                      <a:pt x="0" y="137"/>
                    </a:lnTo>
                    <a:lnTo>
                      <a:pt x="0" y="6148"/>
                    </a:lnTo>
                    <a:lnTo>
                      <a:pt x="253" y="6148"/>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2"/>
              <p:cNvSpPr/>
              <p:nvPr/>
            </p:nvSpPr>
            <p:spPr>
              <a:xfrm>
                <a:off x="1051175" y="721825"/>
                <a:ext cx="6350" cy="8775"/>
              </a:xfrm>
              <a:custGeom>
                <a:rect b="b" l="l" r="r" t="t"/>
                <a:pathLst>
                  <a:path extrusionOk="0" h="351" w="254">
                    <a:moveTo>
                      <a:pt x="117" y="0"/>
                    </a:moveTo>
                    <a:cubicBezTo>
                      <a:pt x="59" y="0"/>
                      <a:pt x="0" y="58"/>
                      <a:pt x="0" y="117"/>
                    </a:cubicBezTo>
                    <a:lnTo>
                      <a:pt x="0" y="350"/>
                    </a:lnTo>
                    <a:lnTo>
                      <a:pt x="253" y="195"/>
                    </a:lnTo>
                    <a:lnTo>
                      <a:pt x="253" y="117"/>
                    </a:lnTo>
                    <a:cubicBezTo>
                      <a:pt x="253" y="58"/>
                      <a:pt x="195" y="0"/>
                      <a:pt x="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2"/>
              <p:cNvSpPr/>
              <p:nvPr/>
            </p:nvSpPr>
            <p:spPr>
              <a:xfrm>
                <a:off x="1051175" y="880375"/>
                <a:ext cx="6350" cy="4400"/>
              </a:xfrm>
              <a:custGeom>
                <a:rect b="b" l="l" r="r" t="t"/>
                <a:pathLst>
                  <a:path extrusionOk="0" h="176" w="254">
                    <a:moveTo>
                      <a:pt x="0" y="0"/>
                    </a:moveTo>
                    <a:lnTo>
                      <a:pt x="0" y="59"/>
                    </a:lnTo>
                    <a:cubicBezTo>
                      <a:pt x="0" y="137"/>
                      <a:pt x="59" y="176"/>
                      <a:pt x="117" y="176"/>
                    </a:cubicBezTo>
                    <a:cubicBezTo>
                      <a:pt x="195" y="176"/>
                      <a:pt x="253" y="137"/>
                      <a:pt x="253" y="59"/>
                    </a:cubicBez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2"/>
              <p:cNvSpPr/>
              <p:nvPr/>
            </p:nvSpPr>
            <p:spPr>
              <a:xfrm>
                <a:off x="1079875" y="821025"/>
                <a:ext cx="41350" cy="25825"/>
              </a:xfrm>
              <a:custGeom>
                <a:rect b="b" l="l" r="r" t="t"/>
                <a:pathLst>
                  <a:path extrusionOk="0" h="1033" w="1654">
                    <a:moveTo>
                      <a:pt x="817" y="215"/>
                    </a:moveTo>
                    <a:cubicBezTo>
                      <a:pt x="992" y="215"/>
                      <a:pt x="1128" y="234"/>
                      <a:pt x="1265" y="312"/>
                    </a:cubicBezTo>
                    <a:cubicBezTo>
                      <a:pt x="1362" y="390"/>
                      <a:pt x="1401" y="468"/>
                      <a:pt x="1401" y="507"/>
                    </a:cubicBezTo>
                    <a:cubicBezTo>
                      <a:pt x="1401" y="585"/>
                      <a:pt x="1362" y="623"/>
                      <a:pt x="1265" y="701"/>
                    </a:cubicBezTo>
                    <a:cubicBezTo>
                      <a:pt x="1138" y="769"/>
                      <a:pt x="973" y="803"/>
                      <a:pt x="812" y="803"/>
                    </a:cubicBezTo>
                    <a:cubicBezTo>
                      <a:pt x="652" y="803"/>
                      <a:pt x="496" y="769"/>
                      <a:pt x="389" y="701"/>
                    </a:cubicBezTo>
                    <a:cubicBezTo>
                      <a:pt x="292" y="643"/>
                      <a:pt x="234" y="585"/>
                      <a:pt x="234" y="507"/>
                    </a:cubicBezTo>
                    <a:cubicBezTo>
                      <a:pt x="234" y="429"/>
                      <a:pt x="292" y="390"/>
                      <a:pt x="389" y="312"/>
                    </a:cubicBezTo>
                    <a:cubicBezTo>
                      <a:pt x="506" y="234"/>
                      <a:pt x="681" y="215"/>
                      <a:pt x="817" y="215"/>
                    </a:cubicBezTo>
                    <a:close/>
                    <a:moveTo>
                      <a:pt x="700" y="1"/>
                    </a:moveTo>
                    <a:cubicBezTo>
                      <a:pt x="525" y="20"/>
                      <a:pt x="389" y="40"/>
                      <a:pt x="272" y="118"/>
                    </a:cubicBezTo>
                    <a:cubicBezTo>
                      <a:pt x="97" y="215"/>
                      <a:pt x="0" y="371"/>
                      <a:pt x="0" y="507"/>
                    </a:cubicBezTo>
                    <a:cubicBezTo>
                      <a:pt x="0" y="643"/>
                      <a:pt x="97" y="799"/>
                      <a:pt x="272" y="896"/>
                    </a:cubicBezTo>
                    <a:cubicBezTo>
                      <a:pt x="428" y="993"/>
                      <a:pt x="623" y="1032"/>
                      <a:pt x="817" y="1032"/>
                    </a:cubicBezTo>
                    <a:cubicBezTo>
                      <a:pt x="1012" y="1032"/>
                      <a:pt x="1245" y="993"/>
                      <a:pt x="1381" y="896"/>
                    </a:cubicBezTo>
                    <a:cubicBezTo>
                      <a:pt x="1556" y="799"/>
                      <a:pt x="1654" y="643"/>
                      <a:pt x="1654" y="507"/>
                    </a:cubicBezTo>
                    <a:cubicBezTo>
                      <a:pt x="1654" y="371"/>
                      <a:pt x="1556" y="215"/>
                      <a:pt x="1381" y="118"/>
                    </a:cubicBezTo>
                    <a:cubicBezTo>
                      <a:pt x="1265" y="40"/>
                      <a:pt x="1090" y="1"/>
                      <a:pt x="953" y="1"/>
                    </a:cubicBezTo>
                    <a:lnTo>
                      <a:pt x="953" y="40"/>
                    </a:lnTo>
                    <a:cubicBezTo>
                      <a:pt x="953" y="118"/>
                      <a:pt x="876" y="176"/>
                      <a:pt x="817" y="176"/>
                    </a:cubicBezTo>
                    <a:cubicBezTo>
                      <a:pt x="759" y="176"/>
                      <a:pt x="700" y="118"/>
                      <a:pt x="700" y="40"/>
                    </a:cubicBezTo>
                    <a:lnTo>
                      <a:pt x="7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2"/>
              <p:cNvSpPr/>
              <p:nvPr/>
            </p:nvSpPr>
            <p:spPr>
              <a:xfrm>
                <a:off x="1097375" y="699925"/>
                <a:ext cx="6350" cy="121125"/>
              </a:xfrm>
              <a:custGeom>
                <a:rect b="b" l="l" r="r" t="t"/>
                <a:pathLst>
                  <a:path extrusionOk="0" h="4845" w="254">
                    <a:moveTo>
                      <a:pt x="253" y="1"/>
                    </a:moveTo>
                    <a:lnTo>
                      <a:pt x="0" y="137"/>
                    </a:lnTo>
                    <a:lnTo>
                      <a:pt x="0" y="4825"/>
                    </a:lnTo>
                    <a:cubicBezTo>
                      <a:pt x="78" y="4825"/>
                      <a:pt x="156" y="4825"/>
                      <a:pt x="253" y="4845"/>
                    </a:cubicBez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2"/>
              <p:cNvSpPr/>
              <p:nvPr/>
            </p:nvSpPr>
            <p:spPr>
              <a:xfrm>
                <a:off x="1097375" y="695550"/>
                <a:ext cx="6350" cy="8775"/>
              </a:xfrm>
              <a:custGeom>
                <a:rect b="b" l="l" r="r" t="t"/>
                <a:pathLst>
                  <a:path extrusionOk="0" h="351" w="254">
                    <a:moveTo>
                      <a:pt x="117" y="1"/>
                    </a:moveTo>
                    <a:cubicBezTo>
                      <a:pt x="59" y="1"/>
                      <a:pt x="0" y="59"/>
                      <a:pt x="0" y="137"/>
                    </a:cubicBezTo>
                    <a:lnTo>
                      <a:pt x="0" y="351"/>
                    </a:lnTo>
                    <a:lnTo>
                      <a:pt x="253" y="195"/>
                    </a:lnTo>
                    <a:lnTo>
                      <a:pt x="253" y="137"/>
                    </a:lnTo>
                    <a:cubicBezTo>
                      <a:pt x="253" y="59"/>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2"/>
              <p:cNvSpPr/>
              <p:nvPr/>
            </p:nvSpPr>
            <p:spPr>
              <a:xfrm>
                <a:off x="1097375" y="820675"/>
                <a:ext cx="6350" cy="4775"/>
              </a:xfrm>
              <a:custGeom>
                <a:rect b="b" l="l" r="r" t="t"/>
                <a:pathLst>
                  <a:path extrusionOk="0" h="191" w="254">
                    <a:moveTo>
                      <a:pt x="120" y="0"/>
                    </a:moveTo>
                    <a:cubicBezTo>
                      <a:pt x="78" y="0"/>
                      <a:pt x="39" y="5"/>
                      <a:pt x="0" y="15"/>
                    </a:cubicBezTo>
                    <a:lnTo>
                      <a:pt x="0" y="54"/>
                    </a:lnTo>
                    <a:cubicBezTo>
                      <a:pt x="0" y="132"/>
                      <a:pt x="59" y="190"/>
                      <a:pt x="117" y="190"/>
                    </a:cubicBezTo>
                    <a:cubicBezTo>
                      <a:pt x="195" y="190"/>
                      <a:pt x="253" y="132"/>
                      <a:pt x="253" y="54"/>
                    </a:cubicBezTo>
                    <a:lnTo>
                      <a:pt x="253" y="15"/>
                    </a:lnTo>
                    <a:cubicBezTo>
                      <a:pt x="205" y="5"/>
                      <a:pt x="161" y="0"/>
                      <a:pt x="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2"/>
              <p:cNvSpPr/>
              <p:nvPr/>
            </p:nvSpPr>
            <p:spPr>
              <a:xfrm>
                <a:off x="1125575" y="757325"/>
                <a:ext cx="41375" cy="25800"/>
              </a:xfrm>
              <a:custGeom>
                <a:rect b="b" l="l" r="r" t="t"/>
                <a:pathLst>
                  <a:path extrusionOk="0" h="1032" w="1655">
                    <a:moveTo>
                      <a:pt x="818" y="214"/>
                    </a:moveTo>
                    <a:cubicBezTo>
                      <a:pt x="993" y="214"/>
                      <a:pt x="1129" y="234"/>
                      <a:pt x="1246" y="312"/>
                    </a:cubicBezTo>
                    <a:cubicBezTo>
                      <a:pt x="1363" y="389"/>
                      <a:pt x="1402" y="448"/>
                      <a:pt x="1402" y="506"/>
                    </a:cubicBezTo>
                    <a:cubicBezTo>
                      <a:pt x="1402" y="584"/>
                      <a:pt x="1363" y="623"/>
                      <a:pt x="1265" y="701"/>
                    </a:cubicBezTo>
                    <a:cubicBezTo>
                      <a:pt x="1139" y="769"/>
                      <a:pt x="974" y="803"/>
                      <a:pt x="813" y="803"/>
                    </a:cubicBezTo>
                    <a:cubicBezTo>
                      <a:pt x="653" y="803"/>
                      <a:pt x="497" y="769"/>
                      <a:pt x="390" y="701"/>
                    </a:cubicBezTo>
                    <a:cubicBezTo>
                      <a:pt x="293" y="642"/>
                      <a:pt x="234" y="584"/>
                      <a:pt x="234" y="506"/>
                    </a:cubicBezTo>
                    <a:cubicBezTo>
                      <a:pt x="234" y="428"/>
                      <a:pt x="293" y="389"/>
                      <a:pt x="390" y="312"/>
                    </a:cubicBezTo>
                    <a:cubicBezTo>
                      <a:pt x="507" y="234"/>
                      <a:pt x="682" y="214"/>
                      <a:pt x="818" y="214"/>
                    </a:cubicBezTo>
                    <a:close/>
                    <a:moveTo>
                      <a:pt x="701" y="0"/>
                    </a:moveTo>
                    <a:cubicBezTo>
                      <a:pt x="526" y="20"/>
                      <a:pt x="390" y="39"/>
                      <a:pt x="254" y="117"/>
                    </a:cubicBezTo>
                    <a:cubicBezTo>
                      <a:pt x="98" y="214"/>
                      <a:pt x="1" y="351"/>
                      <a:pt x="1" y="506"/>
                    </a:cubicBezTo>
                    <a:cubicBezTo>
                      <a:pt x="1" y="642"/>
                      <a:pt x="98" y="798"/>
                      <a:pt x="254" y="895"/>
                    </a:cubicBezTo>
                    <a:cubicBezTo>
                      <a:pt x="429" y="993"/>
                      <a:pt x="623" y="1031"/>
                      <a:pt x="818" y="1031"/>
                    </a:cubicBezTo>
                    <a:cubicBezTo>
                      <a:pt x="1013" y="1031"/>
                      <a:pt x="1227" y="993"/>
                      <a:pt x="1382" y="895"/>
                    </a:cubicBezTo>
                    <a:cubicBezTo>
                      <a:pt x="1557" y="798"/>
                      <a:pt x="1655" y="642"/>
                      <a:pt x="1655" y="506"/>
                    </a:cubicBezTo>
                    <a:cubicBezTo>
                      <a:pt x="1655" y="351"/>
                      <a:pt x="1557" y="214"/>
                      <a:pt x="1382" y="117"/>
                    </a:cubicBezTo>
                    <a:cubicBezTo>
                      <a:pt x="1246" y="39"/>
                      <a:pt x="1090" y="0"/>
                      <a:pt x="935" y="0"/>
                    </a:cubicBezTo>
                    <a:lnTo>
                      <a:pt x="935" y="39"/>
                    </a:lnTo>
                    <a:cubicBezTo>
                      <a:pt x="935" y="117"/>
                      <a:pt x="896" y="156"/>
                      <a:pt x="818" y="156"/>
                    </a:cubicBezTo>
                    <a:cubicBezTo>
                      <a:pt x="740" y="156"/>
                      <a:pt x="701" y="117"/>
                      <a:pt x="701" y="39"/>
                    </a:cubicBezTo>
                    <a:lnTo>
                      <a:pt x="7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2"/>
              <p:cNvSpPr/>
              <p:nvPr/>
            </p:nvSpPr>
            <p:spPr>
              <a:xfrm>
                <a:off x="1143100" y="673675"/>
                <a:ext cx="5850" cy="83675"/>
              </a:xfrm>
              <a:custGeom>
                <a:rect b="b" l="l" r="r" t="t"/>
                <a:pathLst>
                  <a:path extrusionOk="0" h="3347" w="234">
                    <a:moveTo>
                      <a:pt x="234" y="0"/>
                    </a:moveTo>
                    <a:lnTo>
                      <a:pt x="0" y="156"/>
                    </a:lnTo>
                    <a:lnTo>
                      <a:pt x="0" y="3346"/>
                    </a:lnTo>
                    <a:cubicBezTo>
                      <a:pt x="39" y="3327"/>
                      <a:pt x="83" y="3317"/>
                      <a:pt x="124" y="3317"/>
                    </a:cubicBezTo>
                    <a:cubicBezTo>
                      <a:pt x="166" y="3317"/>
                      <a:pt x="205" y="3327"/>
                      <a:pt x="234" y="3346"/>
                    </a:cubicBez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2"/>
              <p:cNvSpPr/>
              <p:nvPr/>
            </p:nvSpPr>
            <p:spPr>
              <a:xfrm>
                <a:off x="1143100" y="668800"/>
                <a:ext cx="5850" cy="8775"/>
              </a:xfrm>
              <a:custGeom>
                <a:rect b="b" l="l" r="r" t="t"/>
                <a:pathLst>
                  <a:path extrusionOk="0" h="351" w="234">
                    <a:moveTo>
                      <a:pt x="117" y="0"/>
                    </a:moveTo>
                    <a:cubicBezTo>
                      <a:pt x="39" y="0"/>
                      <a:pt x="0" y="59"/>
                      <a:pt x="0" y="137"/>
                    </a:cubicBezTo>
                    <a:lnTo>
                      <a:pt x="0" y="351"/>
                    </a:lnTo>
                    <a:lnTo>
                      <a:pt x="234" y="195"/>
                    </a:lnTo>
                    <a:lnTo>
                      <a:pt x="234" y="137"/>
                    </a:lnTo>
                    <a:cubicBezTo>
                      <a:pt x="234" y="59"/>
                      <a:pt x="195" y="0"/>
                      <a:pt x="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2"/>
              <p:cNvSpPr/>
              <p:nvPr/>
            </p:nvSpPr>
            <p:spPr>
              <a:xfrm>
                <a:off x="1143100" y="756600"/>
                <a:ext cx="5850" cy="4625"/>
              </a:xfrm>
              <a:custGeom>
                <a:rect b="b" l="l" r="r" t="t"/>
                <a:pathLst>
                  <a:path extrusionOk="0" h="185" w="234">
                    <a:moveTo>
                      <a:pt x="124" y="0"/>
                    </a:moveTo>
                    <a:cubicBezTo>
                      <a:pt x="83" y="0"/>
                      <a:pt x="39" y="10"/>
                      <a:pt x="0" y="29"/>
                    </a:cubicBezTo>
                    <a:lnTo>
                      <a:pt x="0" y="68"/>
                    </a:lnTo>
                    <a:cubicBezTo>
                      <a:pt x="0" y="146"/>
                      <a:pt x="39" y="185"/>
                      <a:pt x="117" y="185"/>
                    </a:cubicBezTo>
                    <a:cubicBezTo>
                      <a:pt x="195" y="185"/>
                      <a:pt x="234" y="146"/>
                      <a:pt x="234" y="68"/>
                    </a:cubicBezTo>
                    <a:lnTo>
                      <a:pt x="234" y="29"/>
                    </a:lnTo>
                    <a:cubicBezTo>
                      <a:pt x="205" y="10"/>
                      <a:pt x="166" y="0"/>
                      <a:pt x="1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64" name="Google Shape;2164;p32"/>
          <p:cNvGrpSpPr/>
          <p:nvPr/>
        </p:nvGrpSpPr>
        <p:grpSpPr>
          <a:xfrm>
            <a:off x="350925" y="623687"/>
            <a:ext cx="2133179" cy="3854388"/>
            <a:chOff x="350925" y="623687"/>
            <a:chExt cx="2133179" cy="3854388"/>
          </a:xfrm>
        </p:grpSpPr>
        <p:grpSp>
          <p:nvGrpSpPr>
            <p:cNvPr id="2165" name="Google Shape;2165;p32"/>
            <p:cNvGrpSpPr/>
            <p:nvPr/>
          </p:nvGrpSpPr>
          <p:grpSpPr>
            <a:xfrm>
              <a:off x="1229862" y="1797525"/>
              <a:ext cx="762741" cy="1311760"/>
              <a:chOff x="5309625" y="6138225"/>
              <a:chExt cx="762741" cy="1311760"/>
            </a:xfrm>
          </p:grpSpPr>
          <p:sp>
            <p:nvSpPr>
              <p:cNvPr id="2166" name="Google Shape;2166;p32"/>
              <p:cNvSpPr/>
              <p:nvPr/>
            </p:nvSpPr>
            <p:spPr>
              <a:xfrm>
                <a:off x="5426107" y="6964575"/>
                <a:ext cx="594655" cy="312395"/>
              </a:xfrm>
              <a:custGeom>
                <a:rect b="b" l="l" r="r" t="t"/>
                <a:pathLst>
                  <a:path extrusionOk="0" h="3929" w="7479">
                    <a:moveTo>
                      <a:pt x="3724" y="0"/>
                    </a:moveTo>
                    <a:cubicBezTo>
                      <a:pt x="2856" y="0"/>
                      <a:pt x="1991" y="192"/>
                      <a:pt x="1335" y="576"/>
                    </a:cubicBezTo>
                    <a:cubicBezTo>
                      <a:pt x="0" y="1344"/>
                      <a:pt x="12" y="2584"/>
                      <a:pt x="1347" y="3352"/>
                    </a:cubicBezTo>
                    <a:cubicBezTo>
                      <a:pt x="2009" y="3736"/>
                      <a:pt x="2877" y="3928"/>
                      <a:pt x="3745" y="3928"/>
                    </a:cubicBezTo>
                    <a:cubicBezTo>
                      <a:pt x="4613" y="3928"/>
                      <a:pt x="5482" y="3736"/>
                      <a:pt x="6143" y="3352"/>
                    </a:cubicBezTo>
                    <a:cubicBezTo>
                      <a:pt x="7478" y="2584"/>
                      <a:pt x="7455" y="1344"/>
                      <a:pt x="6131" y="576"/>
                    </a:cubicBezTo>
                    <a:cubicBezTo>
                      <a:pt x="5464" y="192"/>
                      <a:pt x="4593" y="0"/>
                      <a:pt x="3724"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2"/>
              <p:cNvSpPr/>
              <p:nvPr/>
            </p:nvSpPr>
            <p:spPr>
              <a:xfrm>
                <a:off x="5447734" y="6964575"/>
                <a:ext cx="550448" cy="170787"/>
              </a:xfrm>
              <a:custGeom>
                <a:rect b="b" l="l" r="r" t="t"/>
                <a:pathLst>
                  <a:path extrusionOk="0" h="2148" w="6923">
                    <a:moveTo>
                      <a:pt x="3457" y="0"/>
                    </a:moveTo>
                    <a:cubicBezTo>
                      <a:pt x="2590" y="0"/>
                      <a:pt x="1725" y="192"/>
                      <a:pt x="1063" y="576"/>
                    </a:cubicBezTo>
                    <a:cubicBezTo>
                      <a:pt x="319" y="1001"/>
                      <a:pt x="0" y="1568"/>
                      <a:pt x="83" y="2124"/>
                    </a:cubicBezTo>
                    <a:cubicBezTo>
                      <a:pt x="142" y="1687"/>
                      <a:pt x="473" y="1261"/>
                      <a:pt x="1063" y="919"/>
                    </a:cubicBezTo>
                    <a:cubicBezTo>
                      <a:pt x="1719" y="535"/>
                      <a:pt x="2584" y="343"/>
                      <a:pt x="3452" y="343"/>
                    </a:cubicBezTo>
                    <a:cubicBezTo>
                      <a:pt x="4321" y="343"/>
                      <a:pt x="5192" y="535"/>
                      <a:pt x="5859" y="919"/>
                    </a:cubicBezTo>
                    <a:cubicBezTo>
                      <a:pt x="6450" y="1261"/>
                      <a:pt x="6793" y="1698"/>
                      <a:pt x="6852" y="2147"/>
                    </a:cubicBezTo>
                    <a:cubicBezTo>
                      <a:pt x="6923" y="1580"/>
                      <a:pt x="6592" y="1001"/>
                      <a:pt x="5859" y="576"/>
                    </a:cubicBezTo>
                    <a:cubicBezTo>
                      <a:pt x="5192" y="192"/>
                      <a:pt x="4324" y="0"/>
                      <a:pt x="3457"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2"/>
              <p:cNvSpPr/>
              <p:nvPr/>
            </p:nvSpPr>
            <p:spPr>
              <a:xfrm>
                <a:off x="5757665" y="7202867"/>
                <a:ext cx="314701" cy="247117"/>
              </a:xfrm>
              <a:custGeom>
                <a:rect b="b" l="l" r="r" t="t"/>
                <a:pathLst>
                  <a:path extrusionOk="0" h="3108" w="3958">
                    <a:moveTo>
                      <a:pt x="3958" y="1"/>
                    </a:moveTo>
                    <a:lnTo>
                      <a:pt x="0" y="2293"/>
                    </a:lnTo>
                    <a:lnTo>
                      <a:pt x="0" y="3108"/>
                    </a:lnTo>
                    <a:lnTo>
                      <a:pt x="3958" y="816"/>
                    </a:lnTo>
                    <a:lnTo>
                      <a:pt x="395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2"/>
              <p:cNvSpPr/>
              <p:nvPr/>
            </p:nvSpPr>
            <p:spPr>
              <a:xfrm>
                <a:off x="5309625" y="7126776"/>
                <a:ext cx="448118" cy="323208"/>
              </a:xfrm>
              <a:custGeom>
                <a:rect b="b" l="l" r="r" t="t"/>
                <a:pathLst>
                  <a:path extrusionOk="0" h="4065" w="5636">
                    <a:moveTo>
                      <a:pt x="1" y="1"/>
                    </a:moveTo>
                    <a:lnTo>
                      <a:pt x="1" y="816"/>
                    </a:lnTo>
                    <a:lnTo>
                      <a:pt x="5635" y="4065"/>
                    </a:lnTo>
                    <a:lnTo>
                      <a:pt x="5635" y="3250"/>
                    </a:lnTo>
                    <a:lnTo>
                      <a:pt x="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2"/>
              <p:cNvSpPr/>
              <p:nvPr/>
            </p:nvSpPr>
            <p:spPr>
              <a:xfrm>
                <a:off x="5309625" y="6943664"/>
                <a:ext cx="762739" cy="441519"/>
              </a:xfrm>
              <a:custGeom>
                <a:rect b="b" l="l" r="r" t="t"/>
                <a:pathLst>
                  <a:path extrusionOk="0" h="5553" w="9593">
                    <a:moveTo>
                      <a:pt x="3958" y="0"/>
                    </a:moveTo>
                    <a:lnTo>
                      <a:pt x="1" y="2304"/>
                    </a:lnTo>
                    <a:lnTo>
                      <a:pt x="5635" y="5553"/>
                    </a:lnTo>
                    <a:lnTo>
                      <a:pt x="9593" y="3249"/>
                    </a:lnTo>
                    <a:lnTo>
                      <a:pt x="8388" y="697"/>
                    </a:lnTo>
                    <a:lnTo>
                      <a:pt x="6321" y="367"/>
                    </a:lnTo>
                    <a:lnTo>
                      <a:pt x="6321" y="367"/>
                    </a:lnTo>
                    <a:cubicBezTo>
                      <a:pt x="6781" y="461"/>
                      <a:pt x="7207" y="615"/>
                      <a:pt x="7585" y="827"/>
                    </a:cubicBezTo>
                    <a:cubicBezTo>
                      <a:pt x="8908" y="1595"/>
                      <a:pt x="8920" y="2836"/>
                      <a:pt x="7596" y="3603"/>
                    </a:cubicBezTo>
                    <a:cubicBezTo>
                      <a:pt x="6929" y="3987"/>
                      <a:pt x="6061" y="4179"/>
                      <a:pt x="5194" y="4179"/>
                    </a:cubicBezTo>
                    <a:cubicBezTo>
                      <a:pt x="4327" y="4179"/>
                      <a:pt x="3462" y="3987"/>
                      <a:pt x="2800" y="3603"/>
                    </a:cubicBezTo>
                    <a:cubicBezTo>
                      <a:pt x="1465" y="2836"/>
                      <a:pt x="1454" y="1595"/>
                      <a:pt x="2777" y="827"/>
                    </a:cubicBezTo>
                    <a:cubicBezTo>
                      <a:pt x="3440" y="443"/>
                      <a:pt x="4313" y="254"/>
                      <a:pt x="5188" y="254"/>
                    </a:cubicBezTo>
                    <a:cubicBezTo>
                      <a:pt x="5389" y="254"/>
                      <a:pt x="5590" y="264"/>
                      <a:pt x="5789" y="284"/>
                    </a:cubicBezTo>
                    <a:lnTo>
                      <a:pt x="395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2"/>
              <p:cNvSpPr/>
              <p:nvPr/>
            </p:nvSpPr>
            <p:spPr>
              <a:xfrm>
                <a:off x="5466499" y="7097675"/>
                <a:ext cx="349446" cy="220799"/>
              </a:xfrm>
              <a:custGeom>
                <a:rect b="b" l="l" r="r" t="t"/>
                <a:pathLst>
                  <a:path extrusionOk="0" h="2777" w="4395">
                    <a:moveTo>
                      <a:pt x="3379" y="1"/>
                    </a:moveTo>
                    <a:lnTo>
                      <a:pt x="331" y="1312"/>
                    </a:lnTo>
                    <a:lnTo>
                      <a:pt x="331" y="1749"/>
                    </a:lnTo>
                    <a:lnTo>
                      <a:pt x="0" y="1950"/>
                    </a:lnTo>
                    <a:lnTo>
                      <a:pt x="1394" y="2777"/>
                    </a:lnTo>
                    <a:lnTo>
                      <a:pt x="1394" y="2316"/>
                    </a:lnTo>
                    <a:lnTo>
                      <a:pt x="4395" y="591"/>
                    </a:lnTo>
                    <a:lnTo>
                      <a:pt x="3379" y="1"/>
                    </a:lnTo>
                    <a:close/>
                  </a:path>
                </a:pathLst>
              </a:custGeom>
              <a:solidFill>
                <a:schemeClr val="accent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2"/>
              <p:cNvSpPr/>
              <p:nvPr/>
            </p:nvSpPr>
            <p:spPr>
              <a:xfrm>
                <a:off x="5466499" y="7201993"/>
                <a:ext cx="26397" cy="50727"/>
              </a:xfrm>
              <a:custGeom>
                <a:rect b="b" l="l" r="r" t="t"/>
                <a:pathLst>
                  <a:path extrusionOk="0" h="638" w="332">
                    <a:moveTo>
                      <a:pt x="331" y="0"/>
                    </a:moveTo>
                    <a:lnTo>
                      <a:pt x="0" y="189"/>
                    </a:lnTo>
                    <a:lnTo>
                      <a:pt x="0" y="638"/>
                    </a:lnTo>
                    <a:lnTo>
                      <a:pt x="331" y="437"/>
                    </a:lnTo>
                    <a:lnTo>
                      <a:pt x="331" y="0"/>
                    </a:lnTo>
                    <a:close/>
                  </a:path>
                </a:pathLst>
              </a:custGeom>
              <a:solidFill>
                <a:schemeClr val="accent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2"/>
              <p:cNvSpPr/>
              <p:nvPr/>
            </p:nvSpPr>
            <p:spPr>
              <a:xfrm>
                <a:off x="5470236" y="7041303"/>
                <a:ext cx="513873" cy="222469"/>
              </a:xfrm>
              <a:custGeom>
                <a:rect b="b" l="l" r="r" t="t"/>
                <a:pathLst>
                  <a:path extrusionOk="0" h="2798" w="6463">
                    <a:moveTo>
                      <a:pt x="6462" y="25"/>
                    </a:moveTo>
                    <a:lnTo>
                      <a:pt x="6459" y="107"/>
                    </a:lnTo>
                    <a:lnTo>
                      <a:pt x="6459" y="107"/>
                    </a:lnTo>
                    <a:cubicBezTo>
                      <a:pt x="6461" y="80"/>
                      <a:pt x="6462" y="52"/>
                      <a:pt x="6462" y="25"/>
                    </a:cubicBezTo>
                    <a:close/>
                    <a:moveTo>
                      <a:pt x="36" y="1"/>
                    </a:moveTo>
                    <a:lnTo>
                      <a:pt x="1" y="922"/>
                    </a:lnTo>
                    <a:cubicBezTo>
                      <a:pt x="1" y="1419"/>
                      <a:pt x="320" y="1891"/>
                      <a:pt x="957" y="2257"/>
                    </a:cubicBezTo>
                    <a:cubicBezTo>
                      <a:pt x="1589" y="2618"/>
                      <a:pt x="2410" y="2798"/>
                      <a:pt x="3232" y="2798"/>
                    </a:cubicBezTo>
                    <a:cubicBezTo>
                      <a:pt x="4053" y="2798"/>
                      <a:pt x="4874" y="2618"/>
                      <a:pt x="5506" y="2257"/>
                    </a:cubicBezTo>
                    <a:cubicBezTo>
                      <a:pt x="6120" y="1903"/>
                      <a:pt x="6427" y="1430"/>
                      <a:pt x="6427" y="958"/>
                    </a:cubicBezTo>
                    <a:lnTo>
                      <a:pt x="6459" y="107"/>
                    </a:lnTo>
                    <a:lnTo>
                      <a:pt x="6459" y="107"/>
                    </a:lnTo>
                    <a:cubicBezTo>
                      <a:pt x="6425" y="552"/>
                      <a:pt x="6119" y="990"/>
                      <a:pt x="5529" y="1324"/>
                    </a:cubicBezTo>
                    <a:cubicBezTo>
                      <a:pt x="4903" y="1684"/>
                      <a:pt x="4079" y="1865"/>
                      <a:pt x="3255" y="1865"/>
                    </a:cubicBezTo>
                    <a:cubicBezTo>
                      <a:pt x="2431" y="1865"/>
                      <a:pt x="1607" y="1684"/>
                      <a:pt x="981" y="1324"/>
                    </a:cubicBezTo>
                    <a:cubicBezTo>
                      <a:pt x="343" y="958"/>
                      <a:pt x="36" y="474"/>
                      <a:pt x="36"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2"/>
              <p:cNvSpPr/>
              <p:nvPr/>
            </p:nvSpPr>
            <p:spPr>
              <a:xfrm>
                <a:off x="5792411" y="7043211"/>
                <a:ext cx="191699" cy="216108"/>
              </a:xfrm>
              <a:custGeom>
                <a:rect b="b" l="l" r="r" t="t"/>
                <a:pathLst>
                  <a:path extrusionOk="0" h="2718" w="2411">
                    <a:moveTo>
                      <a:pt x="2410" y="1"/>
                    </a:moveTo>
                    <a:lnTo>
                      <a:pt x="2407" y="83"/>
                    </a:lnTo>
                    <a:lnTo>
                      <a:pt x="2407" y="83"/>
                    </a:lnTo>
                    <a:cubicBezTo>
                      <a:pt x="2409" y="56"/>
                      <a:pt x="2410" y="28"/>
                      <a:pt x="2410" y="1"/>
                    </a:cubicBezTo>
                    <a:close/>
                    <a:moveTo>
                      <a:pt x="2407" y="83"/>
                    </a:moveTo>
                    <a:lnTo>
                      <a:pt x="2407" y="83"/>
                    </a:lnTo>
                    <a:cubicBezTo>
                      <a:pt x="2373" y="528"/>
                      <a:pt x="2067" y="966"/>
                      <a:pt x="1477" y="1300"/>
                    </a:cubicBezTo>
                    <a:cubicBezTo>
                      <a:pt x="1064" y="1548"/>
                      <a:pt x="568" y="1714"/>
                      <a:pt x="36" y="1784"/>
                    </a:cubicBezTo>
                    <a:lnTo>
                      <a:pt x="1" y="2718"/>
                    </a:lnTo>
                    <a:cubicBezTo>
                      <a:pt x="532" y="2635"/>
                      <a:pt x="1040" y="2470"/>
                      <a:pt x="1454" y="2233"/>
                    </a:cubicBezTo>
                    <a:cubicBezTo>
                      <a:pt x="2068" y="1879"/>
                      <a:pt x="2375" y="1406"/>
                      <a:pt x="2375" y="934"/>
                    </a:cubicBezTo>
                    <a:lnTo>
                      <a:pt x="2407" y="83"/>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2"/>
              <p:cNvSpPr/>
              <p:nvPr/>
            </p:nvSpPr>
            <p:spPr>
              <a:xfrm>
                <a:off x="5662809" y="7185057"/>
                <a:ext cx="130635" cy="78476"/>
              </a:xfrm>
              <a:custGeom>
                <a:rect b="b" l="l" r="r" t="t"/>
                <a:pathLst>
                  <a:path extrusionOk="0" h="987" w="1643">
                    <a:moveTo>
                      <a:pt x="36" y="0"/>
                    </a:moveTo>
                    <a:lnTo>
                      <a:pt x="0" y="934"/>
                    </a:lnTo>
                    <a:cubicBezTo>
                      <a:pt x="260" y="969"/>
                      <a:pt x="532" y="987"/>
                      <a:pt x="805" y="987"/>
                    </a:cubicBezTo>
                    <a:cubicBezTo>
                      <a:pt x="1078" y="987"/>
                      <a:pt x="1353" y="969"/>
                      <a:pt x="1619" y="934"/>
                    </a:cubicBezTo>
                    <a:lnTo>
                      <a:pt x="1642" y="0"/>
                    </a:lnTo>
                    <a:lnTo>
                      <a:pt x="1642" y="0"/>
                    </a:lnTo>
                    <a:cubicBezTo>
                      <a:pt x="1377" y="48"/>
                      <a:pt x="1108" y="71"/>
                      <a:pt x="839" y="71"/>
                    </a:cubicBezTo>
                    <a:cubicBezTo>
                      <a:pt x="570" y="71"/>
                      <a:pt x="302" y="48"/>
                      <a:pt x="36"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2"/>
              <p:cNvSpPr/>
              <p:nvPr/>
            </p:nvSpPr>
            <p:spPr>
              <a:xfrm>
                <a:off x="5527562" y="7135284"/>
                <a:ext cx="138109" cy="124036"/>
              </a:xfrm>
              <a:custGeom>
                <a:rect b="b" l="l" r="r" t="t"/>
                <a:pathLst>
                  <a:path extrusionOk="0" h="1560" w="1737">
                    <a:moveTo>
                      <a:pt x="24" y="0"/>
                    </a:moveTo>
                    <a:lnTo>
                      <a:pt x="0" y="922"/>
                    </a:lnTo>
                    <a:cubicBezTo>
                      <a:pt x="71" y="969"/>
                      <a:pt x="142" y="1028"/>
                      <a:pt x="236" y="1075"/>
                    </a:cubicBezTo>
                    <a:cubicBezTo>
                      <a:pt x="662" y="1323"/>
                      <a:pt x="1158" y="1489"/>
                      <a:pt x="1713" y="1560"/>
                    </a:cubicBezTo>
                    <a:lnTo>
                      <a:pt x="1737" y="626"/>
                    </a:lnTo>
                    <a:cubicBezTo>
                      <a:pt x="1193" y="556"/>
                      <a:pt x="685" y="390"/>
                      <a:pt x="260" y="142"/>
                    </a:cubicBezTo>
                    <a:cubicBezTo>
                      <a:pt x="177" y="95"/>
                      <a:pt x="95" y="59"/>
                      <a:pt x="24"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2"/>
              <p:cNvSpPr/>
              <p:nvPr/>
            </p:nvSpPr>
            <p:spPr>
              <a:xfrm>
                <a:off x="5470236" y="7042257"/>
                <a:ext cx="59235" cy="166335"/>
              </a:xfrm>
              <a:custGeom>
                <a:rect b="b" l="l" r="r" t="t"/>
                <a:pathLst>
                  <a:path extrusionOk="0" h="2092" w="745">
                    <a:moveTo>
                      <a:pt x="36" y="1"/>
                    </a:moveTo>
                    <a:lnTo>
                      <a:pt x="1" y="934"/>
                    </a:lnTo>
                    <a:cubicBezTo>
                      <a:pt x="1" y="1029"/>
                      <a:pt x="24" y="1135"/>
                      <a:pt x="48" y="1229"/>
                    </a:cubicBezTo>
                    <a:cubicBezTo>
                      <a:pt x="142" y="1537"/>
                      <a:pt x="355" y="1832"/>
                      <a:pt x="709" y="2092"/>
                    </a:cubicBezTo>
                    <a:lnTo>
                      <a:pt x="745" y="1170"/>
                    </a:lnTo>
                    <a:cubicBezTo>
                      <a:pt x="390" y="899"/>
                      <a:pt x="154" y="603"/>
                      <a:pt x="83" y="296"/>
                    </a:cubicBezTo>
                    <a:cubicBezTo>
                      <a:pt x="48" y="190"/>
                      <a:pt x="36" y="83"/>
                      <a:pt x="36"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2"/>
              <p:cNvSpPr/>
              <p:nvPr/>
            </p:nvSpPr>
            <p:spPr>
              <a:xfrm>
                <a:off x="5447734" y="6894368"/>
                <a:ext cx="561738" cy="295221"/>
              </a:xfrm>
              <a:custGeom>
                <a:rect b="b" l="l" r="r" t="t"/>
                <a:pathLst>
                  <a:path extrusionOk="0" h="3713" w="7065">
                    <a:moveTo>
                      <a:pt x="3517" y="0"/>
                    </a:moveTo>
                    <a:cubicBezTo>
                      <a:pt x="2696" y="0"/>
                      <a:pt x="1878" y="183"/>
                      <a:pt x="1252" y="550"/>
                    </a:cubicBezTo>
                    <a:cubicBezTo>
                      <a:pt x="0" y="1270"/>
                      <a:pt x="12" y="2451"/>
                      <a:pt x="1264" y="3172"/>
                    </a:cubicBezTo>
                    <a:cubicBezTo>
                      <a:pt x="1902" y="3532"/>
                      <a:pt x="2726" y="3713"/>
                      <a:pt x="3547" y="3713"/>
                    </a:cubicBezTo>
                    <a:cubicBezTo>
                      <a:pt x="4368" y="3713"/>
                      <a:pt x="5186" y="3532"/>
                      <a:pt x="5812" y="3172"/>
                    </a:cubicBezTo>
                    <a:cubicBezTo>
                      <a:pt x="7064" y="2451"/>
                      <a:pt x="7053" y="1270"/>
                      <a:pt x="5800" y="550"/>
                    </a:cubicBezTo>
                    <a:cubicBezTo>
                      <a:pt x="5162" y="183"/>
                      <a:pt x="4338" y="0"/>
                      <a:pt x="3517"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2"/>
              <p:cNvSpPr/>
              <p:nvPr/>
            </p:nvSpPr>
            <p:spPr>
              <a:xfrm>
                <a:off x="5493691" y="6834735"/>
                <a:ext cx="465054" cy="330682"/>
              </a:xfrm>
              <a:custGeom>
                <a:rect b="b" l="l" r="r" t="t"/>
                <a:pathLst>
                  <a:path extrusionOk="0" h="4159" w="5849">
                    <a:moveTo>
                      <a:pt x="1" y="0"/>
                    </a:moveTo>
                    <a:lnTo>
                      <a:pt x="1" y="12"/>
                    </a:lnTo>
                    <a:lnTo>
                      <a:pt x="1" y="2493"/>
                    </a:lnTo>
                    <a:lnTo>
                      <a:pt x="1" y="2564"/>
                    </a:lnTo>
                    <a:lnTo>
                      <a:pt x="1" y="2599"/>
                    </a:lnTo>
                    <a:lnTo>
                      <a:pt x="1" y="2658"/>
                    </a:lnTo>
                    <a:lnTo>
                      <a:pt x="1" y="2682"/>
                    </a:lnTo>
                    <a:cubicBezTo>
                      <a:pt x="1" y="2693"/>
                      <a:pt x="1" y="2717"/>
                      <a:pt x="25" y="2729"/>
                    </a:cubicBezTo>
                    <a:lnTo>
                      <a:pt x="25" y="2753"/>
                    </a:lnTo>
                    <a:lnTo>
                      <a:pt x="25" y="2776"/>
                    </a:lnTo>
                    <a:cubicBezTo>
                      <a:pt x="25" y="2788"/>
                      <a:pt x="36" y="2800"/>
                      <a:pt x="36" y="2812"/>
                    </a:cubicBezTo>
                    <a:cubicBezTo>
                      <a:pt x="48" y="2847"/>
                      <a:pt x="48" y="2859"/>
                      <a:pt x="60" y="2894"/>
                    </a:cubicBezTo>
                    <a:lnTo>
                      <a:pt x="60" y="2906"/>
                    </a:lnTo>
                    <a:cubicBezTo>
                      <a:pt x="84" y="2930"/>
                      <a:pt x="84" y="2953"/>
                      <a:pt x="95" y="2977"/>
                    </a:cubicBezTo>
                    <a:cubicBezTo>
                      <a:pt x="107" y="3012"/>
                      <a:pt x="119" y="3024"/>
                      <a:pt x="143" y="3048"/>
                    </a:cubicBezTo>
                    <a:cubicBezTo>
                      <a:pt x="143" y="3048"/>
                      <a:pt x="143" y="3060"/>
                      <a:pt x="155" y="3060"/>
                    </a:cubicBezTo>
                    <a:cubicBezTo>
                      <a:pt x="166" y="3095"/>
                      <a:pt x="178" y="3107"/>
                      <a:pt x="202" y="3142"/>
                    </a:cubicBezTo>
                    <a:cubicBezTo>
                      <a:pt x="214" y="3154"/>
                      <a:pt x="225" y="3190"/>
                      <a:pt x="237" y="3201"/>
                    </a:cubicBezTo>
                    <a:lnTo>
                      <a:pt x="261" y="3213"/>
                    </a:lnTo>
                    <a:cubicBezTo>
                      <a:pt x="273" y="3237"/>
                      <a:pt x="284" y="3261"/>
                      <a:pt x="320" y="3272"/>
                    </a:cubicBezTo>
                    <a:lnTo>
                      <a:pt x="332" y="3284"/>
                    </a:lnTo>
                    <a:cubicBezTo>
                      <a:pt x="344" y="3296"/>
                      <a:pt x="355" y="3331"/>
                      <a:pt x="391" y="3343"/>
                    </a:cubicBezTo>
                    <a:lnTo>
                      <a:pt x="403" y="3355"/>
                    </a:lnTo>
                    <a:cubicBezTo>
                      <a:pt x="414" y="3379"/>
                      <a:pt x="450" y="3402"/>
                      <a:pt x="473" y="3426"/>
                    </a:cubicBezTo>
                    <a:lnTo>
                      <a:pt x="497" y="3438"/>
                    </a:lnTo>
                    <a:cubicBezTo>
                      <a:pt x="509" y="3450"/>
                      <a:pt x="533" y="3461"/>
                      <a:pt x="556" y="3497"/>
                    </a:cubicBezTo>
                    <a:lnTo>
                      <a:pt x="568" y="3509"/>
                    </a:lnTo>
                    <a:cubicBezTo>
                      <a:pt x="592" y="3520"/>
                      <a:pt x="615" y="3532"/>
                      <a:pt x="639" y="3568"/>
                    </a:cubicBezTo>
                    <a:lnTo>
                      <a:pt x="651" y="3568"/>
                    </a:lnTo>
                    <a:cubicBezTo>
                      <a:pt x="674" y="3579"/>
                      <a:pt x="698" y="3591"/>
                      <a:pt x="733" y="3615"/>
                    </a:cubicBezTo>
                    <a:lnTo>
                      <a:pt x="757" y="3639"/>
                    </a:lnTo>
                    <a:cubicBezTo>
                      <a:pt x="792" y="3674"/>
                      <a:pt x="828" y="3686"/>
                      <a:pt x="863" y="3721"/>
                    </a:cubicBezTo>
                    <a:cubicBezTo>
                      <a:pt x="911" y="3745"/>
                      <a:pt x="946" y="3757"/>
                      <a:pt x="993" y="3792"/>
                    </a:cubicBezTo>
                    <a:cubicBezTo>
                      <a:pt x="1005" y="3792"/>
                      <a:pt x="1029" y="3804"/>
                      <a:pt x="1040" y="3804"/>
                    </a:cubicBezTo>
                    <a:cubicBezTo>
                      <a:pt x="1064" y="3816"/>
                      <a:pt x="1111" y="3828"/>
                      <a:pt x="1147" y="3851"/>
                    </a:cubicBezTo>
                    <a:cubicBezTo>
                      <a:pt x="1159" y="3851"/>
                      <a:pt x="1170" y="3863"/>
                      <a:pt x="1182" y="3863"/>
                    </a:cubicBezTo>
                    <a:cubicBezTo>
                      <a:pt x="1230" y="3875"/>
                      <a:pt x="1277" y="3910"/>
                      <a:pt x="1336" y="3922"/>
                    </a:cubicBezTo>
                    <a:lnTo>
                      <a:pt x="1348" y="3922"/>
                    </a:lnTo>
                    <a:lnTo>
                      <a:pt x="1478" y="3969"/>
                    </a:lnTo>
                    <a:cubicBezTo>
                      <a:pt x="1501" y="3969"/>
                      <a:pt x="1513" y="3981"/>
                      <a:pt x="1525" y="3981"/>
                    </a:cubicBezTo>
                    <a:cubicBezTo>
                      <a:pt x="1572" y="3993"/>
                      <a:pt x="1596" y="4017"/>
                      <a:pt x="1643" y="4017"/>
                    </a:cubicBezTo>
                    <a:cubicBezTo>
                      <a:pt x="1655" y="4017"/>
                      <a:pt x="1678" y="4028"/>
                      <a:pt x="1690" y="4028"/>
                    </a:cubicBezTo>
                    <a:cubicBezTo>
                      <a:pt x="1749" y="4040"/>
                      <a:pt x="1797" y="4052"/>
                      <a:pt x="1856" y="4076"/>
                    </a:cubicBezTo>
                    <a:lnTo>
                      <a:pt x="1879" y="4076"/>
                    </a:lnTo>
                    <a:cubicBezTo>
                      <a:pt x="1926" y="4087"/>
                      <a:pt x="1974" y="4087"/>
                      <a:pt x="2009" y="4099"/>
                    </a:cubicBezTo>
                    <a:cubicBezTo>
                      <a:pt x="2033" y="4099"/>
                      <a:pt x="2045" y="4099"/>
                      <a:pt x="2056" y="4111"/>
                    </a:cubicBezTo>
                    <a:cubicBezTo>
                      <a:pt x="2104" y="4123"/>
                      <a:pt x="2151" y="4123"/>
                      <a:pt x="2175" y="4123"/>
                    </a:cubicBezTo>
                    <a:lnTo>
                      <a:pt x="2222" y="4123"/>
                    </a:lnTo>
                    <a:cubicBezTo>
                      <a:pt x="2281" y="4147"/>
                      <a:pt x="2328" y="4147"/>
                      <a:pt x="2387" y="4147"/>
                    </a:cubicBezTo>
                    <a:lnTo>
                      <a:pt x="2411" y="4147"/>
                    </a:lnTo>
                    <a:cubicBezTo>
                      <a:pt x="2458" y="4147"/>
                      <a:pt x="2505" y="4158"/>
                      <a:pt x="2541" y="4158"/>
                    </a:cubicBezTo>
                    <a:lnTo>
                      <a:pt x="3309" y="4158"/>
                    </a:lnTo>
                    <a:cubicBezTo>
                      <a:pt x="3368" y="4158"/>
                      <a:pt x="3415" y="4147"/>
                      <a:pt x="3474" y="4147"/>
                    </a:cubicBezTo>
                    <a:lnTo>
                      <a:pt x="3486" y="4147"/>
                    </a:lnTo>
                    <a:cubicBezTo>
                      <a:pt x="3545" y="4147"/>
                      <a:pt x="3592" y="4123"/>
                      <a:pt x="3651" y="4123"/>
                    </a:cubicBezTo>
                    <a:lnTo>
                      <a:pt x="3698" y="4123"/>
                    </a:lnTo>
                    <a:cubicBezTo>
                      <a:pt x="3746" y="4123"/>
                      <a:pt x="3769" y="4111"/>
                      <a:pt x="3817" y="4111"/>
                    </a:cubicBezTo>
                    <a:cubicBezTo>
                      <a:pt x="3828" y="4111"/>
                      <a:pt x="3840" y="4111"/>
                      <a:pt x="3864" y="4099"/>
                    </a:cubicBezTo>
                    <a:cubicBezTo>
                      <a:pt x="3923" y="4087"/>
                      <a:pt x="3958" y="4087"/>
                      <a:pt x="4017" y="4076"/>
                    </a:cubicBezTo>
                    <a:cubicBezTo>
                      <a:pt x="4076" y="4052"/>
                      <a:pt x="4124" y="4040"/>
                      <a:pt x="4171" y="4028"/>
                    </a:cubicBezTo>
                    <a:cubicBezTo>
                      <a:pt x="4183" y="4028"/>
                      <a:pt x="4195" y="4017"/>
                      <a:pt x="4218" y="4017"/>
                    </a:cubicBezTo>
                    <a:cubicBezTo>
                      <a:pt x="4254" y="3993"/>
                      <a:pt x="4289" y="3981"/>
                      <a:pt x="4336" y="3981"/>
                    </a:cubicBezTo>
                    <a:cubicBezTo>
                      <a:pt x="4348" y="3981"/>
                      <a:pt x="4360" y="3969"/>
                      <a:pt x="4372" y="3969"/>
                    </a:cubicBezTo>
                    <a:cubicBezTo>
                      <a:pt x="4419" y="3957"/>
                      <a:pt x="4478" y="3934"/>
                      <a:pt x="4525" y="3910"/>
                    </a:cubicBezTo>
                    <a:cubicBezTo>
                      <a:pt x="4573" y="3898"/>
                      <a:pt x="4608" y="3863"/>
                      <a:pt x="4667" y="3851"/>
                    </a:cubicBezTo>
                    <a:cubicBezTo>
                      <a:pt x="4691" y="3851"/>
                      <a:pt x="4703" y="3839"/>
                      <a:pt x="4714" y="3839"/>
                    </a:cubicBezTo>
                    <a:cubicBezTo>
                      <a:pt x="4750" y="3816"/>
                      <a:pt x="4785" y="3804"/>
                      <a:pt x="4821" y="3792"/>
                    </a:cubicBezTo>
                    <a:cubicBezTo>
                      <a:pt x="4833" y="3792"/>
                      <a:pt x="4844" y="3780"/>
                      <a:pt x="4868" y="3780"/>
                    </a:cubicBezTo>
                    <a:cubicBezTo>
                      <a:pt x="4903" y="3745"/>
                      <a:pt x="4951" y="3733"/>
                      <a:pt x="4998" y="3698"/>
                    </a:cubicBezTo>
                    <a:cubicBezTo>
                      <a:pt x="5553" y="3379"/>
                      <a:pt x="5848" y="2930"/>
                      <a:pt x="5848" y="2504"/>
                    </a:cubicBezTo>
                    <a:lnTo>
                      <a:pt x="5848" y="0"/>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2"/>
              <p:cNvSpPr/>
              <p:nvPr/>
            </p:nvSpPr>
            <p:spPr>
              <a:xfrm>
                <a:off x="5491291" y="6837035"/>
                <a:ext cx="465054" cy="330682"/>
              </a:xfrm>
              <a:custGeom>
                <a:rect b="b" l="l" r="r" t="t"/>
                <a:pathLst>
                  <a:path extrusionOk="0" h="4159" w="5849">
                    <a:moveTo>
                      <a:pt x="1" y="0"/>
                    </a:moveTo>
                    <a:lnTo>
                      <a:pt x="1" y="12"/>
                    </a:lnTo>
                    <a:lnTo>
                      <a:pt x="1" y="2493"/>
                    </a:lnTo>
                    <a:lnTo>
                      <a:pt x="1" y="2564"/>
                    </a:lnTo>
                    <a:lnTo>
                      <a:pt x="1" y="2599"/>
                    </a:lnTo>
                    <a:lnTo>
                      <a:pt x="1" y="2658"/>
                    </a:lnTo>
                    <a:lnTo>
                      <a:pt x="1" y="2682"/>
                    </a:lnTo>
                    <a:cubicBezTo>
                      <a:pt x="1" y="2693"/>
                      <a:pt x="1" y="2717"/>
                      <a:pt x="25" y="2729"/>
                    </a:cubicBezTo>
                    <a:lnTo>
                      <a:pt x="25" y="2753"/>
                    </a:lnTo>
                    <a:lnTo>
                      <a:pt x="25" y="2776"/>
                    </a:lnTo>
                    <a:cubicBezTo>
                      <a:pt x="25" y="2788"/>
                      <a:pt x="36" y="2800"/>
                      <a:pt x="36" y="2812"/>
                    </a:cubicBezTo>
                    <a:cubicBezTo>
                      <a:pt x="48" y="2847"/>
                      <a:pt x="48" y="2859"/>
                      <a:pt x="60" y="2894"/>
                    </a:cubicBezTo>
                    <a:lnTo>
                      <a:pt x="60" y="2906"/>
                    </a:lnTo>
                    <a:cubicBezTo>
                      <a:pt x="84" y="2930"/>
                      <a:pt x="84" y="2953"/>
                      <a:pt x="95" y="2977"/>
                    </a:cubicBezTo>
                    <a:cubicBezTo>
                      <a:pt x="107" y="3012"/>
                      <a:pt x="119" y="3024"/>
                      <a:pt x="143" y="3048"/>
                    </a:cubicBezTo>
                    <a:cubicBezTo>
                      <a:pt x="143" y="3048"/>
                      <a:pt x="143" y="3060"/>
                      <a:pt x="155" y="3060"/>
                    </a:cubicBezTo>
                    <a:cubicBezTo>
                      <a:pt x="166" y="3095"/>
                      <a:pt x="178" y="3107"/>
                      <a:pt x="202" y="3142"/>
                    </a:cubicBezTo>
                    <a:cubicBezTo>
                      <a:pt x="214" y="3154"/>
                      <a:pt x="225" y="3190"/>
                      <a:pt x="237" y="3201"/>
                    </a:cubicBezTo>
                    <a:lnTo>
                      <a:pt x="261" y="3213"/>
                    </a:lnTo>
                    <a:cubicBezTo>
                      <a:pt x="273" y="3237"/>
                      <a:pt x="284" y="3261"/>
                      <a:pt x="320" y="3272"/>
                    </a:cubicBezTo>
                    <a:lnTo>
                      <a:pt x="332" y="3284"/>
                    </a:lnTo>
                    <a:cubicBezTo>
                      <a:pt x="344" y="3296"/>
                      <a:pt x="355" y="3331"/>
                      <a:pt x="391" y="3343"/>
                    </a:cubicBezTo>
                    <a:lnTo>
                      <a:pt x="403" y="3355"/>
                    </a:lnTo>
                    <a:cubicBezTo>
                      <a:pt x="414" y="3379"/>
                      <a:pt x="450" y="3402"/>
                      <a:pt x="473" y="3426"/>
                    </a:cubicBezTo>
                    <a:lnTo>
                      <a:pt x="497" y="3438"/>
                    </a:lnTo>
                    <a:cubicBezTo>
                      <a:pt x="509" y="3450"/>
                      <a:pt x="533" y="3461"/>
                      <a:pt x="556" y="3497"/>
                    </a:cubicBezTo>
                    <a:lnTo>
                      <a:pt x="568" y="3509"/>
                    </a:lnTo>
                    <a:cubicBezTo>
                      <a:pt x="592" y="3520"/>
                      <a:pt x="615" y="3532"/>
                      <a:pt x="639" y="3568"/>
                    </a:cubicBezTo>
                    <a:lnTo>
                      <a:pt x="651" y="3568"/>
                    </a:lnTo>
                    <a:cubicBezTo>
                      <a:pt x="674" y="3579"/>
                      <a:pt x="698" y="3591"/>
                      <a:pt x="733" y="3615"/>
                    </a:cubicBezTo>
                    <a:lnTo>
                      <a:pt x="757" y="3639"/>
                    </a:lnTo>
                    <a:cubicBezTo>
                      <a:pt x="792" y="3674"/>
                      <a:pt x="828" y="3686"/>
                      <a:pt x="863" y="3721"/>
                    </a:cubicBezTo>
                    <a:cubicBezTo>
                      <a:pt x="911" y="3745"/>
                      <a:pt x="946" y="3757"/>
                      <a:pt x="993" y="3792"/>
                    </a:cubicBezTo>
                    <a:cubicBezTo>
                      <a:pt x="1005" y="3792"/>
                      <a:pt x="1029" y="3804"/>
                      <a:pt x="1040" y="3804"/>
                    </a:cubicBezTo>
                    <a:cubicBezTo>
                      <a:pt x="1064" y="3816"/>
                      <a:pt x="1111" y="3828"/>
                      <a:pt x="1147" y="3851"/>
                    </a:cubicBezTo>
                    <a:cubicBezTo>
                      <a:pt x="1159" y="3851"/>
                      <a:pt x="1170" y="3863"/>
                      <a:pt x="1182" y="3863"/>
                    </a:cubicBezTo>
                    <a:cubicBezTo>
                      <a:pt x="1230" y="3875"/>
                      <a:pt x="1277" y="3910"/>
                      <a:pt x="1336" y="3922"/>
                    </a:cubicBezTo>
                    <a:lnTo>
                      <a:pt x="1348" y="3922"/>
                    </a:lnTo>
                    <a:lnTo>
                      <a:pt x="1478" y="3969"/>
                    </a:lnTo>
                    <a:cubicBezTo>
                      <a:pt x="1501" y="3969"/>
                      <a:pt x="1513" y="3981"/>
                      <a:pt x="1525" y="3981"/>
                    </a:cubicBezTo>
                    <a:cubicBezTo>
                      <a:pt x="1572" y="3993"/>
                      <a:pt x="1596" y="4017"/>
                      <a:pt x="1643" y="4017"/>
                    </a:cubicBezTo>
                    <a:cubicBezTo>
                      <a:pt x="1655" y="4017"/>
                      <a:pt x="1678" y="4028"/>
                      <a:pt x="1690" y="4028"/>
                    </a:cubicBezTo>
                    <a:cubicBezTo>
                      <a:pt x="1749" y="4040"/>
                      <a:pt x="1797" y="4052"/>
                      <a:pt x="1856" y="4076"/>
                    </a:cubicBezTo>
                    <a:lnTo>
                      <a:pt x="1879" y="4076"/>
                    </a:lnTo>
                    <a:cubicBezTo>
                      <a:pt x="1926" y="4087"/>
                      <a:pt x="1974" y="4087"/>
                      <a:pt x="2009" y="4099"/>
                    </a:cubicBezTo>
                    <a:cubicBezTo>
                      <a:pt x="2033" y="4099"/>
                      <a:pt x="2045" y="4099"/>
                      <a:pt x="2056" y="4111"/>
                    </a:cubicBezTo>
                    <a:cubicBezTo>
                      <a:pt x="2104" y="4123"/>
                      <a:pt x="2151" y="4123"/>
                      <a:pt x="2175" y="4123"/>
                    </a:cubicBezTo>
                    <a:lnTo>
                      <a:pt x="2222" y="4123"/>
                    </a:lnTo>
                    <a:cubicBezTo>
                      <a:pt x="2281" y="4147"/>
                      <a:pt x="2328" y="4147"/>
                      <a:pt x="2387" y="4147"/>
                    </a:cubicBezTo>
                    <a:lnTo>
                      <a:pt x="2411" y="4147"/>
                    </a:lnTo>
                    <a:cubicBezTo>
                      <a:pt x="2458" y="4147"/>
                      <a:pt x="2505" y="4158"/>
                      <a:pt x="2541" y="4158"/>
                    </a:cubicBezTo>
                    <a:lnTo>
                      <a:pt x="3309" y="4158"/>
                    </a:lnTo>
                    <a:cubicBezTo>
                      <a:pt x="3368" y="4158"/>
                      <a:pt x="3415" y="4147"/>
                      <a:pt x="3474" y="4147"/>
                    </a:cubicBezTo>
                    <a:lnTo>
                      <a:pt x="3486" y="4147"/>
                    </a:lnTo>
                    <a:cubicBezTo>
                      <a:pt x="3545" y="4147"/>
                      <a:pt x="3592" y="4123"/>
                      <a:pt x="3651" y="4123"/>
                    </a:cubicBezTo>
                    <a:lnTo>
                      <a:pt x="3698" y="4123"/>
                    </a:lnTo>
                    <a:cubicBezTo>
                      <a:pt x="3746" y="4123"/>
                      <a:pt x="3769" y="4111"/>
                      <a:pt x="3817" y="4111"/>
                    </a:cubicBezTo>
                    <a:cubicBezTo>
                      <a:pt x="3828" y="4111"/>
                      <a:pt x="3840" y="4111"/>
                      <a:pt x="3864" y="4099"/>
                    </a:cubicBezTo>
                    <a:cubicBezTo>
                      <a:pt x="3923" y="4087"/>
                      <a:pt x="3958" y="4087"/>
                      <a:pt x="4017" y="4076"/>
                    </a:cubicBezTo>
                    <a:cubicBezTo>
                      <a:pt x="4076" y="4052"/>
                      <a:pt x="4124" y="4040"/>
                      <a:pt x="4171" y="4028"/>
                    </a:cubicBezTo>
                    <a:cubicBezTo>
                      <a:pt x="4183" y="4028"/>
                      <a:pt x="4195" y="4017"/>
                      <a:pt x="4218" y="4017"/>
                    </a:cubicBezTo>
                    <a:cubicBezTo>
                      <a:pt x="4254" y="3993"/>
                      <a:pt x="4289" y="3981"/>
                      <a:pt x="4336" y="3981"/>
                    </a:cubicBezTo>
                    <a:cubicBezTo>
                      <a:pt x="4348" y="3981"/>
                      <a:pt x="4360" y="3969"/>
                      <a:pt x="4372" y="3969"/>
                    </a:cubicBezTo>
                    <a:cubicBezTo>
                      <a:pt x="4419" y="3957"/>
                      <a:pt x="4478" y="3934"/>
                      <a:pt x="4525" y="3910"/>
                    </a:cubicBezTo>
                    <a:cubicBezTo>
                      <a:pt x="4573" y="3898"/>
                      <a:pt x="4608" y="3863"/>
                      <a:pt x="4667" y="3851"/>
                    </a:cubicBezTo>
                    <a:cubicBezTo>
                      <a:pt x="4691" y="3851"/>
                      <a:pt x="4703" y="3839"/>
                      <a:pt x="4714" y="3839"/>
                    </a:cubicBezTo>
                    <a:cubicBezTo>
                      <a:pt x="4750" y="3816"/>
                      <a:pt x="4785" y="3804"/>
                      <a:pt x="4821" y="3792"/>
                    </a:cubicBezTo>
                    <a:cubicBezTo>
                      <a:pt x="4833" y="3792"/>
                      <a:pt x="4844" y="3780"/>
                      <a:pt x="4868" y="3780"/>
                    </a:cubicBezTo>
                    <a:cubicBezTo>
                      <a:pt x="4903" y="3745"/>
                      <a:pt x="4951" y="3733"/>
                      <a:pt x="4998" y="3698"/>
                    </a:cubicBezTo>
                    <a:cubicBezTo>
                      <a:pt x="5553" y="3379"/>
                      <a:pt x="5848" y="2930"/>
                      <a:pt x="5848" y="2504"/>
                    </a:cubicBezTo>
                    <a:lnTo>
                      <a:pt x="5848" y="0"/>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2"/>
              <p:cNvSpPr/>
              <p:nvPr/>
            </p:nvSpPr>
            <p:spPr>
              <a:xfrm>
                <a:off x="5469281" y="6285239"/>
                <a:ext cx="513873" cy="850837"/>
              </a:xfrm>
              <a:custGeom>
                <a:rect b="b" l="l" r="r" t="t"/>
                <a:pathLst>
                  <a:path extrusionOk="0" h="10701" w="6463">
                    <a:moveTo>
                      <a:pt x="6463" y="24"/>
                    </a:moveTo>
                    <a:lnTo>
                      <a:pt x="6463" y="32"/>
                    </a:lnTo>
                    <a:lnTo>
                      <a:pt x="6463" y="32"/>
                    </a:lnTo>
                    <a:cubicBezTo>
                      <a:pt x="6463" y="30"/>
                      <a:pt x="6463" y="27"/>
                      <a:pt x="6463" y="24"/>
                    </a:cubicBezTo>
                    <a:close/>
                    <a:moveTo>
                      <a:pt x="36" y="0"/>
                    </a:moveTo>
                    <a:lnTo>
                      <a:pt x="1" y="8825"/>
                    </a:lnTo>
                    <a:cubicBezTo>
                      <a:pt x="1" y="9309"/>
                      <a:pt x="320" y="9782"/>
                      <a:pt x="946" y="10160"/>
                    </a:cubicBezTo>
                    <a:cubicBezTo>
                      <a:pt x="1584" y="10520"/>
                      <a:pt x="2408" y="10700"/>
                      <a:pt x="3229" y="10700"/>
                    </a:cubicBezTo>
                    <a:cubicBezTo>
                      <a:pt x="4050" y="10700"/>
                      <a:pt x="4868" y="10520"/>
                      <a:pt x="5494" y="10160"/>
                    </a:cubicBezTo>
                    <a:cubicBezTo>
                      <a:pt x="6120" y="9805"/>
                      <a:pt x="6427" y="9333"/>
                      <a:pt x="6427" y="8860"/>
                    </a:cubicBezTo>
                    <a:lnTo>
                      <a:pt x="6463" y="32"/>
                    </a:lnTo>
                    <a:lnTo>
                      <a:pt x="6463" y="32"/>
                    </a:lnTo>
                    <a:cubicBezTo>
                      <a:pt x="6459" y="502"/>
                      <a:pt x="6140" y="971"/>
                      <a:pt x="5529" y="1323"/>
                    </a:cubicBezTo>
                    <a:cubicBezTo>
                      <a:pt x="4903" y="1684"/>
                      <a:pt x="4079" y="1864"/>
                      <a:pt x="3255" y="1864"/>
                    </a:cubicBezTo>
                    <a:cubicBezTo>
                      <a:pt x="2431" y="1864"/>
                      <a:pt x="1607" y="1684"/>
                      <a:pt x="981" y="1323"/>
                    </a:cubicBezTo>
                    <a:cubicBezTo>
                      <a:pt x="343" y="957"/>
                      <a:pt x="36" y="473"/>
                      <a:pt x="36"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2"/>
              <p:cNvSpPr/>
              <p:nvPr/>
            </p:nvSpPr>
            <p:spPr>
              <a:xfrm>
                <a:off x="5445334" y="6896668"/>
                <a:ext cx="561738" cy="295221"/>
              </a:xfrm>
              <a:custGeom>
                <a:rect b="b" l="l" r="r" t="t"/>
                <a:pathLst>
                  <a:path extrusionOk="0" h="3713" w="7065">
                    <a:moveTo>
                      <a:pt x="3517" y="0"/>
                    </a:moveTo>
                    <a:cubicBezTo>
                      <a:pt x="2696" y="0"/>
                      <a:pt x="1878" y="183"/>
                      <a:pt x="1252" y="550"/>
                    </a:cubicBezTo>
                    <a:cubicBezTo>
                      <a:pt x="0" y="1270"/>
                      <a:pt x="12" y="2451"/>
                      <a:pt x="1264" y="3172"/>
                    </a:cubicBezTo>
                    <a:cubicBezTo>
                      <a:pt x="1902" y="3532"/>
                      <a:pt x="2726" y="3713"/>
                      <a:pt x="3547" y="3713"/>
                    </a:cubicBezTo>
                    <a:cubicBezTo>
                      <a:pt x="4368" y="3713"/>
                      <a:pt x="5186" y="3532"/>
                      <a:pt x="5812" y="3172"/>
                    </a:cubicBezTo>
                    <a:cubicBezTo>
                      <a:pt x="7064" y="2451"/>
                      <a:pt x="7053" y="1270"/>
                      <a:pt x="5800" y="550"/>
                    </a:cubicBezTo>
                    <a:cubicBezTo>
                      <a:pt x="5162" y="183"/>
                      <a:pt x="4338" y="0"/>
                      <a:pt x="3517" y="0"/>
                    </a:cubicBez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2"/>
              <p:cNvSpPr/>
              <p:nvPr/>
            </p:nvSpPr>
            <p:spPr>
              <a:xfrm>
                <a:off x="5791457" y="6287148"/>
                <a:ext cx="191699" cy="844476"/>
              </a:xfrm>
              <a:custGeom>
                <a:rect b="b" l="l" r="r" t="t"/>
                <a:pathLst>
                  <a:path extrusionOk="0" h="10621" w="2411">
                    <a:moveTo>
                      <a:pt x="2411" y="0"/>
                    </a:moveTo>
                    <a:lnTo>
                      <a:pt x="2411" y="8"/>
                    </a:lnTo>
                    <a:lnTo>
                      <a:pt x="2411" y="8"/>
                    </a:lnTo>
                    <a:cubicBezTo>
                      <a:pt x="2411" y="6"/>
                      <a:pt x="2411" y="3"/>
                      <a:pt x="2411" y="0"/>
                    </a:cubicBezTo>
                    <a:close/>
                    <a:moveTo>
                      <a:pt x="2411" y="8"/>
                    </a:moveTo>
                    <a:lnTo>
                      <a:pt x="2411" y="8"/>
                    </a:lnTo>
                    <a:cubicBezTo>
                      <a:pt x="2407" y="478"/>
                      <a:pt x="2088" y="947"/>
                      <a:pt x="1477" y="1299"/>
                    </a:cubicBezTo>
                    <a:cubicBezTo>
                      <a:pt x="1064" y="1548"/>
                      <a:pt x="556" y="1713"/>
                      <a:pt x="24" y="1784"/>
                    </a:cubicBezTo>
                    <a:lnTo>
                      <a:pt x="1" y="10620"/>
                    </a:lnTo>
                    <a:cubicBezTo>
                      <a:pt x="532" y="10526"/>
                      <a:pt x="1028" y="10372"/>
                      <a:pt x="1442" y="10136"/>
                    </a:cubicBezTo>
                    <a:cubicBezTo>
                      <a:pt x="2068" y="9781"/>
                      <a:pt x="2375" y="9309"/>
                      <a:pt x="2375" y="8836"/>
                    </a:cubicBezTo>
                    <a:lnTo>
                      <a:pt x="2411" y="8"/>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2"/>
              <p:cNvSpPr/>
              <p:nvPr/>
            </p:nvSpPr>
            <p:spPr>
              <a:xfrm>
                <a:off x="5662809" y="6428915"/>
                <a:ext cx="130635" cy="706923"/>
              </a:xfrm>
              <a:custGeom>
                <a:rect b="b" l="l" r="r" t="t"/>
                <a:pathLst>
                  <a:path extrusionOk="0" h="8891" w="1643">
                    <a:moveTo>
                      <a:pt x="36" y="1"/>
                    </a:moveTo>
                    <a:lnTo>
                      <a:pt x="0" y="8837"/>
                    </a:lnTo>
                    <a:cubicBezTo>
                      <a:pt x="260" y="8872"/>
                      <a:pt x="532" y="8890"/>
                      <a:pt x="805" y="8890"/>
                    </a:cubicBezTo>
                    <a:cubicBezTo>
                      <a:pt x="1078" y="8890"/>
                      <a:pt x="1353" y="8872"/>
                      <a:pt x="1619" y="8837"/>
                    </a:cubicBezTo>
                    <a:lnTo>
                      <a:pt x="1642" y="1"/>
                    </a:lnTo>
                    <a:lnTo>
                      <a:pt x="1642" y="1"/>
                    </a:lnTo>
                    <a:cubicBezTo>
                      <a:pt x="1377" y="48"/>
                      <a:pt x="1105" y="72"/>
                      <a:pt x="835" y="72"/>
                    </a:cubicBezTo>
                    <a:cubicBezTo>
                      <a:pt x="564" y="72"/>
                      <a:pt x="296" y="48"/>
                      <a:pt x="36"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2"/>
              <p:cNvSpPr/>
              <p:nvPr/>
            </p:nvSpPr>
            <p:spPr>
              <a:xfrm>
                <a:off x="5527562" y="6378187"/>
                <a:ext cx="137155" cy="753437"/>
              </a:xfrm>
              <a:custGeom>
                <a:rect b="b" l="l" r="r" t="t"/>
                <a:pathLst>
                  <a:path extrusionOk="0" h="9476" w="1725">
                    <a:moveTo>
                      <a:pt x="24" y="1"/>
                    </a:moveTo>
                    <a:lnTo>
                      <a:pt x="0" y="8837"/>
                    </a:lnTo>
                    <a:cubicBezTo>
                      <a:pt x="71" y="8884"/>
                      <a:pt x="142" y="8943"/>
                      <a:pt x="236" y="8979"/>
                    </a:cubicBezTo>
                    <a:cubicBezTo>
                      <a:pt x="662" y="9239"/>
                      <a:pt x="1158" y="9392"/>
                      <a:pt x="1713" y="9475"/>
                    </a:cubicBezTo>
                    <a:lnTo>
                      <a:pt x="1725" y="639"/>
                    </a:lnTo>
                    <a:cubicBezTo>
                      <a:pt x="1193" y="568"/>
                      <a:pt x="674" y="403"/>
                      <a:pt x="260" y="154"/>
                    </a:cubicBezTo>
                    <a:cubicBezTo>
                      <a:pt x="177" y="107"/>
                      <a:pt x="95" y="60"/>
                      <a:pt x="24"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2"/>
              <p:cNvSpPr/>
              <p:nvPr/>
            </p:nvSpPr>
            <p:spPr>
              <a:xfrm>
                <a:off x="5469281" y="6286194"/>
                <a:ext cx="59314" cy="794702"/>
              </a:xfrm>
              <a:custGeom>
                <a:rect b="b" l="l" r="r" t="t"/>
                <a:pathLst>
                  <a:path extrusionOk="0" h="9995" w="746">
                    <a:moveTo>
                      <a:pt x="36" y="0"/>
                    </a:moveTo>
                    <a:lnTo>
                      <a:pt x="1" y="8825"/>
                    </a:lnTo>
                    <a:cubicBezTo>
                      <a:pt x="1" y="8931"/>
                      <a:pt x="13" y="9037"/>
                      <a:pt x="48" y="9120"/>
                    </a:cubicBezTo>
                    <a:cubicBezTo>
                      <a:pt x="131" y="9439"/>
                      <a:pt x="355" y="9734"/>
                      <a:pt x="710" y="9994"/>
                    </a:cubicBezTo>
                    <a:lnTo>
                      <a:pt x="745" y="1170"/>
                    </a:lnTo>
                    <a:cubicBezTo>
                      <a:pt x="391" y="910"/>
                      <a:pt x="166" y="603"/>
                      <a:pt x="83" y="296"/>
                    </a:cubicBezTo>
                    <a:cubicBezTo>
                      <a:pt x="48" y="189"/>
                      <a:pt x="36" y="83"/>
                      <a:pt x="36"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2"/>
              <p:cNvSpPr/>
              <p:nvPr/>
            </p:nvSpPr>
            <p:spPr>
              <a:xfrm>
                <a:off x="5445826" y="6138225"/>
                <a:ext cx="562692" cy="295221"/>
              </a:xfrm>
              <a:custGeom>
                <a:rect b="b" l="l" r="r" t="t"/>
                <a:pathLst>
                  <a:path extrusionOk="0" h="3713" w="7077">
                    <a:moveTo>
                      <a:pt x="3534" y="1"/>
                    </a:moveTo>
                    <a:cubicBezTo>
                      <a:pt x="2712" y="1"/>
                      <a:pt x="1891" y="184"/>
                      <a:pt x="1264" y="550"/>
                    </a:cubicBezTo>
                    <a:cubicBezTo>
                      <a:pt x="0" y="1271"/>
                      <a:pt x="12" y="2452"/>
                      <a:pt x="1276" y="3172"/>
                    </a:cubicBezTo>
                    <a:cubicBezTo>
                      <a:pt x="1908" y="3533"/>
                      <a:pt x="2732" y="3713"/>
                      <a:pt x="3555" y="3713"/>
                    </a:cubicBezTo>
                    <a:cubicBezTo>
                      <a:pt x="4377" y="3713"/>
                      <a:pt x="5198" y="3533"/>
                      <a:pt x="5824" y="3172"/>
                    </a:cubicBezTo>
                    <a:cubicBezTo>
                      <a:pt x="7077" y="2452"/>
                      <a:pt x="7065" y="1271"/>
                      <a:pt x="5813" y="550"/>
                    </a:cubicBezTo>
                    <a:cubicBezTo>
                      <a:pt x="5181" y="184"/>
                      <a:pt x="4357" y="1"/>
                      <a:pt x="3534"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2"/>
              <p:cNvSpPr/>
              <p:nvPr/>
            </p:nvSpPr>
            <p:spPr>
              <a:xfrm>
                <a:off x="5534082" y="6181002"/>
                <a:ext cx="386180" cy="210940"/>
              </a:xfrm>
              <a:custGeom>
                <a:rect b="b" l="l" r="r" t="t"/>
                <a:pathLst>
                  <a:path extrusionOk="0" h="2653" w="4857">
                    <a:moveTo>
                      <a:pt x="2429" y="0"/>
                    </a:moveTo>
                    <a:cubicBezTo>
                      <a:pt x="1929" y="0"/>
                      <a:pt x="1430" y="95"/>
                      <a:pt x="1017" y="284"/>
                    </a:cubicBezTo>
                    <a:cubicBezTo>
                      <a:pt x="958" y="319"/>
                      <a:pt x="887" y="366"/>
                      <a:pt x="828" y="390"/>
                    </a:cubicBezTo>
                    <a:cubicBezTo>
                      <a:pt x="781" y="425"/>
                      <a:pt x="722" y="461"/>
                      <a:pt x="674" y="496"/>
                    </a:cubicBezTo>
                    <a:cubicBezTo>
                      <a:pt x="1" y="981"/>
                      <a:pt x="1" y="1666"/>
                      <a:pt x="651" y="2150"/>
                    </a:cubicBezTo>
                    <a:cubicBezTo>
                      <a:pt x="710" y="2186"/>
                      <a:pt x="769" y="2233"/>
                      <a:pt x="828" y="2268"/>
                    </a:cubicBezTo>
                    <a:lnTo>
                      <a:pt x="1005" y="2351"/>
                    </a:lnTo>
                    <a:cubicBezTo>
                      <a:pt x="1424" y="2552"/>
                      <a:pt x="1935" y="2652"/>
                      <a:pt x="2445" y="2652"/>
                    </a:cubicBezTo>
                    <a:cubicBezTo>
                      <a:pt x="2954" y="2652"/>
                      <a:pt x="3462" y="2552"/>
                      <a:pt x="3876" y="2351"/>
                    </a:cubicBezTo>
                    <a:cubicBezTo>
                      <a:pt x="3911" y="2327"/>
                      <a:pt x="3970" y="2292"/>
                      <a:pt x="4029" y="2268"/>
                    </a:cubicBezTo>
                    <a:cubicBezTo>
                      <a:pt x="4088" y="2221"/>
                      <a:pt x="4147" y="2186"/>
                      <a:pt x="4206" y="2150"/>
                    </a:cubicBezTo>
                    <a:cubicBezTo>
                      <a:pt x="4856" y="1666"/>
                      <a:pt x="4856" y="981"/>
                      <a:pt x="4183" y="484"/>
                    </a:cubicBezTo>
                    <a:cubicBezTo>
                      <a:pt x="4136" y="449"/>
                      <a:pt x="4076" y="402"/>
                      <a:pt x="4017" y="378"/>
                    </a:cubicBezTo>
                    <a:lnTo>
                      <a:pt x="3840" y="284"/>
                    </a:lnTo>
                    <a:cubicBezTo>
                      <a:pt x="3427" y="95"/>
                      <a:pt x="2928" y="0"/>
                      <a:pt x="2429" y="0"/>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2"/>
              <p:cNvSpPr/>
              <p:nvPr/>
            </p:nvSpPr>
            <p:spPr>
              <a:xfrm>
                <a:off x="5612082" y="6219484"/>
                <a:ext cx="256499" cy="148445"/>
              </a:xfrm>
              <a:custGeom>
                <a:rect b="b" l="l" r="r" t="t"/>
                <a:pathLst>
                  <a:path extrusionOk="0" h="1867" w="3226">
                    <a:moveTo>
                      <a:pt x="378" y="0"/>
                    </a:moveTo>
                    <a:lnTo>
                      <a:pt x="154" y="83"/>
                    </a:lnTo>
                    <a:cubicBezTo>
                      <a:pt x="95" y="119"/>
                      <a:pt x="59" y="142"/>
                      <a:pt x="0" y="178"/>
                    </a:cubicBezTo>
                    <a:lnTo>
                      <a:pt x="1123" y="827"/>
                    </a:lnTo>
                    <a:lnTo>
                      <a:pt x="1453" y="1028"/>
                    </a:lnTo>
                    <a:lnTo>
                      <a:pt x="2895" y="1867"/>
                    </a:lnTo>
                    <a:cubicBezTo>
                      <a:pt x="2930" y="1843"/>
                      <a:pt x="2989" y="1808"/>
                      <a:pt x="3048" y="1784"/>
                    </a:cubicBezTo>
                    <a:cubicBezTo>
                      <a:pt x="3107" y="1737"/>
                      <a:pt x="3166" y="1702"/>
                      <a:pt x="3225" y="1666"/>
                    </a:cubicBezTo>
                    <a:lnTo>
                      <a:pt x="1796" y="827"/>
                    </a:lnTo>
                    <a:lnTo>
                      <a:pt x="1453" y="615"/>
                    </a:lnTo>
                    <a:lnTo>
                      <a:pt x="378" y="0"/>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2"/>
              <p:cNvSpPr/>
              <p:nvPr/>
            </p:nvSpPr>
            <p:spPr>
              <a:xfrm>
                <a:off x="5585764" y="6215747"/>
                <a:ext cx="266836" cy="151308"/>
              </a:xfrm>
              <a:custGeom>
                <a:rect b="b" l="l" r="r" t="t"/>
                <a:pathLst>
                  <a:path extrusionOk="0" h="1903" w="3356">
                    <a:moveTo>
                      <a:pt x="2918" y="0"/>
                    </a:moveTo>
                    <a:lnTo>
                      <a:pt x="1773" y="662"/>
                    </a:lnTo>
                    <a:lnTo>
                      <a:pt x="1430" y="874"/>
                    </a:lnTo>
                    <a:lnTo>
                      <a:pt x="1" y="1701"/>
                    </a:lnTo>
                    <a:cubicBezTo>
                      <a:pt x="60" y="1737"/>
                      <a:pt x="119" y="1784"/>
                      <a:pt x="178" y="1819"/>
                    </a:cubicBezTo>
                    <a:lnTo>
                      <a:pt x="355" y="1902"/>
                    </a:lnTo>
                    <a:lnTo>
                      <a:pt x="1784" y="1075"/>
                    </a:lnTo>
                    <a:lnTo>
                      <a:pt x="2127" y="886"/>
                    </a:lnTo>
                    <a:lnTo>
                      <a:pt x="3356" y="177"/>
                    </a:lnTo>
                    <a:cubicBezTo>
                      <a:pt x="3344" y="177"/>
                      <a:pt x="3320" y="166"/>
                      <a:pt x="3285" y="130"/>
                    </a:cubicBezTo>
                    <a:cubicBezTo>
                      <a:pt x="3178" y="83"/>
                      <a:pt x="3060" y="47"/>
                      <a:pt x="2918"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2"/>
              <p:cNvSpPr/>
              <p:nvPr/>
            </p:nvSpPr>
            <p:spPr>
              <a:xfrm>
                <a:off x="5789057" y="6289448"/>
                <a:ext cx="191699" cy="844476"/>
              </a:xfrm>
              <a:custGeom>
                <a:rect b="b" l="l" r="r" t="t"/>
                <a:pathLst>
                  <a:path extrusionOk="0" h="10621" w="2411">
                    <a:moveTo>
                      <a:pt x="2411" y="0"/>
                    </a:moveTo>
                    <a:lnTo>
                      <a:pt x="2411" y="8"/>
                    </a:lnTo>
                    <a:lnTo>
                      <a:pt x="2411" y="8"/>
                    </a:lnTo>
                    <a:cubicBezTo>
                      <a:pt x="2411" y="6"/>
                      <a:pt x="2411" y="3"/>
                      <a:pt x="2411" y="0"/>
                    </a:cubicBezTo>
                    <a:close/>
                    <a:moveTo>
                      <a:pt x="2411" y="8"/>
                    </a:moveTo>
                    <a:lnTo>
                      <a:pt x="2411" y="8"/>
                    </a:lnTo>
                    <a:cubicBezTo>
                      <a:pt x="2407" y="478"/>
                      <a:pt x="2088" y="947"/>
                      <a:pt x="1477" y="1299"/>
                    </a:cubicBezTo>
                    <a:cubicBezTo>
                      <a:pt x="1064" y="1548"/>
                      <a:pt x="556" y="1713"/>
                      <a:pt x="24" y="1784"/>
                    </a:cubicBezTo>
                    <a:lnTo>
                      <a:pt x="1" y="10620"/>
                    </a:lnTo>
                    <a:cubicBezTo>
                      <a:pt x="532" y="10526"/>
                      <a:pt x="1028" y="10372"/>
                      <a:pt x="1442" y="10136"/>
                    </a:cubicBezTo>
                    <a:cubicBezTo>
                      <a:pt x="2068" y="9781"/>
                      <a:pt x="2375" y="9309"/>
                      <a:pt x="2375" y="8836"/>
                    </a:cubicBezTo>
                    <a:lnTo>
                      <a:pt x="2411" y="8"/>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2"/>
              <p:cNvSpPr/>
              <p:nvPr/>
            </p:nvSpPr>
            <p:spPr>
              <a:xfrm>
                <a:off x="5538773" y="6183069"/>
                <a:ext cx="367336" cy="139779"/>
              </a:xfrm>
              <a:custGeom>
                <a:rect b="b" l="l" r="r" t="t"/>
                <a:pathLst>
                  <a:path extrusionOk="0" h="1758" w="4620">
                    <a:moveTo>
                      <a:pt x="2387" y="1"/>
                    </a:moveTo>
                    <a:cubicBezTo>
                      <a:pt x="1891" y="1"/>
                      <a:pt x="1395" y="98"/>
                      <a:pt x="981" y="293"/>
                    </a:cubicBezTo>
                    <a:cubicBezTo>
                      <a:pt x="922" y="317"/>
                      <a:pt x="840" y="364"/>
                      <a:pt x="781" y="388"/>
                    </a:cubicBezTo>
                    <a:cubicBezTo>
                      <a:pt x="745" y="423"/>
                      <a:pt x="686" y="470"/>
                      <a:pt x="639" y="494"/>
                    </a:cubicBezTo>
                    <a:cubicBezTo>
                      <a:pt x="131" y="848"/>
                      <a:pt x="1" y="1344"/>
                      <a:pt x="249" y="1758"/>
                    </a:cubicBezTo>
                    <a:cubicBezTo>
                      <a:pt x="178" y="1415"/>
                      <a:pt x="344" y="1061"/>
                      <a:pt x="745" y="777"/>
                    </a:cubicBezTo>
                    <a:cubicBezTo>
                      <a:pt x="781" y="730"/>
                      <a:pt x="828" y="707"/>
                      <a:pt x="887" y="671"/>
                    </a:cubicBezTo>
                    <a:cubicBezTo>
                      <a:pt x="946" y="624"/>
                      <a:pt x="1005" y="600"/>
                      <a:pt x="1076" y="565"/>
                    </a:cubicBezTo>
                    <a:cubicBezTo>
                      <a:pt x="1489" y="376"/>
                      <a:pt x="1989" y="281"/>
                      <a:pt x="2488" y="281"/>
                    </a:cubicBezTo>
                    <a:cubicBezTo>
                      <a:pt x="2987" y="281"/>
                      <a:pt x="3486" y="376"/>
                      <a:pt x="3899" y="565"/>
                    </a:cubicBezTo>
                    <a:lnTo>
                      <a:pt x="4077" y="659"/>
                    </a:lnTo>
                    <a:cubicBezTo>
                      <a:pt x="4136" y="683"/>
                      <a:pt x="4195" y="730"/>
                      <a:pt x="4242" y="766"/>
                    </a:cubicBezTo>
                    <a:cubicBezTo>
                      <a:pt x="4419" y="884"/>
                      <a:pt x="4537" y="1014"/>
                      <a:pt x="4620" y="1167"/>
                    </a:cubicBezTo>
                    <a:cubicBezTo>
                      <a:pt x="4584" y="907"/>
                      <a:pt x="4419" y="671"/>
                      <a:pt x="4136" y="482"/>
                    </a:cubicBezTo>
                    <a:cubicBezTo>
                      <a:pt x="4088" y="447"/>
                      <a:pt x="4029" y="411"/>
                      <a:pt x="3970" y="376"/>
                    </a:cubicBezTo>
                    <a:lnTo>
                      <a:pt x="3793" y="293"/>
                    </a:lnTo>
                    <a:cubicBezTo>
                      <a:pt x="3380" y="98"/>
                      <a:pt x="2883" y="1"/>
                      <a:pt x="2387"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2"/>
              <p:cNvSpPr/>
              <p:nvPr/>
            </p:nvSpPr>
            <p:spPr>
              <a:xfrm>
                <a:off x="5844093" y="6414841"/>
                <a:ext cx="87381" cy="98672"/>
              </a:xfrm>
              <a:custGeom>
                <a:rect b="b" l="l" r="r" t="t"/>
                <a:pathLst>
                  <a:path extrusionOk="0" h="1241" w="1099">
                    <a:moveTo>
                      <a:pt x="1087" y="1"/>
                    </a:moveTo>
                    <a:lnTo>
                      <a:pt x="1087" y="8"/>
                    </a:lnTo>
                    <a:lnTo>
                      <a:pt x="1087" y="8"/>
                    </a:lnTo>
                    <a:cubicBezTo>
                      <a:pt x="1091" y="6"/>
                      <a:pt x="1095" y="3"/>
                      <a:pt x="1099" y="1"/>
                    </a:cubicBezTo>
                    <a:close/>
                    <a:moveTo>
                      <a:pt x="1087" y="8"/>
                    </a:moveTo>
                    <a:cubicBezTo>
                      <a:pt x="997" y="67"/>
                      <a:pt x="917" y="145"/>
                      <a:pt x="815" y="201"/>
                    </a:cubicBezTo>
                    <a:cubicBezTo>
                      <a:pt x="579" y="343"/>
                      <a:pt x="296" y="449"/>
                      <a:pt x="0" y="532"/>
                    </a:cubicBezTo>
                    <a:lnTo>
                      <a:pt x="0" y="1241"/>
                    </a:lnTo>
                    <a:cubicBezTo>
                      <a:pt x="284" y="1158"/>
                      <a:pt x="532" y="1040"/>
                      <a:pt x="780" y="922"/>
                    </a:cubicBezTo>
                    <a:cubicBezTo>
                      <a:pt x="898" y="863"/>
                      <a:pt x="1004" y="804"/>
                      <a:pt x="1087" y="757"/>
                    </a:cubicBezTo>
                    <a:lnTo>
                      <a:pt x="1087" y="8"/>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2"/>
              <p:cNvSpPr/>
              <p:nvPr/>
            </p:nvSpPr>
            <p:spPr>
              <a:xfrm>
                <a:off x="5844093" y="6510651"/>
                <a:ext cx="87381" cy="168243"/>
              </a:xfrm>
              <a:custGeom>
                <a:rect b="b" l="l" r="r" t="t"/>
                <a:pathLst>
                  <a:path extrusionOk="0" h="2116" w="1099">
                    <a:moveTo>
                      <a:pt x="1099" y="1"/>
                    </a:moveTo>
                    <a:cubicBezTo>
                      <a:pt x="1004" y="36"/>
                      <a:pt x="922" y="95"/>
                      <a:pt x="815" y="154"/>
                    </a:cubicBezTo>
                    <a:cubicBezTo>
                      <a:pt x="579" y="308"/>
                      <a:pt x="296" y="390"/>
                      <a:pt x="0" y="461"/>
                    </a:cubicBezTo>
                    <a:lnTo>
                      <a:pt x="0" y="2115"/>
                    </a:lnTo>
                    <a:cubicBezTo>
                      <a:pt x="296" y="2032"/>
                      <a:pt x="555" y="1926"/>
                      <a:pt x="815" y="1784"/>
                    </a:cubicBezTo>
                    <a:cubicBezTo>
                      <a:pt x="922" y="1725"/>
                      <a:pt x="1004" y="1666"/>
                      <a:pt x="1099" y="1595"/>
                    </a:cubicBezTo>
                    <a:lnTo>
                      <a:pt x="1099" y="1"/>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2"/>
              <p:cNvSpPr/>
              <p:nvPr/>
            </p:nvSpPr>
            <p:spPr>
              <a:xfrm>
                <a:off x="5547281" y="6698534"/>
                <a:ext cx="62018" cy="364474"/>
              </a:xfrm>
              <a:custGeom>
                <a:rect b="b" l="l" r="r" t="t"/>
                <a:pathLst>
                  <a:path extrusionOk="0" h="4584" w="780">
                    <a:moveTo>
                      <a:pt x="0" y="0"/>
                    </a:moveTo>
                    <a:lnTo>
                      <a:pt x="0" y="4135"/>
                    </a:lnTo>
                    <a:lnTo>
                      <a:pt x="780" y="4584"/>
                    </a:lnTo>
                    <a:lnTo>
                      <a:pt x="780" y="449"/>
                    </a:lnTo>
                    <a:lnTo>
                      <a:pt x="0" y="0"/>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2"/>
              <p:cNvSpPr/>
              <p:nvPr/>
            </p:nvSpPr>
            <p:spPr>
              <a:xfrm>
                <a:off x="5547281" y="6626179"/>
                <a:ext cx="62018" cy="91198"/>
              </a:xfrm>
              <a:custGeom>
                <a:rect b="b" l="l" r="r" t="t"/>
                <a:pathLst>
                  <a:path extrusionOk="0" h="1147" w="780">
                    <a:moveTo>
                      <a:pt x="0" y="1"/>
                    </a:moveTo>
                    <a:lnTo>
                      <a:pt x="0" y="686"/>
                    </a:lnTo>
                    <a:lnTo>
                      <a:pt x="780" y="1146"/>
                    </a:lnTo>
                    <a:lnTo>
                      <a:pt x="780" y="449"/>
                    </a:lnTo>
                    <a:lnTo>
                      <a:pt x="0" y="1"/>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2"/>
              <p:cNvSpPr/>
              <p:nvPr/>
            </p:nvSpPr>
            <p:spPr>
              <a:xfrm>
                <a:off x="5547281" y="6444896"/>
                <a:ext cx="62018" cy="202989"/>
              </a:xfrm>
              <a:custGeom>
                <a:rect b="b" l="l" r="r" t="t"/>
                <a:pathLst>
                  <a:path extrusionOk="0" h="2553" w="780">
                    <a:moveTo>
                      <a:pt x="0" y="1"/>
                    </a:moveTo>
                    <a:lnTo>
                      <a:pt x="0" y="2092"/>
                    </a:lnTo>
                    <a:lnTo>
                      <a:pt x="780" y="2552"/>
                    </a:lnTo>
                    <a:lnTo>
                      <a:pt x="780" y="438"/>
                    </a:lnTo>
                    <a:lnTo>
                      <a:pt x="0" y="1"/>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2"/>
              <p:cNvSpPr/>
              <p:nvPr/>
            </p:nvSpPr>
            <p:spPr>
              <a:xfrm>
                <a:off x="5790011" y="7045511"/>
                <a:ext cx="191699" cy="216108"/>
              </a:xfrm>
              <a:custGeom>
                <a:rect b="b" l="l" r="r" t="t"/>
                <a:pathLst>
                  <a:path extrusionOk="0" h="2718" w="2411">
                    <a:moveTo>
                      <a:pt x="2410" y="1"/>
                    </a:moveTo>
                    <a:lnTo>
                      <a:pt x="2407" y="83"/>
                    </a:lnTo>
                    <a:lnTo>
                      <a:pt x="2407" y="83"/>
                    </a:lnTo>
                    <a:cubicBezTo>
                      <a:pt x="2409" y="56"/>
                      <a:pt x="2410" y="28"/>
                      <a:pt x="2410" y="1"/>
                    </a:cubicBezTo>
                    <a:close/>
                    <a:moveTo>
                      <a:pt x="2407" y="83"/>
                    </a:moveTo>
                    <a:lnTo>
                      <a:pt x="2407" y="83"/>
                    </a:lnTo>
                    <a:cubicBezTo>
                      <a:pt x="2373" y="528"/>
                      <a:pt x="2067" y="966"/>
                      <a:pt x="1477" y="1300"/>
                    </a:cubicBezTo>
                    <a:cubicBezTo>
                      <a:pt x="1064" y="1548"/>
                      <a:pt x="568" y="1714"/>
                      <a:pt x="36" y="1784"/>
                    </a:cubicBezTo>
                    <a:lnTo>
                      <a:pt x="1" y="2718"/>
                    </a:lnTo>
                    <a:cubicBezTo>
                      <a:pt x="532" y="2635"/>
                      <a:pt x="1040" y="2470"/>
                      <a:pt x="1454" y="2233"/>
                    </a:cubicBezTo>
                    <a:cubicBezTo>
                      <a:pt x="2068" y="1879"/>
                      <a:pt x="2375" y="1406"/>
                      <a:pt x="2375" y="934"/>
                    </a:cubicBezTo>
                    <a:lnTo>
                      <a:pt x="2407" y="83"/>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2"/>
              <p:cNvSpPr/>
              <p:nvPr/>
            </p:nvSpPr>
            <p:spPr>
              <a:xfrm>
                <a:off x="5467836" y="7044557"/>
                <a:ext cx="59235" cy="166335"/>
              </a:xfrm>
              <a:custGeom>
                <a:rect b="b" l="l" r="r" t="t"/>
                <a:pathLst>
                  <a:path extrusionOk="0" h="2092" w="745">
                    <a:moveTo>
                      <a:pt x="36" y="1"/>
                    </a:moveTo>
                    <a:lnTo>
                      <a:pt x="1" y="934"/>
                    </a:lnTo>
                    <a:cubicBezTo>
                      <a:pt x="1" y="1029"/>
                      <a:pt x="24" y="1135"/>
                      <a:pt x="48" y="1229"/>
                    </a:cubicBezTo>
                    <a:cubicBezTo>
                      <a:pt x="142" y="1537"/>
                      <a:pt x="355" y="1832"/>
                      <a:pt x="709" y="2092"/>
                    </a:cubicBezTo>
                    <a:lnTo>
                      <a:pt x="745" y="1170"/>
                    </a:lnTo>
                    <a:cubicBezTo>
                      <a:pt x="390" y="899"/>
                      <a:pt x="154" y="603"/>
                      <a:pt x="83" y="296"/>
                    </a:cubicBezTo>
                    <a:cubicBezTo>
                      <a:pt x="48" y="190"/>
                      <a:pt x="36" y="83"/>
                      <a:pt x="36" y="1"/>
                    </a:cubicBez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2"/>
              <p:cNvSpPr/>
              <p:nvPr/>
            </p:nvSpPr>
            <p:spPr>
              <a:xfrm>
                <a:off x="5466881" y="6288494"/>
                <a:ext cx="59314" cy="794702"/>
              </a:xfrm>
              <a:custGeom>
                <a:rect b="b" l="l" r="r" t="t"/>
                <a:pathLst>
                  <a:path extrusionOk="0" h="9995" w="746">
                    <a:moveTo>
                      <a:pt x="36" y="0"/>
                    </a:moveTo>
                    <a:lnTo>
                      <a:pt x="1" y="8825"/>
                    </a:lnTo>
                    <a:cubicBezTo>
                      <a:pt x="1" y="8931"/>
                      <a:pt x="13" y="9037"/>
                      <a:pt x="48" y="9120"/>
                    </a:cubicBezTo>
                    <a:cubicBezTo>
                      <a:pt x="131" y="9439"/>
                      <a:pt x="355" y="9734"/>
                      <a:pt x="710" y="9994"/>
                    </a:cubicBezTo>
                    <a:lnTo>
                      <a:pt x="745" y="1170"/>
                    </a:lnTo>
                    <a:cubicBezTo>
                      <a:pt x="391" y="910"/>
                      <a:pt x="166" y="603"/>
                      <a:pt x="83" y="296"/>
                    </a:cubicBezTo>
                    <a:cubicBezTo>
                      <a:pt x="48" y="189"/>
                      <a:pt x="36" y="83"/>
                      <a:pt x="36" y="0"/>
                    </a:cubicBez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1" name="Google Shape;2201;p32"/>
            <p:cNvGrpSpPr/>
            <p:nvPr/>
          </p:nvGrpSpPr>
          <p:grpSpPr>
            <a:xfrm>
              <a:off x="350925" y="3668675"/>
              <a:ext cx="1314274" cy="809400"/>
              <a:chOff x="5522300" y="5335650"/>
              <a:chExt cx="1314274" cy="809400"/>
            </a:xfrm>
          </p:grpSpPr>
          <p:sp>
            <p:nvSpPr>
              <p:cNvPr id="2202" name="Google Shape;2202;p32"/>
              <p:cNvSpPr/>
              <p:nvPr/>
            </p:nvSpPr>
            <p:spPr>
              <a:xfrm>
                <a:off x="5522300" y="5959482"/>
                <a:ext cx="311312" cy="185568"/>
              </a:xfrm>
              <a:custGeom>
                <a:rect b="b" l="l" r="r" t="t"/>
                <a:pathLst>
                  <a:path extrusionOk="0" h="3226" w="5412">
                    <a:moveTo>
                      <a:pt x="2730" y="0"/>
                    </a:moveTo>
                    <a:lnTo>
                      <a:pt x="1" y="1512"/>
                    </a:lnTo>
                    <a:lnTo>
                      <a:pt x="3108" y="3225"/>
                    </a:lnTo>
                    <a:lnTo>
                      <a:pt x="5033" y="3048"/>
                    </a:lnTo>
                    <a:lnTo>
                      <a:pt x="5411" y="1855"/>
                    </a:lnTo>
                    <a:lnTo>
                      <a:pt x="2730" y="0"/>
                    </a:lnTo>
                    <a:close/>
                  </a:path>
                </a:pathLst>
              </a:custGeom>
              <a:solidFill>
                <a:srgbClr val="282A2E">
                  <a:alpha val="7044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2"/>
              <p:cNvSpPr/>
              <p:nvPr/>
            </p:nvSpPr>
            <p:spPr>
              <a:xfrm>
                <a:off x="6728491" y="5355380"/>
                <a:ext cx="8858" cy="72076"/>
              </a:xfrm>
              <a:custGeom>
                <a:rect b="b" l="l" r="r" t="t"/>
                <a:pathLst>
                  <a:path extrusionOk="0" h="1253" w="154">
                    <a:moveTo>
                      <a:pt x="154" y="0"/>
                    </a:moveTo>
                    <a:lnTo>
                      <a:pt x="0" y="83"/>
                    </a:lnTo>
                    <a:lnTo>
                      <a:pt x="0" y="1253"/>
                    </a:lnTo>
                    <a:lnTo>
                      <a:pt x="154" y="1170"/>
                    </a:lnTo>
                    <a:lnTo>
                      <a:pt x="154"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2"/>
              <p:cNvSpPr/>
              <p:nvPr/>
            </p:nvSpPr>
            <p:spPr>
              <a:xfrm>
                <a:off x="5720753" y="5941133"/>
                <a:ext cx="66611" cy="169231"/>
              </a:xfrm>
              <a:custGeom>
                <a:rect b="b" l="l" r="r" t="t"/>
                <a:pathLst>
                  <a:path extrusionOk="0" h="2942" w="1158">
                    <a:moveTo>
                      <a:pt x="0" y="0"/>
                    </a:moveTo>
                    <a:lnTo>
                      <a:pt x="0" y="2280"/>
                    </a:lnTo>
                    <a:lnTo>
                      <a:pt x="1158" y="2942"/>
                    </a:lnTo>
                    <a:lnTo>
                      <a:pt x="1158" y="674"/>
                    </a:lnTo>
                    <a:lnTo>
                      <a:pt x="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2"/>
              <p:cNvSpPr/>
              <p:nvPr/>
            </p:nvSpPr>
            <p:spPr>
              <a:xfrm>
                <a:off x="5679279" y="5926867"/>
                <a:ext cx="33363" cy="150191"/>
              </a:xfrm>
              <a:custGeom>
                <a:rect b="b" l="l" r="r" t="t"/>
                <a:pathLst>
                  <a:path extrusionOk="0" h="2611" w="580">
                    <a:moveTo>
                      <a:pt x="1" y="0"/>
                    </a:moveTo>
                    <a:lnTo>
                      <a:pt x="1" y="2280"/>
                    </a:lnTo>
                    <a:lnTo>
                      <a:pt x="579" y="2611"/>
                    </a:lnTo>
                    <a:lnTo>
                      <a:pt x="579" y="343"/>
                    </a:lnTo>
                    <a:lnTo>
                      <a:pt x="1"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2"/>
              <p:cNvSpPr/>
              <p:nvPr/>
            </p:nvSpPr>
            <p:spPr>
              <a:xfrm>
                <a:off x="5712585" y="5941133"/>
                <a:ext cx="8226" cy="135926"/>
              </a:xfrm>
              <a:custGeom>
                <a:rect b="b" l="l" r="r" t="t"/>
                <a:pathLst>
                  <a:path extrusionOk="0" h="2363" w="143">
                    <a:moveTo>
                      <a:pt x="142" y="0"/>
                    </a:moveTo>
                    <a:lnTo>
                      <a:pt x="0" y="95"/>
                    </a:lnTo>
                    <a:lnTo>
                      <a:pt x="0" y="2363"/>
                    </a:lnTo>
                    <a:lnTo>
                      <a:pt x="142" y="2280"/>
                    </a:lnTo>
                    <a:lnTo>
                      <a:pt x="142"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2"/>
              <p:cNvSpPr/>
              <p:nvPr/>
            </p:nvSpPr>
            <p:spPr>
              <a:xfrm>
                <a:off x="5811811" y="5413133"/>
                <a:ext cx="1024763" cy="721735"/>
              </a:xfrm>
              <a:custGeom>
                <a:rect b="b" l="l" r="r" t="t"/>
                <a:pathLst>
                  <a:path extrusionOk="0" h="12547" w="17815">
                    <a:moveTo>
                      <a:pt x="17815" y="0"/>
                    </a:moveTo>
                    <a:lnTo>
                      <a:pt x="0" y="10278"/>
                    </a:lnTo>
                    <a:lnTo>
                      <a:pt x="0" y="12546"/>
                    </a:lnTo>
                    <a:lnTo>
                      <a:pt x="17815" y="2257"/>
                    </a:lnTo>
                    <a:lnTo>
                      <a:pt x="17815"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2"/>
              <p:cNvSpPr/>
              <p:nvPr/>
            </p:nvSpPr>
            <p:spPr>
              <a:xfrm>
                <a:off x="5679279" y="5335650"/>
                <a:ext cx="1157295" cy="668699"/>
              </a:xfrm>
              <a:custGeom>
                <a:rect b="b" l="l" r="r" t="t"/>
                <a:pathLst>
                  <a:path extrusionOk="0" h="11625" w="20119">
                    <a:moveTo>
                      <a:pt x="17815" y="1"/>
                    </a:moveTo>
                    <a:lnTo>
                      <a:pt x="1" y="10278"/>
                    </a:lnTo>
                    <a:lnTo>
                      <a:pt x="579" y="10621"/>
                    </a:lnTo>
                    <a:lnTo>
                      <a:pt x="721" y="10526"/>
                    </a:lnTo>
                    <a:lnTo>
                      <a:pt x="1879" y="11200"/>
                    </a:lnTo>
                    <a:lnTo>
                      <a:pt x="1737" y="11282"/>
                    </a:lnTo>
                    <a:lnTo>
                      <a:pt x="2304" y="11625"/>
                    </a:lnTo>
                    <a:lnTo>
                      <a:pt x="20119" y="1347"/>
                    </a:lnTo>
                    <a:lnTo>
                      <a:pt x="19540" y="1005"/>
                    </a:lnTo>
                    <a:lnTo>
                      <a:pt x="19398" y="1099"/>
                    </a:lnTo>
                    <a:lnTo>
                      <a:pt x="18240" y="426"/>
                    </a:lnTo>
                    <a:lnTo>
                      <a:pt x="18394" y="343"/>
                    </a:lnTo>
                    <a:lnTo>
                      <a:pt x="17815" y="1"/>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2"/>
              <p:cNvSpPr/>
              <p:nvPr/>
            </p:nvSpPr>
            <p:spPr>
              <a:xfrm>
                <a:off x="5747213" y="5525244"/>
                <a:ext cx="762518" cy="439012"/>
              </a:xfrm>
              <a:custGeom>
                <a:rect b="b" l="l" r="r" t="t"/>
                <a:pathLst>
                  <a:path extrusionOk="0" h="7632" w="13256">
                    <a:moveTo>
                      <a:pt x="12688" y="1"/>
                    </a:moveTo>
                    <a:lnTo>
                      <a:pt x="1" y="7313"/>
                    </a:lnTo>
                    <a:lnTo>
                      <a:pt x="568" y="7632"/>
                    </a:lnTo>
                    <a:lnTo>
                      <a:pt x="12688" y="639"/>
                    </a:lnTo>
                    <a:lnTo>
                      <a:pt x="13255" y="308"/>
                    </a:lnTo>
                    <a:lnTo>
                      <a:pt x="12688" y="1"/>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2"/>
              <p:cNvSpPr/>
              <p:nvPr/>
            </p:nvSpPr>
            <p:spPr>
              <a:xfrm>
                <a:off x="6519166" y="5373730"/>
                <a:ext cx="250798" cy="145474"/>
              </a:xfrm>
              <a:custGeom>
                <a:rect b="b" l="l" r="r" t="t"/>
                <a:pathLst>
                  <a:path extrusionOk="0" h="2529" w="4360">
                    <a:moveTo>
                      <a:pt x="3816" y="0"/>
                    </a:moveTo>
                    <a:lnTo>
                      <a:pt x="1" y="2209"/>
                    </a:lnTo>
                    <a:lnTo>
                      <a:pt x="556" y="2528"/>
                    </a:lnTo>
                    <a:lnTo>
                      <a:pt x="3816" y="650"/>
                    </a:lnTo>
                    <a:lnTo>
                      <a:pt x="4360" y="331"/>
                    </a:lnTo>
                    <a:lnTo>
                      <a:pt x="3816" y="0"/>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2"/>
              <p:cNvSpPr/>
              <p:nvPr/>
            </p:nvSpPr>
            <p:spPr>
              <a:xfrm>
                <a:off x="5707810" y="5916685"/>
                <a:ext cx="38137" cy="22434"/>
              </a:xfrm>
              <a:custGeom>
                <a:rect b="b" l="l" r="r" t="t"/>
                <a:pathLst>
                  <a:path extrusionOk="0" h="390" w="663">
                    <a:moveTo>
                      <a:pt x="178" y="0"/>
                    </a:moveTo>
                    <a:lnTo>
                      <a:pt x="1" y="106"/>
                    </a:lnTo>
                    <a:lnTo>
                      <a:pt x="485"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2"/>
              <p:cNvSpPr/>
              <p:nvPr/>
            </p:nvSpPr>
            <p:spPr>
              <a:xfrm>
                <a:off x="5732948" y="5901730"/>
                <a:ext cx="38828" cy="21801"/>
              </a:xfrm>
              <a:custGeom>
                <a:rect b="b" l="l" r="r" t="t"/>
                <a:pathLst>
                  <a:path extrusionOk="0" h="379" w="675">
                    <a:moveTo>
                      <a:pt x="190" y="0"/>
                    </a:moveTo>
                    <a:lnTo>
                      <a:pt x="1" y="95"/>
                    </a:lnTo>
                    <a:lnTo>
                      <a:pt x="485" y="378"/>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2"/>
              <p:cNvSpPr/>
              <p:nvPr/>
            </p:nvSpPr>
            <p:spPr>
              <a:xfrm>
                <a:off x="5759466" y="5886774"/>
                <a:ext cx="38137" cy="22491"/>
              </a:xfrm>
              <a:custGeom>
                <a:rect b="b" l="l" r="r" t="t"/>
                <a:pathLst>
                  <a:path extrusionOk="0" h="391" w="663">
                    <a:moveTo>
                      <a:pt x="178" y="0"/>
                    </a:moveTo>
                    <a:lnTo>
                      <a:pt x="1" y="107"/>
                    </a:lnTo>
                    <a:lnTo>
                      <a:pt x="473"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2"/>
              <p:cNvSpPr/>
              <p:nvPr/>
            </p:nvSpPr>
            <p:spPr>
              <a:xfrm>
                <a:off x="5784603" y="5871818"/>
                <a:ext cx="38137" cy="21801"/>
              </a:xfrm>
              <a:custGeom>
                <a:rect b="b" l="l" r="r" t="t"/>
                <a:pathLst>
                  <a:path extrusionOk="0" h="379" w="663">
                    <a:moveTo>
                      <a:pt x="201" y="0"/>
                    </a:moveTo>
                    <a:lnTo>
                      <a:pt x="1" y="107"/>
                    </a:lnTo>
                    <a:lnTo>
                      <a:pt x="497" y="378"/>
                    </a:lnTo>
                    <a:lnTo>
                      <a:pt x="662" y="284"/>
                    </a:lnTo>
                    <a:lnTo>
                      <a:pt x="201"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2"/>
              <p:cNvSpPr/>
              <p:nvPr/>
            </p:nvSpPr>
            <p:spPr>
              <a:xfrm>
                <a:off x="5810431" y="5857552"/>
                <a:ext cx="38770" cy="21801"/>
              </a:xfrm>
              <a:custGeom>
                <a:rect b="b" l="l" r="r" t="t"/>
                <a:pathLst>
                  <a:path extrusionOk="0" h="379" w="674">
                    <a:moveTo>
                      <a:pt x="190" y="0"/>
                    </a:moveTo>
                    <a:lnTo>
                      <a:pt x="1" y="95"/>
                    </a:lnTo>
                    <a:lnTo>
                      <a:pt x="485" y="378"/>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2"/>
              <p:cNvSpPr/>
              <p:nvPr/>
            </p:nvSpPr>
            <p:spPr>
              <a:xfrm>
                <a:off x="5836948" y="5841906"/>
                <a:ext cx="38080" cy="22491"/>
              </a:xfrm>
              <a:custGeom>
                <a:rect b="b" l="l" r="r" t="t"/>
                <a:pathLst>
                  <a:path extrusionOk="0" h="391" w="662">
                    <a:moveTo>
                      <a:pt x="177" y="1"/>
                    </a:moveTo>
                    <a:lnTo>
                      <a:pt x="0" y="107"/>
                    </a:lnTo>
                    <a:lnTo>
                      <a:pt x="473" y="390"/>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2"/>
              <p:cNvSpPr/>
              <p:nvPr/>
            </p:nvSpPr>
            <p:spPr>
              <a:xfrm>
                <a:off x="5862086" y="5827640"/>
                <a:ext cx="38080" cy="21801"/>
              </a:xfrm>
              <a:custGeom>
                <a:rect b="b" l="l" r="r" t="t"/>
                <a:pathLst>
                  <a:path extrusionOk="0" h="379" w="662">
                    <a:moveTo>
                      <a:pt x="189" y="1"/>
                    </a:moveTo>
                    <a:lnTo>
                      <a:pt x="0" y="107"/>
                    </a:lnTo>
                    <a:lnTo>
                      <a:pt x="485" y="379"/>
                    </a:lnTo>
                    <a:lnTo>
                      <a:pt x="662"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2"/>
              <p:cNvSpPr/>
              <p:nvPr/>
            </p:nvSpPr>
            <p:spPr>
              <a:xfrm>
                <a:off x="5887913" y="5811994"/>
                <a:ext cx="38770" cy="22491"/>
              </a:xfrm>
              <a:custGeom>
                <a:rect b="b" l="l" r="r" t="t"/>
                <a:pathLst>
                  <a:path extrusionOk="0" h="391" w="674">
                    <a:moveTo>
                      <a:pt x="189" y="1"/>
                    </a:moveTo>
                    <a:lnTo>
                      <a:pt x="0" y="107"/>
                    </a:lnTo>
                    <a:lnTo>
                      <a:pt x="485" y="391"/>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2"/>
              <p:cNvSpPr/>
              <p:nvPr/>
            </p:nvSpPr>
            <p:spPr>
              <a:xfrm>
                <a:off x="5913741" y="5797038"/>
                <a:ext cx="38770" cy="23182"/>
              </a:xfrm>
              <a:custGeom>
                <a:rect b="b" l="l" r="r" t="t"/>
                <a:pathLst>
                  <a:path extrusionOk="0" h="403" w="674">
                    <a:moveTo>
                      <a:pt x="177" y="1"/>
                    </a:moveTo>
                    <a:lnTo>
                      <a:pt x="0" y="119"/>
                    </a:lnTo>
                    <a:lnTo>
                      <a:pt x="484" y="403"/>
                    </a:lnTo>
                    <a:lnTo>
                      <a:pt x="674"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2"/>
              <p:cNvSpPr/>
              <p:nvPr/>
            </p:nvSpPr>
            <p:spPr>
              <a:xfrm>
                <a:off x="5939569" y="5782773"/>
                <a:ext cx="38770" cy="21801"/>
              </a:xfrm>
              <a:custGeom>
                <a:rect b="b" l="l" r="r" t="t"/>
                <a:pathLst>
                  <a:path extrusionOk="0" h="379" w="674">
                    <a:moveTo>
                      <a:pt x="189" y="1"/>
                    </a:moveTo>
                    <a:lnTo>
                      <a:pt x="0" y="95"/>
                    </a:lnTo>
                    <a:lnTo>
                      <a:pt x="484" y="379"/>
                    </a:lnTo>
                    <a:lnTo>
                      <a:pt x="673" y="273"/>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2"/>
              <p:cNvSpPr/>
              <p:nvPr/>
            </p:nvSpPr>
            <p:spPr>
              <a:xfrm>
                <a:off x="5964706" y="5767184"/>
                <a:ext cx="39460" cy="23124"/>
              </a:xfrm>
              <a:custGeom>
                <a:rect b="b" l="l" r="r" t="t"/>
                <a:pathLst>
                  <a:path extrusionOk="0" h="402" w="686">
                    <a:moveTo>
                      <a:pt x="189" y="0"/>
                    </a:moveTo>
                    <a:lnTo>
                      <a:pt x="0" y="118"/>
                    </a:lnTo>
                    <a:lnTo>
                      <a:pt x="484" y="402"/>
                    </a:lnTo>
                    <a:lnTo>
                      <a:pt x="685"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2"/>
              <p:cNvSpPr/>
              <p:nvPr/>
            </p:nvSpPr>
            <p:spPr>
              <a:xfrm>
                <a:off x="5991166" y="5752919"/>
                <a:ext cx="38137" cy="21801"/>
              </a:xfrm>
              <a:custGeom>
                <a:rect b="b" l="l" r="r" t="t"/>
                <a:pathLst>
                  <a:path extrusionOk="0" h="379" w="663">
                    <a:moveTo>
                      <a:pt x="178" y="0"/>
                    </a:moveTo>
                    <a:lnTo>
                      <a:pt x="1" y="106"/>
                    </a:lnTo>
                    <a:lnTo>
                      <a:pt x="485" y="378"/>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2"/>
              <p:cNvSpPr/>
              <p:nvPr/>
            </p:nvSpPr>
            <p:spPr>
              <a:xfrm>
                <a:off x="6016994" y="5737273"/>
                <a:ext cx="38828" cy="23182"/>
              </a:xfrm>
              <a:custGeom>
                <a:rect b="b" l="l" r="r" t="t"/>
                <a:pathLst>
                  <a:path extrusionOk="0" h="403" w="675">
                    <a:moveTo>
                      <a:pt x="190" y="0"/>
                    </a:moveTo>
                    <a:lnTo>
                      <a:pt x="1" y="119"/>
                    </a:lnTo>
                    <a:lnTo>
                      <a:pt x="485" y="402"/>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2"/>
              <p:cNvSpPr/>
              <p:nvPr/>
            </p:nvSpPr>
            <p:spPr>
              <a:xfrm>
                <a:off x="6042131" y="5723007"/>
                <a:ext cx="39518" cy="22491"/>
              </a:xfrm>
              <a:custGeom>
                <a:rect b="b" l="l" r="r" t="t"/>
                <a:pathLst>
                  <a:path extrusionOk="0" h="391" w="687">
                    <a:moveTo>
                      <a:pt x="190" y="0"/>
                    </a:moveTo>
                    <a:lnTo>
                      <a:pt x="1" y="107"/>
                    </a:lnTo>
                    <a:lnTo>
                      <a:pt x="485" y="390"/>
                    </a:lnTo>
                    <a:lnTo>
                      <a:pt x="686"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2"/>
              <p:cNvSpPr/>
              <p:nvPr/>
            </p:nvSpPr>
            <p:spPr>
              <a:xfrm>
                <a:off x="6068649" y="5708051"/>
                <a:ext cx="38137" cy="22491"/>
              </a:xfrm>
              <a:custGeom>
                <a:rect b="b" l="l" r="r" t="t"/>
                <a:pathLst>
                  <a:path extrusionOk="0" h="391" w="663">
                    <a:moveTo>
                      <a:pt x="178" y="0"/>
                    </a:moveTo>
                    <a:lnTo>
                      <a:pt x="1" y="119"/>
                    </a:lnTo>
                    <a:lnTo>
                      <a:pt x="485" y="390"/>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2"/>
              <p:cNvSpPr/>
              <p:nvPr/>
            </p:nvSpPr>
            <p:spPr>
              <a:xfrm>
                <a:off x="6093787" y="5693095"/>
                <a:ext cx="39460" cy="22491"/>
              </a:xfrm>
              <a:custGeom>
                <a:rect b="b" l="l" r="r" t="t"/>
                <a:pathLst>
                  <a:path extrusionOk="0" h="391" w="686">
                    <a:moveTo>
                      <a:pt x="201" y="1"/>
                    </a:moveTo>
                    <a:lnTo>
                      <a:pt x="1" y="107"/>
                    </a:lnTo>
                    <a:lnTo>
                      <a:pt x="497" y="390"/>
                    </a:lnTo>
                    <a:lnTo>
                      <a:pt x="686" y="284"/>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2"/>
              <p:cNvSpPr/>
              <p:nvPr/>
            </p:nvSpPr>
            <p:spPr>
              <a:xfrm>
                <a:off x="6120305" y="5678139"/>
                <a:ext cx="38080" cy="23182"/>
              </a:xfrm>
              <a:custGeom>
                <a:rect b="b" l="l" r="r" t="t"/>
                <a:pathLst>
                  <a:path extrusionOk="0" h="403" w="662">
                    <a:moveTo>
                      <a:pt x="178" y="1"/>
                    </a:moveTo>
                    <a:lnTo>
                      <a:pt x="0" y="119"/>
                    </a:lnTo>
                    <a:lnTo>
                      <a:pt x="473" y="402"/>
                    </a:lnTo>
                    <a:lnTo>
                      <a:pt x="662"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2"/>
              <p:cNvSpPr/>
              <p:nvPr/>
            </p:nvSpPr>
            <p:spPr>
              <a:xfrm>
                <a:off x="6145442" y="5663874"/>
                <a:ext cx="38770" cy="21801"/>
              </a:xfrm>
              <a:custGeom>
                <a:rect b="b" l="l" r="r" t="t"/>
                <a:pathLst>
                  <a:path extrusionOk="0" h="379" w="674">
                    <a:moveTo>
                      <a:pt x="201" y="1"/>
                    </a:moveTo>
                    <a:lnTo>
                      <a:pt x="0" y="95"/>
                    </a:lnTo>
                    <a:lnTo>
                      <a:pt x="497" y="379"/>
                    </a:lnTo>
                    <a:lnTo>
                      <a:pt x="674" y="272"/>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2"/>
              <p:cNvSpPr/>
              <p:nvPr/>
            </p:nvSpPr>
            <p:spPr>
              <a:xfrm>
                <a:off x="6171270" y="5648228"/>
                <a:ext cx="39460" cy="22491"/>
              </a:xfrm>
              <a:custGeom>
                <a:rect b="b" l="l" r="r" t="t"/>
                <a:pathLst>
                  <a:path extrusionOk="0" h="391" w="686">
                    <a:moveTo>
                      <a:pt x="189" y="1"/>
                    </a:moveTo>
                    <a:lnTo>
                      <a:pt x="0" y="107"/>
                    </a:lnTo>
                    <a:lnTo>
                      <a:pt x="485" y="391"/>
                    </a:lnTo>
                    <a:lnTo>
                      <a:pt x="686"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2"/>
              <p:cNvSpPr/>
              <p:nvPr/>
            </p:nvSpPr>
            <p:spPr>
              <a:xfrm>
                <a:off x="6197787" y="5633962"/>
                <a:ext cx="38080" cy="21801"/>
              </a:xfrm>
              <a:custGeom>
                <a:rect b="b" l="l" r="r" t="t"/>
                <a:pathLst>
                  <a:path extrusionOk="0" h="379" w="662">
                    <a:moveTo>
                      <a:pt x="177" y="1"/>
                    </a:moveTo>
                    <a:lnTo>
                      <a:pt x="0" y="107"/>
                    </a:lnTo>
                    <a:lnTo>
                      <a:pt x="484" y="379"/>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2"/>
              <p:cNvSpPr/>
              <p:nvPr/>
            </p:nvSpPr>
            <p:spPr>
              <a:xfrm>
                <a:off x="6222925" y="5618373"/>
                <a:ext cx="38770" cy="22434"/>
              </a:xfrm>
              <a:custGeom>
                <a:rect b="b" l="l" r="r" t="t"/>
                <a:pathLst>
                  <a:path extrusionOk="0" h="390" w="674">
                    <a:moveTo>
                      <a:pt x="201" y="0"/>
                    </a:moveTo>
                    <a:lnTo>
                      <a:pt x="0" y="106"/>
                    </a:lnTo>
                    <a:lnTo>
                      <a:pt x="496" y="390"/>
                    </a:lnTo>
                    <a:lnTo>
                      <a:pt x="674" y="284"/>
                    </a:lnTo>
                    <a:lnTo>
                      <a:pt x="201"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2"/>
              <p:cNvSpPr/>
              <p:nvPr/>
            </p:nvSpPr>
            <p:spPr>
              <a:xfrm>
                <a:off x="6248752" y="5604050"/>
                <a:ext cx="38770" cy="22491"/>
              </a:xfrm>
              <a:custGeom>
                <a:rect b="b" l="l" r="r" t="t"/>
                <a:pathLst>
                  <a:path extrusionOk="0" h="391" w="674">
                    <a:moveTo>
                      <a:pt x="189" y="1"/>
                    </a:moveTo>
                    <a:lnTo>
                      <a:pt x="0" y="107"/>
                    </a:lnTo>
                    <a:lnTo>
                      <a:pt x="484" y="391"/>
                    </a:lnTo>
                    <a:lnTo>
                      <a:pt x="673" y="285"/>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2"/>
              <p:cNvSpPr/>
              <p:nvPr/>
            </p:nvSpPr>
            <p:spPr>
              <a:xfrm>
                <a:off x="6275213" y="5589152"/>
                <a:ext cx="38137" cy="21801"/>
              </a:xfrm>
              <a:custGeom>
                <a:rect b="b" l="l" r="r" t="t"/>
                <a:pathLst>
                  <a:path extrusionOk="0" h="379" w="663">
                    <a:moveTo>
                      <a:pt x="178" y="0"/>
                    </a:moveTo>
                    <a:lnTo>
                      <a:pt x="1" y="95"/>
                    </a:lnTo>
                    <a:lnTo>
                      <a:pt x="485" y="378"/>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2"/>
              <p:cNvSpPr/>
              <p:nvPr/>
            </p:nvSpPr>
            <p:spPr>
              <a:xfrm>
                <a:off x="6300350" y="5574196"/>
                <a:ext cx="39518" cy="22491"/>
              </a:xfrm>
              <a:custGeom>
                <a:rect b="b" l="l" r="r" t="t"/>
                <a:pathLst>
                  <a:path extrusionOk="0" h="391" w="687">
                    <a:moveTo>
                      <a:pt x="190" y="0"/>
                    </a:moveTo>
                    <a:lnTo>
                      <a:pt x="1" y="107"/>
                    </a:lnTo>
                    <a:lnTo>
                      <a:pt x="485" y="390"/>
                    </a:lnTo>
                    <a:lnTo>
                      <a:pt x="686"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2"/>
              <p:cNvSpPr/>
              <p:nvPr/>
            </p:nvSpPr>
            <p:spPr>
              <a:xfrm>
                <a:off x="6326178" y="5559240"/>
                <a:ext cx="38828" cy="21801"/>
              </a:xfrm>
              <a:custGeom>
                <a:rect b="b" l="l" r="r" t="t"/>
                <a:pathLst>
                  <a:path extrusionOk="0" h="379" w="675">
                    <a:moveTo>
                      <a:pt x="190" y="0"/>
                    </a:moveTo>
                    <a:lnTo>
                      <a:pt x="1" y="107"/>
                    </a:lnTo>
                    <a:lnTo>
                      <a:pt x="485" y="378"/>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2"/>
              <p:cNvSpPr/>
              <p:nvPr/>
            </p:nvSpPr>
            <p:spPr>
              <a:xfrm>
                <a:off x="6352005" y="5544975"/>
                <a:ext cx="38828" cy="21801"/>
              </a:xfrm>
              <a:custGeom>
                <a:rect b="b" l="l" r="r" t="t"/>
                <a:pathLst>
                  <a:path extrusionOk="0" h="379" w="675">
                    <a:moveTo>
                      <a:pt x="178" y="0"/>
                    </a:moveTo>
                    <a:lnTo>
                      <a:pt x="1" y="95"/>
                    </a:lnTo>
                    <a:lnTo>
                      <a:pt x="497" y="378"/>
                    </a:lnTo>
                    <a:lnTo>
                      <a:pt x="674" y="260"/>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2"/>
              <p:cNvSpPr/>
              <p:nvPr/>
            </p:nvSpPr>
            <p:spPr>
              <a:xfrm>
                <a:off x="6377833" y="5529328"/>
                <a:ext cx="38770" cy="22491"/>
              </a:xfrm>
              <a:custGeom>
                <a:rect b="b" l="l" r="r" t="t"/>
                <a:pathLst>
                  <a:path extrusionOk="0" h="391" w="674">
                    <a:moveTo>
                      <a:pt x="190" y="1"/>
                    </a:moveTo>
                    <a:lnTo>
                      <a:pt x="1" y="107"/>
                    </a:lnTo>
                    <a:lnTo>
                      <a:pt x="485" y="390"/>
                    </a:lnTo>
                    <a:lnTo>
                      <a:pt x="674"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2"/>
              <p:cNvSpPr/>
              <p:nvPr/>
            </p:nvSpPr>
            <p:spPr>
              <a:xfrm>
                <a:off x="6404351" y="5514373"/>
                <a:ext cx="38080" cy="22491"/>
              </a:xfrm>
              <a:custGeom>
                <a:rect b="b" l="l" r="r" t="t"/>
                <a:pathLst>
                  <a:path extrusionOk="0" h="391" w="662">
                    <a:moveTo>
                      <a:pt x="177" y="1"/>
                    </a:moveTo>
                    <a:lnTo>
                      <a:pt x="0" y="119"/>
                    </a:lnTo>
                    <a:lnTo>
                      <a:pt x="473" y="390"/>
                    </a:lnTo>
                    <a:lnTo>
                      <a:pt x="662" y="272"/>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2"/>
              <p:cNvSpPr/>
              <p:nvPr/>
            </p:nvSpPr>
            <p:spPr>
              <a:xfrm>
                <a:off x="6429488" y="5499417"/>
                <a:ext cx="38080" cy="22491"/>
              </a:xfrm>
              <a:custGeom>
                <a:rect b="b" l="l" r="r" t="t"/>
                <a:pathLst>
                  <a:path extrusionOk="0" h="391" w="662">
                    <a:moveTo>
                      <a:pt x="178" y="1"/>
                    </a:moveTo>
                    <a:lnTo>
                      <a:pt x="0" y="107"/>
                    </a:lnTo>
                    <a:lnTo>
                      <a:pt x="485" y="391"/>
                    </a:lnTo>
                    <a:lnTo>
                      <a:pt x="662"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2"/>
              <p:cNvSpPr/>
              <p:nvPr/>
            </p:nvSpPr>
            <p:spPr>
              <a:xfrm>
                <a:off x="6455316" y="5484461"/>
                <a:ext cx="38770" cy="23182"/>
              </a:xfrm>
              <a:custGeom>
                <a:rect b="b" l="l" r="r" t="t"/>
                <a:pathLst>
                  <a:path extrusionOk="0" h="403" w="674">
                    <a:moveTo>
                      <a:pt x="189" y="1"/>
                    </a:moveTo>
                    <a:lnTo>
                      <a:pt x="0" y="119"/>
                    </a:lnTo>
                    <a:lnTo>
                      <a:pt x="485" y="403"/>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2"/>
              <p:cNvSpPr/>
              <p:nvPr/>
            </p:nvSpPr>
            <p:spPr>
              <a:xfrm>
                <a:off x="6481144" y="5470195"/>
                <a:ext cx="38080" cy="21801"/>
              </a:xfrm>
              <a:custGeom>
                <a:rect b="b" l="l" r="r" t="t"/>
                <a:pathLst>
                  <a:path extrusionOk="0" h="379" w="662">
                    <a:moveTo>
                      <a:pt x="177" y="1"/>
                    </a:moveTo>
                    <a:lnTo>
                      <a:pt x="0" y="95"/>
                    </a:lnTo>
                    <a:lnTo>
                      <a:pt x="473" y="379"/>
                    </a:lnTo>
                    <a:lnTo>
                      <a:pt x="662" y="273"/>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2"/>
              <p:cNvSpPr/>
              <p:nvPr/>
            </p:nvSpPr>
            <p:spPr>
              <a:xfrm>
                <a:off x="6506971" y="5454607"/>
                <a:ext cx="38080" cy="23124"/>
              </a:xfrm>
              <a:custGeom>
                <a:rect b="b" l="l" r="r" t="t"/>
                <a:pathLst>
                  <a:path extrusionOk="0" h="402" w="662">
                    <a:moveTo>
                      <a:pt x="189" y="0"/>
                    </a:moveTo>
                    <a:lnTo>
                      <a:pt x="0" y="118"/>
                    </a:lnTo>
                    <a:lnTo>
                      <a:pt x="484" y="402"/>
                    </a:lnTo>
                    <a:lnTo>
                      <a:pt x="662"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2"/>
              <p:cNvSpPr/>
              <p:nvPr/>
            </p:nvSpPr>
            <p:spPr>
              <a:xfrm>
                <a:off x="6532109" y="5440341"/>
                <a:ext cx="39460" cy="21801"/>
              </a:xfrm>
              <a:custGeom>
                <a:rect b="b" l="l" r="r" t="t"/>
                <a:pathLst>
                  <a:path extrusionOk="0" h="379" w="686">
                    <a:moveTo>
                      <a:pt x="201" y="0"/>
                    </a:moveTo>
                    <a:lnTo>
                      <a:pt x="0" y="106"/>
                    </a:lnTo>
                    <a:lnTo>
                      <a:pt x="496" y="378"/>
                    </a:lnTo>
                    <a:lnTo>
                      <a:pt x="685" y="284"/>
                    </a:lnTo>
                    <a:lnTo>
                      <a:pt x="201"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2"/>
              <p:cNvSpPr/>
              <p:nvPr/>
            </p:nvSpPr>
            <p:spPr>
              <a:xfrm>
                <a:off x="6558569" y="5424695"/>
                <a:ext cx="38137" cy="23124"/>
              </a:xfrm>
              <a:custGeom>
                <a:rect b="b" l="l" r="r" t="t"/>
                <a:pathLst>
                  <a:path extrusionOk="0" h="402" w="663">
                    <a:moveTo>
                      <a:pt x="178" y="0"/>
                    </a:moveTo>
                    <a:lnTo>
                      <a:pt x="1" y="118"/>
                    </a:lnTo>
                    <a:lnTo>
                      <a:pt x="485" y="402"/>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2"/>
              <p:cNvSpPr/>
              <p:nvPr/>
            </p:nvSpPr>
            <p:spPr>
              <a:xfrm>
                <a:off x="6584397" y="5410429"/>
                <a:ext cx="38828" cy="22491"/>
              </a:xfrm>
              <a:custGeom>
                <a:rect b="b" l="l" r="r" t="t"/>
                <a:pathLst>
                  <a:path extrusionOk="0" h="391" w="675">
                    <a:moveTo>
                      <a:pt x="190" y="0"/>
                    </a:moveTo>
                    <a:lnTo>
                      <a:pt x="1" y="107"/>
                    </a:lnTo>
                    <a:lnTo>
                      <a:pt x="485" y="390"/>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2"/>
              <p:cNvSpPr/>
              <p:nvPr/>
            </p:nvSpPr>
            <p:spPr>
              <a:xfrm>
                <a:off x="6609534" y="5395473"/>
                <a:ext cx="39518" cy="22491"/>
              </a:xfrm>
              <a:custGeom>
                <a:rect b="b" l="l" r="r" t="t"/>
                <a:pathLst>
                  <a:path extrusionOk="0" h="391" w="687">
                    <a:moveTo>
                      <a:pt x="190" y="0"/>
                    </a:moveTo>
                    <a:lnTo>
                      <a:pt x="1" y="118"/>
                    </a:lnTo>
                    <a:lnTo>
                      <a:pt x="485" y="390"/>
                    </a:lnTo>
                    <a:lnTo>
                      <a:pt x="686"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2"/>
              <p:cNvSpPr/>
              <p:nvPr/>
            </p:nvSpPr>
            <p:spPr>
              <a:xfrm>
                <a:off x="6636052" y="5380518"/>
                <a:ext cx="38137" cy="22491"/>
              </a:xfrm>
              <a:custGeom>
                <a:rect b="b" l="l" r="r" t="t"/>
                <a:pathLst>
                  <a:path extrusionOk="0" h="391" w="663">
                    <a:moveTo>
                      <a:pt x="178" y="0"/>
                    </a:moveTo>
                    <a:lnTo>
                      <a:pt x="1" y="107"/>
                    </a:lnTo>
                    <a:lnTo>
                      <a:pt x="485"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2"/>
              <p:cNvSpPr/>
              <p:nvPr/>
            </p:nvSpPr>
            <p:spPr>
              <a:xfrm>
                <a:off x="6661189" y="5365562"/>
                <a:ext cx="39460" cy="21801"/>
              </a:xfrm>
              <a:custGeom>
                <a:rect b="b" l="l" r="r" t="t"/>
                <a:pathLst>
                  <a:path extrusionOk="0" h="379" w="686">
                    <a:moveTo>
                      <a:pt x="190" y="1"/>
                    </a:moveTo>
                    <a:lnTo>
                      <a:pt x="1" y="107"/>
                    </a:lnTo>
                    <a:lnTo>
                      <a:pt x="485" y="379"/>
                    </a:lnTo>
                    <a:lnTo>
                      <a:pt x="686"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2"/>
              <p:cNvSpPr/>
              <p:nvPr/>
            </p:nvSpPr>
            <p:spPr>
              <a:xfrm>
                <a:off x="6687017" y="5351296"/>
                <a:ext cx="38770" cy="21801"/>
              </a:xfrm>
              <a:custGeom>
                <a:rect b="b" l="l" r="r" t="t"/>
                <a:pathLst>
                  <a:path extrusionOk="0" h="379" w="674">
                    <a:moveTo>
                      <a:pt x="190" y="0"/>
                    </a:moveTo>
                    <a:lnTo>
                      <a:pt x="1" y="95"/>
                    </a:lnTo>
                    <a:lnTo>
                      <a:pt x="485" y="379"/>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2"/>
              <p:cNvSpPr/>
              <p:nvPr/>
            </p:nvSpPr>
            <p:spPr>
              <a:xfrm>
                <a:off x="5794784" y="5966960"/>
                <a:ext cx="38828" cy="23124"/>
              </a:xfrm>
              <a:custGeom>
                <a:rect b="b" l="l" r="r" t="t"/>
                <a:pathLst>
                  <a:path extrusionOk="0" h="402" w="675">
                    <a:moveTo>
                      <a:pt x="190" y="0"/>
                    </a:moveTo>
                    <a:lnTo>
                      <a:pt x="1" y="118"/>
                    </a:lnTo>
                    <a:lnTo>
                      <a:pt x="485" y="402"/>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2"/>
              <p:cNvSpPr/>
              <p:nvPr/>
            </p:nvSpPr>
            <p:spPr>
              <a:xfrm>
                <a:off x="5820612" y="5952695"/>
                <a:ext cx="38828" cy="21801"/>
              </a:xfrm>
              <a:custGeom>
                <a:rect b="b" l="l" r="r" t="t"/>
                <a:pathLst>
                  <a:path extrusionOk="0" h="379" w="675">
                    <a:moveTo>
                      <a:pt x="190" y="0"/>
                    </a:moveTo>
                    <a:lnTo>
                      <a:pt x="1" y="95"/>
                    </a:lnTo>
                    <a:lnTo>
                      <a:pt x="485" y="378"/>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2"/>
              <p:cNvSpPr/>
              <p:nvPr/>
            </p:nvSpPr>
            <p:spPr>
              <a:xfrm>
                <a:off x="5847130" y="5937048"/>
                <a:ext cx="38080" cy="22491"/>
              </a:xfrm>
              <a:custGeom>
                <a:rect b="b" l="l" r="r" t="t"/>
                <a:pathLst>
                  <a:path extrusionOk="0" h="391" w="662">
                    <a:moveTo>
                      <a:pt x="166" y="0"/>
                    </a:moveTo>
                    <a:lnTo>
                      <a:pt x="0" y="107"/>
                    </a:lnTo>
                    <a:lnTo>
                      <a:pt x="485" y="390"/>
                    </a:lnTo>
                    <a:lnTo>
                      <a:pt x="662" y="284"/>
                    </a:lnTo>
                    <a:lnTo>
                      <a:pt x="166"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2"/>
              <p:cNvSpPr/>
              <p:nvPr/>
            </p:nvSpPr>
            <p:spPr>
              <a:xfrm>
                <a:off x="5872267" y="5922783"/>
                <a:ext cx="39460" cy="21801"/>
              </a:xfrm>
              <a:custGeom>
                <a:rect b="b" l="l" r="r" t="t"/>
                <a:pathLst>
                  <a:path extrusionOk="0" h="379" w="686">
                    <a:moveTo>
                      <a:pt x="190" y="0"/>
                    </a:moveTo>
                    <a:lnTo>
                      <a:pt x="1" y="107"/>
                    </a:lnTo>
                    <a:lnTo>
                      <a:pt x="485" y="378"/>
                    </a:lnTo>
                    <a:lnTo>
                      <a:pt x="686"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2"/>
              <p:cNvSpPr/>
              <p:nvPr/>
            </p:nvSpPr>
            <p:spPr>
              <a:xfrm>
                <a:off x="5898095" y="5907137"/>
                <a:ext cx="38770" cy="22491"/>
              </a:xfrm>
              <a:custGeom>
                <a:rect b="b" l="l" r="r" t="t"/>
                <a:pathLst>
                  <a:path extrusionOk="0" h="391" w="674">
                    <a:moveTo>
                      <a:pt x="189" y="1"/>
                    </a:moveTo>
                    <a:lnTo>
                      <a:pt x="0" y="107"/>
                    </a:lnTo>
                    <a:lnTo>
                      <a:pt x="485" y="391"/>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2"/>
              <p:cNvSpPr/>
              <p:nvPr/>
            </p:nvSpPr>
            <p:spPr>
              <a:xfrm>
                <a:off x="5923923" y="5892871"/>
                <a:ext cx="38770" cy="22491"/>
              </a:xfrm>
              <a:custGeom>
                <a:rect b="b" l="l" r="r" t="t"/>
                <a:pathLst>
                  <a:path extrusionOk="0" h="391" w="674">
                    <a:moveTo>
                      <a:pt x="178" y="1"/>
                    </a:moveTo>
                    <a:lnTo>
                      <a:pt x="0" y="107"/>
                    </a:lnTo>
                    <a:lnTo>
                      <a:pt x="497" y="390"/>
                    </a:lnTo>
                    <a:lnTo>
                      <a:pt x="674"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2"/>
              <p:cNvSpPr/>
              <p:nvPr/>
            </p:nvSpPr>
            <p:spPr>
              <a:xfrm>
                <a:off x="5949750" y="5877915"/>
                <a:ext cx="38770" cy="21801"/>
              </a:xfrm>
              <a:custGeom>
                <a:rect b="b" l="l" r="r" t="t"/>
                <a:pathLst>
                  <a:path extrusionOk="0" h="379" w="674">
                    <a:moveTo>
                      <a:pt x="189" y="1"/>
                    </a:moveTo>
                    <a:lnTo>
                      <a:pt x="0" y="95"/>
                    </a:lnTo>
                    <a:lnTo>
                      <a:pt x="485" y="379"/>
                    </a:lnTo>
                    <a:lnTo>
                      <a:pt x="674" y="272"/>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2"/>
              <p:cNvSpPr/>
              <p:nvPr/>
            </p:nvSpPr>
            <p:spPr>
              <a:xfrm>
                <a:off x="5974888" y="5862959"/>
                <a:ext cx="39460" cy="22491"/>
              </a:xfrm>
              <a:custGeom>
                <a:rect b="b" l="l" r="r" t="t"/>
                <a:pathLst>
                  <a:path extrusionOk="0" h="391" w="686">
                    <a:moveTo>
                      <a:pt x="201" y="1"/>
                    </a:moveTo>
                    <a:lnTo>
                      <a:pt x="0" y="107"/>
                    </a:lnTo>
                    <a:lnTo>
                      <a:pt x="496" y="391"/>
                    </a:lnTo>
                    <a:lnTo>
                      <a:pt x="686" y="284"/>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2"/>
              <p:cNvSpPr/>
              <p:nvPr/>
            </p:nvSpPr>
            <p:spPr>
              <a:xfrm>
                <a:off x="6001405" y="5848003"/>
                <a:ext cx="38080" cy="21801"/>
              </a:xfrm>
              <a:custGeom>
                <a:rect b="b" l="l" r="r" t="t"/>
                <a:pathLst>
                  <a:path extrusionOk="0" h="379" w="662">
                    <a:moveTo>
                      <a:pt x="177" y="1"/>
                    </a:moveTo>
                    <a:lnTo>
                      <a:pt x="0" y="107"/>
                    </a:lnTo>
                    <a:lnTo>
                      <a:pt x="484" y="379"/>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2"/>
              <p:cNvSpPr/>
              <p:nvPr/>
            </p:nvSpPr>
            <p:spPr>
              <a:xfrm>
                <a:off x="6026543" y="5833738"/>
                <a:ext cx="39460" cy="21801"/>
              </a:xfrm>
              <a:custGeom>
                <a:rect b="b" l="l" r="r" t="t"/>
                <a:pathLst>
                  <a:path extrusionOk="0" h="379" w="686">
                    <a:moveTo>
                      <a:pt x="201" y="1"/>
                    </a:moveTo>
                    <a:lnTo>
                      <a:pt x="0" y="95"/>
                    </a:lnTo>
                    <a:lnTo>
                      <a:pt x="496" y="379"/>
                    </a:lnTo>
                    <a:lnTo>
                      <a:pt x="685" y="261"/>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2"/>
              <p:cNvSpPr/>
              <p:nvPr/>
            </p:nvSpPr>
            <p:spPr>
              <a:xfrm>
                <a:off x="6053003" y="5818149"/>
                <a:ext cx="38828" cy="22434"/>
              </a:xfrm>
              <a:custGeom>
                <a:rect b="b" l="l" r="r" t="t"/>
                <a:pathLst>
                  <a:path extrusionOk="0" h="390" w="675">
                    <a:moveTo>
                      <a:pt x="178" y="0"/>
                    </a:moveTo>
                    <a:lnTo>
                      <a:pt x="1" y="106"/>
                    </a:lnTo>
                    <a:lnTo>
                      <a:pt x="473" y="390"/>
                    </a:lnTo>
                    <a:lnTo>
                      <a:pt x="674"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2"/>
              <p:cNvSpPr/>
              <p:nvPr/>
            </p:nvSpPr>
            <p:spPr>
              <a:xfrm>
                <a:off x="6078831" y="5803193"/>
                <a:ext cx="38137" cy="22491"/>
              </a:xfrm>
              <a:custGeom>
                <a:rect b="b" l="l" r="r" t="t"/>
                <a:pathLst>
                  <a:path extrusionOk="0" h="391" w="663">
                    <a:moveTo>
                      <a:pt x="190" y="0"/>
                    </a:moveTo>
                    <a:lnTo>
                      <a:pt x="1" y="118"/>
                    </a:lnTo>
                    <a:lnTo>
                      <a:pt x="485" y="390"/>
                    </a:lnTo>
                    <a:lnTo>
                      <a:pt x="662"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2"/>
              <p:cNvSpPr/>
              <p:nvPr/>
            </p:nvSpPr>
            <p:spPr>
              <a:xfrm>
                <a:off x="6103968" y="5788238"/>
                <a:ext cx="39518" cy="22491"/>
              </a:xfrm>
              <a:custGeom>
                <a:rect b="b" l="l" r="r" t="t"/>
                <a:pathLst>
                  <a:path extrusionOk="0" h="391" w="687">
                    <a:moveTo>
                      <a:pt x="202" y="0"/>
                    </a:moveTo>
                    <a:lnTo>
                      <a:pt x="1" y="107"/>
                    </a:lnTo>
                    <a:lnTo>
                      <a:pt x="497" y="390"/>
                    </a:lnTo>
                    <a:lnTo>
                      <a:pt x="686" y="284"/>
                    </a:lnTo>
                    <a:lnTo>
                      <a:pt x="202"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2"/>
              <p:cNvSpPr/>
              <p:nvPr/>
            </p:nvSpPr>
            <p:spPr>
              <a:xfrm>
                <a:off x="6130486" y="5773282"/>
                <a:ext cx="38137" cy="23182"/>
              </a:xfrm>
              <a:custGeom>
                <a:rect b="b" l="l" r="r" t="t"/>
                <a:pathLst>
                  <a:path extrusionOk="0" h="403" w="663">
                    <a:moveTo>
                      <a:pt x="178" y="0"/>
                    </a:moveTo>
                    <a:lnTo>
                      <a:pt x="1" y="119"/>
                    </a:lnTo>
                    <a:lnTo>
                      <a:pt x="485" y="402"/>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2"/>
              <p:cNvSpPr/>
              <p:nvPr/>
            </p:nvSpPr>
            <p:spPr>
              <a:xfrm>
                <a:off x="6156314" y="5759016"/>
                <a:ext cx="38080" cy="21801"/>
              </a:xfrm>
              <a:custGeom>
                <a:rect b="b" l="l" r="r" t="t"/>
                <a:pathLst>
                  <a:path extrusionOk="0" h="379" w="662">
                    <a:moveTo>
                      <a:pt x="189" y="0"/>
                    </a:moveTo>
                    <a:lnTo>
                      <a:pt x="0" y="95"/>
                    </a:lnTo>
                    <a:lnTo>
                      <a:pt x="485" y="378"/>
                    </a:lnTo>
                    <a:lnTo>
                      <a:pt x="662" y="272"/>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2"/>
              <p:cNvSpPr/>
              <p:nvPr/>
            </p:nvSpPr>
            <p:spPr>
              <a:xfrm>
                <a:off x="6181451" y="5743370"/>
                <a:ext cx="39460" cy="23182"/>
              </a:xfrm>
              <a:custGeom>
                <a:rect b="b" l="l" r="r" t="t"/>
                <a:pathLst>
                  <a:path extrusionOk="0" h="403" w="686">
                    <a:moveTo>
                      <a:pt x="190" y="1"/>
                    </a:moveTo>
                    <a:lnTo>
                      <a:pt x="1" y="119"/>
                    </a:lnTo>
                    <a:lnTo>
                      <a:pt x="485" y="402"/>
                    </a:lnTo>
                    <a:lnTo>
                      <a:pt x="686"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2"/>
              <p:cNvSpPr/>
              <p:nvPr/>
            </p:nvSpPr>
            <p:spPr>
              <a:xfrm>
                <a:off x="6207969" y="5729104"/>
                <a:ext cx="38080" cy="21801"/>
              </a:xfrm>
              <a:custGeom>
                <a:rect b="b" l="l" r="r" t="t"/>
                <a:pathLst>
                  <a:path extrusionOk="0" h="379" w="662">
                    <a:moveTo>
                      <a:pt x="177" y="1"/>
                    </a:moveTo>
                    <a:lnTo>
                      <a:pt x="0" y="107"/>
                    </a:lnTo>
                    <a:lnTo>
                      <a:pt x="485" y="379"/>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2"/>
              <p:cNvSpPr/>
              <p:nvPr/>
            </p:nvSpPr>
            <p:spPr>
              <a:xfrm>
                <a:off x="6233106" y="5713458"/>
                <a:ext cx="39460" cy="23182"/>
              </a:xfrm>
              <a:custGeom>
                <a:rect b="b" l="l" r="r" t="t"/>
                <a:pathLst>
                  <a:path extrusionOk="0" h="403" w="686">
                    <a:moveTo>
                      <a:pt x="201" y="1"/>
                    </a:moveTo>
                    <a:lnTo>
                      <a:pt x="0" y="119"/>
                    </a:lnTo>
                    <a:lnTo>
                      <a:pt x="497" y="403"/>
                    </a:lnTo>
                    <a:lnTo>
                      <a:pt x="686" y="284"/>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2"/>
              <p:cNvSpPr/>
              <p:nvPr/>
            </p:nvSpPr>
            <p:spPr>
              <a:xfrm>
                <a:off x="6258934" y="5699193"/>
                <a:ext cx="38770" cy="22491"/>
              </a:xfrm>
              <a:custGeom>
                <a:rect b="b" l="l" r="r" t="t"/>
                <a:pathLst>
                  <a:path extrusionOk="0" h="391" w="674">
                    <a:moveTo>
                      <a:pt x="189" y="1"/>
                    </a:moveTo>
                    <a:lnTo>
                      <a:pt x="0" y="107"/>
                    </a:lnTo>
                    <a:lnTo>
                      <a:pt x="485" y="391"/>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2"/>
              <p:cNvSpPr/>
              <p:nvPr/>
            </p:nvSpPr>
            <p:spPr>
              <a:xfrm>
                <a:off x="6285394" y="5684237"/>
                <a:ext cx="38137" cy="21801"/>
              </a:xfrm>
              <a:custGeom>
                <a:rect b="b" l="l" r="r" t="t"/>
                <a:pathLst>
                  <a:path extrusionOk="0" h="379" w="663">
                    <a:moveTo>
                      <a:pt x="178" y="1"/>
                    </a:moveTo>
                    <a:lnTo>
                      <a:pt x="1" y="119"/>
                    </a:lnTo>
                    <a:lnTo>
                      <a:pt x="485" y="379"/>
                    </a:lnTo>
                    <a:lnTo>
                      <a:pt x="663" y="273"/>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2"/>
              <p:cNvSpPr/>
              <p:nvPr/>
            </p:nvSpPr>
            <p:spPr>
              <a:xfrm>
                <a:off x="6310589" y="5669338"/>
                <a:ext cx="38770" cy="22434"/>
              </a:xfrm>
              <a:custGeom>
                <a:rect b="b" l="l" r="r" t="t"/>
                <a:pathLst>
                  <a:path extrusionOk="0" h="390" w="674">
                    <a:moveTo>
                      <a:pt x="189" y="0"/>
                    </a:moveTo>
                    <a:lnTo>
                      <a:pt x="0" y="106"/>
                    </a:lnTo>
                    <a:lnTo>
                      <a:pt x="484" y="390"/>
                    </a:lnTo>
                    <a:lnTo>
                      <a:pt x="673"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2"/>
              <p:cNvSpPr/>
              <p:nvPr/>
            </p:nvSpPr>
            <p:spPr>
              <a:xfrm>
                <a:off x="6336359" y="5654383"/>
                <a:ext cx="38828" cy="21801"/>
              </a:xfrm>
              <a:custGeom>
                <a:rect b="b" l="l" r="r" t="t"/>
                <a:pathLst>
                  <a:path extrusionOk="0" h="379" w="675">
                    <a:moveTo>
                      <a:pt x="190" y="0"/>
                    </a:moveTo>
                    <a:lnTo>
                      <a:pt x="1" y="106"/>
                    </a:lnTo>
                    <a:lnTo>
                      <a:pt x="485" y="378"/>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2"/>
              <p:cNvSpPr/>
              <p:nvPr/>
            </p:nvSpPr>
            <p:spPr>
              <a:xfrm>
                <a:off x="6362187" y="5640117"/>
                <a:ext cx="38137" cy="21801"/>
              </a:xfrm>
              <a:custGeom>
                <a:rect b="b" l="l" r="r" t="t"/>
                <a:pathLst>
                  <a:path extrusionOk="0" h="379" w="663">
                    <a:moveTo>
                      <a:pt x="178" y="0"/>
                    </a:moveTo>
                    <a:lnTo>
                      <a:pt x="1" y="95"/>
                    </a:lnTo>
                    <a:lnTo>
                      <a:pt x="497" y="378"/>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2"/>
              <p:cNvSpPr/>
              <p:nvPr/>
            </p:nvSpPr>
            <p:spPr>
              <a:xfrm>
                <a:off x="6388015" y="5624471"/>
                <a:ext cx="38828" cy="22491"/>
              </a:xfrm>
              <a:custGeom>
                <a:rect b="b" l="l" r="r" t="t"/>
                <a:pathLst>
                  <a:path extrusionOk="0" h="391" w="675">
                    <a:moveTo>
                      <a:pt x="190" y="0"/>
                    </a:moveTo>
                    <a:lnTo>
                      <a:pt x="1" y="107"/>
                    </a:lnTo>
                    <a:lnTo>
                      <a:pt x="485" y="390"/>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2"/>
              <p:cNvSpPr/>
              <p:nvPr/>
            </p:nvSpPr>
            <p:spPr>
              <a:xfrm>
                <a:off x="6414532" y="5610205"/>
                <a:ext cx="38137" cy="21801"/>
              </a:xfrm>
              <a:custGeom>
                <a:rect b="b" l="l" r="r" t="t"/>
                <a:pathLst>
                  <a:path extrusionOk="0" h="379" w="663">
                    <a:moveTo>
                      <a:pt x="178" y="0"/>
                    </a:moveTo>
                    <a:lnTo>
                      <a:pt x="0" y="107"/>
                    </a:lnTo>
                    <a:lnTo>
                      <a:pt x="473" y="378"/>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2"/>
              <p:cNvSpPr/>
              <p:nvPr/>
            </p:nvSpPr>
            <p:spPr>
              <a:xfrm>
                <a:off x="6439670" y="5594559"/>
                <a:ext cx="38137" cy="22491"/>
              </a:xfrm>
              <a:custGeom>
                <a:rect b="b" l="l" r="r" t="t"/>
                <a:pathLst>
                  <a:path extrusionOk="0" h="391" w="663">
                    <a:moveTo>
                      <a:pt x="190" y="1"/>
                    </a:moveTo>
                    <a:lnTo>
                      <a:pt x="1" y="107"/>
                    </a:lnTo>
                    <a:lnTo>
                      <a:pt x="485" y="390"/>
                    </a:lnTo>
                    <a:lnTo>
                      <a:pt x="662"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2"/>
              <p:cNvSpPr/>
              <p:nvPr/>
            </p:nvSpPr>
            <p:spPr>
              <a:xfrm>
                <a:off x="6465497" y="5580293"/>
                <a:ext cx="38770" cy="22491"/>
              </a:xfrm>
              <a:custGeom>
                <a:rect b="b" l="l" r="r" t="t"/>
                <a:pathLst>
                  <a:path extrusionOk="0" h="391" w="674">
                    <a:moveTo>
                      <a:pt x="190" y="1"/>
                    </a:moveTo>
                    <a:lnTo>
                      <a:pt x="0" y="107"/>
                    </a:lnTo>
                    <a:lnTo>
                      <a:pt x="485" y="390"/>
                    </a:lnTo>
                    <a:lnTo>
                      <a:pt x="674"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2"/>
              <p:cNvSpPr/>
              <p:nvPr/>
            </p:nvSpPr>
            <p:spPr>
              <a:xfrm>
                <a:off x="6491325" y="5565338"/>
                <a:ext cx="38770" cy="21801"/>
              </a:xfrm>
              <a:custGeom>
                <a:rect b="b" l="l" r="r" t="t"/>
                <a:pathLst>
                  <a:path extrusionOk="0" h="379" w="674">
                    <a:moveTo>
                      <a:pt x="178" y="1"/>
                    </a:moveTo>
                    <a:lnTo>
                      <a:pt x="0" y="95"/>
                    </a:lnTo>
                    <a:lnTo>
                      <a:pt x="485" y="379"/>
                    </a:lnTo>
                    <a:lnTo>
                      <a:pt x="674" y="272"/>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2"/>
              <p:cNvSpPr/>
              <p:nvPr/>
            </p:nvSpPr>
            <p:spPr>
              <a:xfrm>
                <a:off x="6517153" y="5549691"/>
                <a:ext cx="38770" cy="23182"/>
              </a:xfrm>
              <a:custGeom>
                <a:rect b="b" l="l" r="r" t="t"/>
                <a:pathLst>
                  <a:path extrusionOk="0" h="403" w="674">
                    <a:moveTo>
                      <a:pt x="189" y="1"/>
                    </a:moveTo>
                    <a:lnTo>
                      <a:pt x="0" y="119"/>
                    </a:lnTo>
                    <a:lnTo>
                      <a:pt x="485" y="403"/>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2"/>
              <p:cNvSpPr/>
              <p:nvPr/>
            </p:nvSpPr>
            <p:spPr>
              <a:xfrm>
                <a:off x="6542290" y="5535426"/>
                <a:ext cx="39460" cy="21801"/>
              </a:xfrm>
              <a:custGeom>
                <a:rect b="b" l="l" r="r" t="t"/>
                <a:pathLst>
                  <a:path extrusionOk="0" h="379" w="686">
                    <a:moveTo>
                      <a:pt x="189" y="1"/>
                    </a:moveTo>
                    <a:lnTo>
                      <a:pt x="0" y="107"/>
                    </a:lnTo>
                    <a:lnTo>
                      <a:pt x="485" y="379"/>
                    </a:lnTo>
                    <a:lnTo>
                      <a:pt x="686"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2"/>
              <p:cNvSpPr/>
              <p:nvPr/>
            </p:nvSpPr>
            <p:spPr>
              <a:xfrm>
                <a:off x="6568808" y="5519837"/>
                <a:ext cx="38080" cy="23124"/>
              </a:xfrm>
              <a:custGeom>
                <a:rect b="b" l="l" r="r" t="t"/>
                <a:pathLst>
                  <a:path extrusionOk="0" h="402" w="662">
                    <a:moveTo>
                      <a:pt x="177" y="0"/>
                    </a:moveTo>
                    <a:lnTo>
                      <a:pt x="0" y="118"/>
                    </a:lnTo>
                    <a:lnTo>
                      <a:pt x="484" y="402"/>
                    </a:lnTo>
                    <a:lnTo>
                      <a:pt x="662" y="284"/>
                    </a:lnTo>
                    <a:lnTo>
                      <a:pt x="177"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2"/>
              <p:cNvSpPr/>
              <p:nvPr/>
            </p:nvSpPr>
            <p:spPr>
              <a:xfrm>
                <a:off x="6594636" y="5505572"/>
                <a:ext cx="38770" cy="22434"/>
              </a:xfrm>
              <a:custGeom>
                <a:rect b="b" l="l" r="r" t="t"/>
                <a:pathLst>
                  <a:path extrusionOk="0" h="390" w="674">
                    <a:moveTo>
                      <a:pt x="189" y="0"/>
                    </a:moveTo>
                    <a:lnTo>
                      <a:pt x="0" y="106"/>
                    </a:lnTo>
                    <a:lnTo>
                      <a:pt x="484" y="390"/>
                    </a:lnTo>
                    <a:lnTo>
                      <a:pt x="673"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2"/>
              <p:cNvSpPr/>
              <p:nvPr/>
            </p:nvSpPr>
            <p:spPr>
              <a:xfrm>
                <a:off x="6619773" y="5490616"/>
                <a:ext cx="39460" cy="22491"/>
              </a:xfrm>
              <a:custGeom>
                <a:rect b="b" l="l" r="r" t="t"/>
                <a:pathLst>
                  <a:path extrusionOk="0" h="391" w="686">
                    <a:moveTo>
                      <a:pt x="189" y="0"/>
                    </a:moveTo>
                    <a:lnTo>
                      <a:pt x="0" y="118"/>
                    </a:lnTo>
                    <a:lnTo>
                      <a:pt x="484" y="390"/>
                    </a:lnTo>
                    <a:lnTo>
                      <a:pt x="685" y="272"/>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2"/>
              <p:cNvSpPr/>
              <p:nvPr/>
            </p:nvSpPr>
            <p:spPr>
              <a:xfrm>
                <a:off x="6646233" y="5475660"/>
                <a:ext cx="38137" cy="22491"/>
              </a:xfrm>
              <a:custGeom>
                <a:rect b="b" l="l" r="r" t="t"/>
                <a:pathLst>
                  <a:path extrusionOk="0" h="391" w="663">
                    <a:moveTo>
                      <a:pt x="178" y="0"/>
                    </a:moveTo>
                    <a:lnTo>
                      <a:pt x="1" y="107"/>
                    </a:lnTo>
                    <a:lnTo>
                      <a:pt x="485"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2"/>
              <p:cNvSpPr/>
              <p:nvPr/>
            </p:nvSpPr>
            <p:spPr>
              <a:xfrm>
                <a:off x="6671371" y="5460704"/>
                <a:ext cx="39518" cy="23182"/>
              </a:xfrm>
              <a:custGeom>
                <a:rect b="b" l="l" r="r" t="t"/>
                <a:pathLst>
                  <a:path extrusionOk="0" h="403" w="687">
                    <a:moveTo>
                      <a:pt x="202" y="0"/>
                    </a:moveTo>
                    <a:lnTo>
                      <a:pt x="1" y="119"/>
                    </a:lnTo>
                    <a:lnTo>
                      <a:pt x="497" y="402"/>
                    </a:lnTo>
                    <a:lnTo>
                      <a:pt x="686" y="284"/>
                    </a:lnTo>
                    <a:lnTo>
                      <a:pt x="202"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2"/>
              <p:cNvSpPr/>
              <p:nvPr/>
            </p:nvSpPr>
            <p:spPr>
              <a:xfrm>
                <a:off x="6697889" y="5446438"/>
                <a:ext cx="38137" cy="21801"/>
              </a:xfrm>
              <a:custGeom>
                <a:rect b="b" l="l" r="r" t="t"/>
                <a:pathLst>
                  <a:path extrusionOk="0" h="379" w="663">
                    <a:moveTo>
                      <a:pt x="178" y="0"/>
                    </a:moveTo>
                    <a:lnTo>
                      <a:pt x="1" y="95"/>
                    </a:lnTo>
                    <a:lnTo>
                      <a:pt x="473" y="378"/>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2"/>
              <p:cNvSpPr/>
              <p:nvPr/>
            </p:nvSpPr>
            <p:spPr>
              <a:xfrm>
                <a:off x="6723026" y="5430792"/>
                <a:ext cx="38828" cy="23182"/>
              </a:xfrm>
              <a:custGeom>
                <a:rect b="b" l="l" r="r" t="t"/>
                <a:pathLst>
                  <a:path extrusionOk="0" h="403" w="675">
                    <a:moveTo>
                      <a:pt x="202" y="1"/>
                    </a:moveTo>
                    <a:lnTo>
                      <a:pt x="1" y="119"/>
                    </a:lnTo>
                    <a:lnTo>
                      <a:pt x="497" y="402"/>
                    </a:lnTo>
                    <a:lnTo>
                      <a:pt x="674" y="284"/>
                    </a:lnTo>
                    <a:lnTo>
                      <a:pt x="202"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2"/>
              <p:cNvSpPr/>
              <p:nvPr/>
            </p:nvSpPr>
            <p:spPr>
              <a:xfrm>
                <a:off x="6748854" y="5416527"/>
                <a:ext cx="39460" cy="21801"/>
              </a:xfrm>
              <a:custGeom>
                <a:rect b="b" l="l" r="r" t="t"/>
                <a:pathLst>
                  <a:path extrusionOk="0" h="379" w="686">
                    <a:moveTo>
                      <a:pt x="190" y="1"/>
                    </a:moveTo>
                    <a:lnTo>
                      <a:pt x="1" y="107"/>
                    </a:lnTo>
                    <a:lnTo>
                      <a:pt x="485" y="379"/>
                    </a:lnTo>
                    <a:lnTo>
                      <a:pt x="686"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2"/>
              <p:cNvSpPr/>
              <p:nvPr/>
            </p:nvSpPr>
            <p:spPr>
              <a:xfrm>
                <a:off x="6775372" y="5400881"/>
                <a:ext cx="38080" cy="22491"/>
              </a:xfrm>
              <a:custGeom>
                <a:rect b="b" l="l" r="r" t="t"/>
                <a:pathLst>
                  <a:path extrusionOk="0" h="391" w="662">
                    <a:moveTo>
                      <a:pt x="178" y="1"/>
                    </a:moveTo>
                    <a:lnTo>
                      <a:pt x="0" y="107"/>
                    </a:lnTo>
                    <a:lnTo>
                      <a:pt x="473" y="391"/>
                    </a:lnTo>
                    <a:lnTo>
                      <a:pt x="662"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2"/>
              <p:cNvSpPr/>
              <p:nvPr/>
            </p:nvSpPr>
            <p:spPr>
              <a:xfrm>
                <a:off x="5779196" y="5984620"/>
                <a:ext cx="32673" cy="150249"/>
              </a:xfrm>
              <a:custGeom>
                <a:rect b="b" l="l" r="r" t="t"/>
                <a:pathLst>
                  <a:path extrusionOk="0" h="2612" w="568">
                    <a:moveTo>
                      <a:pt x="0" y="0"/>
                    </a:moveTo>
                    <a:lnTo>
                      <a:pt x="0" y="2280"/>
                    </a:lnTo>
                    <a:lnTo>
                      <a:pt x="567" y="2611"/>
                    </a:lnTo>
                    <a:lnTo>
                      <a:pt x="567" y="343"/>
                    </a:lnTo>
                    <a:lnTo>
                      <a:pt x="0"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2"/>
              <p:cNvSpPr/>
              <p:nvPr/>
            </p:nvSpPr>
            <p:spPr>
              <a:xfrm>
                <a:off x="6477060" y="5525244"/>
                <a:ext cx="32673" cy="36757"/>
              </a:xfrm>
              <a:custGeom>
                <a:rect b="b" l="l" r="r" t="t"/>
                <a:pathLst>
                  <a:path extrusionOk="0" h="639" w="568">
                    <a:moveTo>
                      <a:pt x="0" y="1"/>
                    </a:moveTo>
                    <a:lnTo>
                      <a:pt x="0" y="639"/>
                    </a:lnTo>
                    <a:lnTo>
                      <a:pt x="567" y="308"/>
                    </a:lnTo>
                    <a:lnTo>
                      <a:pt x="0" y="1"/>
                    </a:lnTo>
                    <a:close/>
                  </a:path>
                </a:pathLst>
              </a:custGeom>
              <a:solidFill>
                <a:srgbClr val="282A2E">
                  <a:alpha val="364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2"/>
              <p:cNvSpPr/>
              <p:nvPr/>
            </p:nvSpPr>
            <p:spPr>
              <a:xfrm>
                <a:off x="6738672" y="5373730"/>
                <a:ext cx="31292" cy="37447"/>
              </a:xfrm>
              <a:custGeom>
                <a:rect b="b" l="l" r="r" t="t"/>
                <a:pathLst>
                  <a:path extrusionOk="0" h="651" w="544">
                    <a:moveTo>
                      <a:pt x="0" y="0"/>
                    </a:moveTo>
                    <a:lnTo>
                      <a:pt x="0" y="650"/>
                    </a:lnTo>
                    <a:lnTo>
                      <a:pt x="544" y="331"/>
                    </a:lnTo>
                    <a:lnTo>
                      <a:pt x="0" y="0"/>
                    </a:lnTo>
                    <a:close/>
                  </a:path>
                </a:pathLst>
              </a:custGeom>
              <a:solidFill>
                <a:srgbClr val="282A2E">
                  <a:alpha val="7044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2" name="Google Shape;2292;p32"/>
            <p:cNvGrpSpPr/>
            <p:nvPr/>
          </p:nvGrpSpPr>
          <p:grpSpPr>
            <a:xfrm>
              <a:off x="925630" y="813427"/>
              <a:ext cx="642501" cy="606585"/>
              <a:chOff x="-4345070" y="3726402"/>
              <a:chExt cx="642501" cy="606585"/>
            </a:xfrm>
          </p:grpSpPr>
          <p:sp>
            <p:nvSpPr>
              <p:cNvPr id="2293" name="Google Shape;2293;p32"/>
              <p:cNvSpPr/>
              <p:nvPr/>
            </p:nvSpPr>
            <p:spPr>
              <a:xfrm>
                <a:off x="-4345070" y="3767752"/>
                <a:ext cx="275029" cy="208137"/>
              </a:xfrm>
              <a:custGeom>
                <a:rect b="b" l="l" r="r" t="t"/>
                <a:pathLst>
                  <a:path extrusionOk="0" h="1646" w="2175">
                    <a:moveTo>
                      <a:pt x="539" y="1"/>
                    </a:moveTo>
                    <a:cubicBezTo>
                      <a:pt x="447" y="1"/>
                      <a:pt x="361" y="22"/>
                      <a:pt x="284" y="63"/>
                    </a:cubicBezTo>
                    <a:cubicBezTo>
                      <a:pt x="107" y="169"/>
                      <a:pt x="1" y="382"/>
                      <a:pt x="1" y="642"/>
                    </a:cubicBezTo>
                    <a:lnTo>
                      <a:pt x="1" y="1528"/>
                    </a:lnTo>
                    <a:cubicBezTo>
                      <a:pt x="1" y="1587"/>
                      <a:pt x="60" y="1646"/>
                      <a:pt x="119" y="1646"/>
                    </a:cubicBezTo>
                    <a:cubicBezTo>
                      <a:pt x="201" y="1646"/>
                      <a:pt x="237" y="1599"/>
                      <a:pt x="225" y="1540"/>
                    </a:cubicBezTo>
                    <a:lnTo>
                      <a:pt x="225" y="654"/>
                    </a:lnTo>
                    <a:cubicBezTo>
                      <a:pt x="225" y="465"/>
                      <a:pt x="284" y="335"/>
                      <a:pt x="390" y="276"/>
                    </a:cubicBezTo>
                    <a:cubicBezTo>
                      <a:pt x="429" y="252"/>
                      <a:pt x="476" y="239"/>
                      <a:pt x="530" y="239"/>
                    </a:cubicBezTo>
                    <a:cubicBezTo>
                      <a:pt x="611" y="239"/>
                      <a:pt x="705" y="266"/>
                      <a:pt x="804" y="323"/>
                    </a:cubicBezTo>
                    <a:lnTo>
                      <a:pt x="1985" y="996"/>
                    </a:lnTo>
                    <a:cubicBezTo>
                      <a:pt x="2004" y="1008"/>
                      <a:pt x="2024" y="1013"/>
                      <a:pt x="2044" y="1013"/>
                    </a:cubicBezTo>
                    <a:cubicBezTo>
                      <a:pt x="2086" y="1013"/>
                      <a:pt x="2127" y="989"/>
                      <a:pt x="2151" y="949"/>
                    </a:cubicBezTo>
                    <a:cubicBezTo>
                      <a:pt x="2174" y="890"/>
                      <a:pt x="2162" y="819"/>
                      <a:pt x="2103" y="795"/>
                    </a:cubicBezTo>
                    <a:lnTo>
                      <a:pt x="922" y="110"/>
                    </a:lnTo>
                    <a:cubicBezTo>
                      <a:pt x="788" y="37"/>
                      <a:pt x="658" y="1"/>
                      <a:pt x="539"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2"/>
              <p:cNvSpPr/>
              <p:nvPr/>
            </p:nvSpPr>
            <p:spPr>
              <a:xfrm>
                <a:off x="-4261358" y="3726402"/>
                <a:ext cx="504915" cy="413871"/>
              </a:xfrm>
              <a:custGeom>
                <a:rect b="b" l="l" r="r" t="t"/>
                <a:pathLst>
                  <a:path extrusionOk="0" h="3273" w="3993">
                    <a:moveTo>
                      <a:pt x="874" y="0"/>
                    </a:moveTo>
                    <a:cubicBezTo>
                      <a:pt x="803" y="12"/>
                      <a:pt x="709" y="24"/>
                      <a:pt x="638" y="83"/>
                    </a:cubicBezTo>
                    <a:cubicBezTo>
                      <a:pt x="626" y="83"/>
                      <a:pt x="626" y="95"/>
                      <a:pt x="614" y="95"/>
                    </a:cubicBezTo>
                    <a:cubicBezTo>
                      <a:pt x="591" y="118"/>
                      <a:pt x="579" y="118"/>
                      <a:pt x="567" y="130"/>
                    </a:cubicBezTo>
                    <a:cubicBezTo>
                      <a:pt x="555" y="142"/>
                      <a:pt x="544" y="142"/>
                      <a:pt x="544" y="154"/>
                    </a:cubicBezTo>
                    <a:cubicBezTo>
                      <a:pt x="520" y="154"/>
                      <a:pt x="520" y="177"/>
                      <a:pt x="508" y="189"/>
                    </a:cubicBezTo>
                    <a:lnTo>
                      <a:pt x="461" y="236"/>
                    </a:lnTo>
                    <a:cubicBezTo>
                      <a:pt x="402" y="295"/>
                      <a:pt x="343" y="354"/>
                      <a:pt x="295" y="414"/>
                    </a:cubicBezTo>
                    <a:lnTo>
                      <a:pt x="284" y="425"/>
                    </a:lnTo>
                    <a:cubicBezTo>
                      <a:pt x="201" y="543"/>
                      <a:pt x="118" y="673"/>
                      <a:pt x="83" y="803"/>
                    </a:cubicBezTo>
                    <a:cubicBezTo>
                      <a:pt x="36" y="945"/>
                      <a:pt x="0" y="1063"/>
                      <a:pt x="0" y="1181"/>
                    </a:cubicBezTo>
                    <a:cubicBezTo>
                      <a:pt x="0" y="1382"/>
                      <a:pt x="83" y="1512"/>
                      <a:pt x="201" y="1595"/>
                    </a:cubicBezTo>
                    <a:lnTo>
                      <a:pt x="1855" y="2552"/>
                    </a:lnTo>
                    <a:lnTo>
                      <a:pt x="3063" y="3247"/>
                    </a:lnTo>
                    <a:lnTo>
                      <a:pt x="3063" y="3247"/>
                    </a:lnTo>
                    <a:cubicBezTo>
                      <a:pt x="3025" y="3218"/>
                      <a:pt x="2995" y="3174"/>
                      <a:pt x="2977" y="3131"/>
                    </a:cubicBezTo>
                    <a:cubicBezTo>
                      <a:pt x="2942" y="3048"/>
                      <a:pt x="2930" y="2977"/>
                      <a:pt x="2930" y="2871"/>
                    </a:cubicBezTo>
                    <a:cubicBezTo>
                      <a:pt x="2930" y="2682"/>
                      <a:pt x="2989" y="2481"/>
                      <a:pt x="3095" y="2280"/>
                    </a:cubicBezTo>
                    <a:cubicBezTo>
                      <a:pt x="3095" y="2268"/>
                      <a:pt x="3107" y="2256"/>
                      <a:pt x="3107" y="2245"/>
                    </a:cubicBezTo>
                    <a:cubicBezTo>
                      <a:pt x="3119" y="2209"/>
                      <a:pt x="3142" y="2197"/>
                      <a:pt x="3154" y="2162"/>
                    </a:cubicBezTo>
                    <a:cubicBezTo>
                      <a:pt x="3178" y="2138"/>
                      <a:pt x="3202" y="2091"/>
                      <a:pt x="3225" y="2067"/>
                    </a:cubicBezTo>
                    <a:cubicBezTo>
                      <a:pt x="3331" y="1949"/>
                      <a:pt x="3438" y="1843"/>
                      <a:pt x="3556" y="1772"/>
                    </a:cubicBezTo>
                    <a:cubicBezTo>
                      <a:pt x="3580" y="1748"/>
                      <a:pt x="3627" y="1737"/>
                      <a:pt x="3650" y="1725"/>
                    </a:cubicBezTo>
                    <a:cubicBezTo>
                      <a:pt x="3707" y="1699"/>
                      <a:pt x="3764" y="1688"/>
                      <a:pt x="3818" y="1688"/>
                    </a:cubicBezTo>
                    <a:cubicBezTo>
                      <a:pt x="3864" y="1688"/>
                      <a:pt x="3907" y="1697"/>
                      <a:pt x="3946" y="1713"/>
                    </a:cubicBezTo>
                    <a:cubicBezTo>
                      <a:pt x="3969" y="1713"/>
                      <a:pt x="3981" y="1725"/>
                      <a:pt x="3981" y="1725"/>
                    </a:cubicBezTo>
                    <a:lnTo>
                      <a:pt x="3993" y="1725"/>
                    </a:lnTo>
                    <a:lnTo>
                      <a:pt x="2209" y="685"/>
                    </a:lnTo>
                    <a:lnTo>
                      <a:pt x="1087" y="36"/>
                    </a:lnTo>
                    <a:cubicBezTo>
                      <a:pt x="1087" y="36"/>
                      <a:pt x="1063" y="24"/>
                      <a:pt x="1052" y="24"/>
                    </a:cubicBezTo>
                    <a:cubicBezTo>
                      <a:pt x="1004" y="12"/>
                      <a:pt x="957" y="0"/>
                      <a:pt x="910" y="0"/>
                    </a:cubicBezTo>
                    <a:close/>
                    <a:moveTo>
                      <a:pt x="3063" y="3247"/>
                    </a:moveTo>
                    <a:lnTo>
                      <a:pt x="3063" y="3247"/>
                    </a:lnTo>
                    <a:cubicBezTo>
                      <a:pt x="3077" y="3258"/>
                      <a:pt x="3092" y="3266"/>
                      <a:pt x="3107" y="3272"/>
                    </a:cubicBezTo>
                    <a:lnTo>
                      <a:pt x="3063" y="3247"/>
                    </a:lnTo>
                    <a:close/>
                  </a:path>
                </a:pathLst>
              </a:custGeom>
              <a:solidFill>
                <a:schemeClr val="accent4"/>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2"/>
              <p:cNvSpPr/>
              <p:nvPr/>
            </p:nvSpPr>
            <p:spPr>
              <a:xfrm>
                <a:off x="-3893888" y="3940232"/>
                <a:ext cx="159959" cy="209654"/>
              </a:xfrm>
              <a:custGeom>
                <a:rect b="b" l="l" r="r" t="t"/>
                <a:pathLst>
                  <a:path extrusionOk="0" h="1658" w="1265">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rgbClr val="E7A11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2"/>
              <p:cNvSpPr/>
              <p:nvPr/>
            </p:nvSpPr>
            <p:spPr>
              <a:xfrm>
                <a:off x="-3959643" y="3902929"/>
                <a:ext cx="203205" cy="241772"/>
              </a:xfrm>
              <a:custGeom>
                <a:rect b="b" l="l" r="r" t="t"/>
                <a:pathLst>
                  <a:path extrusionOk="0" h="1912" w="1607">
                    <a:moveTo>
                      <a:pt x="926" y="1"/>
                    </a:moveTo>
                    <a:cubicBezTo>
                      <a:pt x="866" y="1"/>
                      <a:pt x="798" y="16"/>
                      <a:pt x="721" y="45"/>
                    </a:cubicBezTo>
                    <a:lnTo>
                      <a:pt x="638" y="93"/>
                    </a:lnTo>
                    <a:cubicBezTo>
                      <a:pt x="556" y="140"/>
                      <a:pt x="485" y="199"/>
                      <a:pt x="426" y="258"/>
                    </a:cubicBezTo>
                    <a:cubicBezTo>
                      <a:pt x="178" y="506"/>
                      <a:pt x="0" y="872"/>
                      <a:pt x="0" y="1203"/>
                    </a:cubicBezTo>
                    <a:cubicBezTo>
                      <a:pt x="0" y="1404"/>
                      <a:pt x="71" y="1534"/>
                      <a:pt x="189" y="1616"/>
                    </a:cubicBezTo>
                    <a:lnTo>
                      <a:pt x="709" y="1912"/>
                    </a:lnTo>
                    <a:cubicBezTo>
                      <a:pt x="591" y="1829"/>
                      <a:pt x="520" y="1699"/>
                      <a:pt x="520" y="1498"/>
                    </a:cubicBezTo>
                    <a:cubicBezTo>
                      <a:pt x="520" y="1168"/>
                      <a:pt x="697" y="790"/>
                      <a:pt x="945" y="553"/>
                    </a:cubicBezTo>
                    <a:cubicBezTo>
                      <a:pt x="1005" y="494"/>
                      <a:pt x="1075" y="435"/>
                      <a:pt x="1146" y="388"/>
                    </a:cubicBezTo>
                    <a:lnTo>
                      <a:pt x="1241" y="341"/>
                    </a:lnTo>
                    <a:cubicBezTo>
                      <a:pt x="1312" y="317"/>
                      <a:pt x="1371" y="293"/>
                      <a:pt x="1430" y="293"/>
                    </a:cubicBezTo>
                    <a:cubicBezTo>
                      <a:pt x="1501" y="293"/>
                      <a:pt x="1560" y="317"/>
                      <a:pt x="1607" y="341"/>
                    </a:cubicBezTo>
                    <a:lnTo>
                      <a:pt x="1087" y="45"/>
                    </a:lnTo>
                    <a:cubicBezTo>
                      <a:pt x="1040" y="16"/>
                      <a:pt x="987" y="1"/>
                      <a:pt x="926" y="1"/>
                    </a:cubicBez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2"/>
              <p:cNvSpPr/>
              <p:nvPr/>
            </p:nvSpPr>
            <p:spPr>
              <a:xfrm>
                <a:off x="-3893888" y="3940232"/>
                <a:ext cx="159959" cy="209654"/>
              </a:xfrm>
              <a:custGeom>
                <a:rect b="b" l="l" r="r" t="t"/>
                <a:pathLst>
                  <a:path extrusionOk="0" h="1658" w="1265">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2"/>
              <p:cNvSpPr/>
              <p:nvPr/>
            </p:nvSpPr>
            <p:spPr>
              <a:xfrm>
                <a:off x="-3840146" y="4010034"/>
                <a:ext cx="52350" cy="66133"/>
              </a:xfrm>
              <a:custGeom>
                <a:rect b="b" l="l" r="r" t="t"/>
                <a:pathLst>
                  <a:path extrusionOk="0" h="523" w="414">
                    <a:moveTo>
                      <a:pt x="295" y="0"/>
                    </a:moveTo>
                    <a:cubicBezTo>
                      <a:pt x="267" y="0"/>
                      <a:pt x="235" y="8"/>
                      <a:pt x="201" y="25"/>
                    </a:cubicBezTo>
                    <a:cubicBezTo>
                      <a:pt x="107" y="96"/>
                      <a:pt x="12" y="261"/>
                      <a:pt x="0" y="380"/>
                    </a:cubicBezTo>
                    <a:cubicBezTo>
                      <a:pt x="0" y="472"/>
                      <a:pt x="43" y="523"/>
                      <a:pt x="109" y="523"/>
                    </a:cubicBezTo>
                    <a:cubicBezTo>
                      <a:pt x="136" y="523"/>
                      <a:pt x="167" y="515"/>
                      <a:pt x="201" y="498"/>
                    </a:cubicBezTo>
                    <a:cubicBezTo>
                      <a:pt x="319" y="427"/>
                      <a:pt x="414" y="273"/>
                      <a:pt x="414" y="143"/>
                    </a:cubicBezTo>
                    <a:cubicBezTo>
                      <a:pt x="414" y="51"/>
                      <a:pt x="366" y="0"/>
                      <a:pt x="295" y="0"/>
                    </a:cubicBezTo>
                    <a:close/>
                  </a:path>
                </a:pathLst>
              </a:custGeom>
              <a:solidFill>
                <a:schemeClr val="accent6"/>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2"/>
              <p:cNvSpPr/>
              <p:nvPr/>
            </p:nvSpPr>
            <p:spPr>
              <a:xfrm>
                <a:off x="-4262876" y="3728173"/>
                <a:ext cx="204723" cy="238738"/>
              </a:xfrm>
              <a:custGeom>
                <a:rect b="b" l="l" r="r" t="t"/>
                <a:pathLst>
                  <a:path extrusionOk="0" h="1888" w="1619">
                    <a:moveTo>
                      <a:pt x="920" y="1"/>
                    </a:moveTo>
                    <a:cubicBezTo>
                      <a:pt x="857" y="1"/>
                      <a:pt x="786" y="16"/>
                      <a:pt x="709" y="45"/>
                    </a:cubicBezTo>
                    <a:cubicBezTo>
                      <a:pt x="697" y="57"/>
                      <a:pt x="674" y="69"/>
                      <a:pt x="638" y="81"/>
                    </a:cubicBezTo>
                    <a:cubicBezTo>
                      <a:pt x="567" y="128"/>
                      <a:pt x="496" y="175"/>
                      <a:pt x="414" y="246"/>
                    </a:cubicBezTo>
                    <a:cubicBezTo>
                      <a:pt x="178" y="482"/>
                      <a:pt x="0" y="872"/>
                      <a:pt x="0" y="1179"/>
                    </a:cubicBezTo>
                    <a:cubicBezTo>
                      <a:pt x="0" y="1380"/>
                      <a:pt x="83" y="1522"/>
                      <a:pt x="201" y="1593"/>
                    </a:cubicBezTo>
                    <a:lnTo>
                      <a:pt x="709" y="1888"/>
                    </a:lnTo>
                    <a:cubicBezTo>
                      <a:pt x="591" y="1817"/>
                      <a:pt x="520" y="1675"/>
                      <a:pt x="520" y="1475"/>
                    </a:cubicBezTo>
                    <a:cubicBezTo>
                      <a:pt x="508" y="1167"/>
                      <a:pt x="685" y="789"/>
                      <a:pt x="934" y="541"/>
                    </a:cubicBezTo>
                    <a:cubicBezTo>
                      <a:pt x="1004" y="482"/>
                      <a:pt x="1087" y="423"/>
                      <a:pt x="1158" y="376"/>
                    </a:cubicBezTo>
                    <a:lnTo>
                      <a:pt x="1241" y="340"/>
                    </a:lnTo>
                    <a:cubicBezTo>
                      <a:pt x="1317" y="311"/>
                      <a:pt x="1385" y="296"/>
                      <a:pt x="1447" y="296"/>
                    </a:cubicBezTo>
                    <a:cubicBezTo>
                      <a:pt x="1509" y="296"/>
                      <a:pt x="1566" y="311"/>
                      <a:pt x="1619" y="340"/>
                    </a:cubicBezTo>
                    <a:lnTo>
                      <a:pt x="1087" y="45"/>
                    </a:lnTo>
                    <a:cubicBezTo>
                      <a:pt x="1040" y="16"/>
                      <a:pt x="984" y="1"/>
                      <a:pt x="920" y="1"/>
                    </a:cubicBez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2"/>
              <p:cNvSpPr/>
              <p:nvPr/>
            </p:nvSpPr>
            <p:spPr>
              <a:xfrm>
                <a:off x="-4206099" y="3735254"/>
                <a:ext cx="404893" cy="237726"/>
              </a:xfrm>
              <a:custGeom>
                <a:rect b="b" l="l" r="r" t="t"/>
                <a:pathLst>
                  <a:path extrusionOk="0" h="1880" w="3202">
                    <a:moveTo>
                      <a:pt x="296" y="1"/>
                    </a:moveTo>
                    <a:cubicBezTo>
                      <a:pt x="284" y="13"/>
                      <a:pt x="248" y="25"/>
                      <a:pt x="225" y="48"/>
                    </a:cubicBezTo>
                    <a:cubicBezTo>
                      <a:pt x="142" y="84"/>
                      <a:pt x="71" y="131"/>
                      <a:pt x="0" y="202"/>
                    </a:cubicBezTo>
                    <a:lnTo>
                      <a:pt x="520" y="497"/>
                    </a:lnTo>
                    <a:lnTo>
                      <a:pt x="2386" y="1584"/>
                    </a:lnTo>
                    <a:lnTo>
                      <a:pt x="2906" y="1879"/>
                    </a:lnTo>
                    <a:cubicBezTo>
                      <a:pt x="2965" y="1820"/>
                      <a:pt x="3036" y="1761"/>
                      <a:pt x="3119" y="1714"/>
                    </a:cubicBezTo>
                    <a:lnTo>
                      <a:pt x="3202" y="1667"/>
                    </a:lnTo>
                    <a:lnTo>
                      <a:pt x="2682" y="1371"/>
                    </a:lnTo>
                    <a:lnTo>
                      <a:pt x="815" y="296"/>
                    </a:lnTo>
                    <a:lnTo>
                      <a:pt x="296" y="1"/>
                    </a:ln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2"/>
              <p:cNvSpPr/>
              <p:nvPr/>
            </p:nvSpPr>
            <p:spPr>
              <a:xfrm>
                <a:off x="-3826742" y="4028116"/>
                <a:ext cx="124174" cy="304871"/>
              </a:xfrm>
              <a:custGeom>
                <a:rect b="b" l="l" r="r" t="t"/>
                <a:pathLst>
                  <a:path extrusionOk="0" h="2411" w="982">
                    <a:moveTo>
                      <a:pt x="132" y="1"/>
                    </a:moveTo>
                    <a:cubicBezTo>
                      <a:pt x="89" y="1"/>
                      <a:pt x="49" y="19"/>
                      <a:pt x="24" y="59"/>
                    </a:cubicBezTo>
                    <a:cubicBezTo>
                      <a:pt x="1" y="118"/>
                      <a:pt x="13" y="189"/>
                      <a:pt x="72" y="225"/>
                    </a:cubicBezTo>
                    <a:cubicBezTo>
                      <a:pt x="438" y="426"/>
                      <a:pt x="745" y="981"/>
                      <a:pt x="745" y="1406"/>
                    </a:cubicBezTo>
                    <a:lnTo>
                      <a:pt x="745" y="2292"/>
                    </a:lnTo>
                    <a:cubicBezTo>
                      <a:pt x="745" y="2351"/>
                      <a:pt x="804" y="2410"/>
                      <a:pt x="863" y="2410"/>
                    </a:cubicBezTo>
                    <a:cubicBezTo>
                      <a:pt x="922" y="2410"/>
                      <a:pt x="981" y="2363"/>
                      <a:pt x="981" y="2292"/>
                    </a:cubicBezTo>
                    <a:lnTo>
                      <a:pt x="981" y="1406"/>
                    </a:lnTo>
                    <a:cubicBezTo>
                      <a:pt x="981" y="886"/>
                      <a:pt x="627" y="260"/>
                      <a:pt x="190" y="12"/>
                    </a:cubicBezTo>
                    <a:cubicBezTo>
                      <a:pt x="171" y="5"/>
                      <a:pt x="151" y="1"/>
                      <a:pt x="132"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2"/>
              <p:cNvSpPr/>
              <p:nvPr/>
            </p:nvSpPr>
            <p:spPr>
              <a:xfrm>
                <a:off x="-4110501" y="3813275"/>
                <a:ext cx="145038" cy="207504"/>
              </a:xfrm>
              <a:custGeom>
                <a:rect b="b" l="l" r="r" t="t"/>
                <a:pathLst>
                  <a:path extrusionOk="0" h="1641" w="1147">
                    <a:moveTo>
                      <a:pt x="1111" y="60"/>
                    </a:moveTo>
                    <a:lnTo>
                      <a:pt x="1146" y="81"/>
                    </a:lnTo>
                    <a:cubicBezTo>
                      <a:pt x="1134" y="72"/>
                      <a:pt x="1122" y="65"/>
                      <a:pt x="1111" y="60"/>
                    </a:cubicBezTo>
                    <a:close/>
                    <a:moveTo>
                      <a:pt x="918" y="1"/>
                    </a:moveTo>
                    <a:cubicBezTo>
                      <a:pt x="829" y="1"/>
                      <a:pt x="730" y="31"/>
                      <a:pt x="626" y="93"/>
                    </a:cubicBezTo>
                    <a:cubicBezTo>
                      <a:pt x="272" y="294"/>
                      <a:pt x="0" y="790"/>
                      <a:pt x="0" y="1203"/>
                    </a:cubicBezTo>
                    <a:cubicBezTo>
                      <a:pt x="0" y="1333"/>
                      <a:pt x="24" y="1416"/>
                      <a:pt x="71" y="1510"/>
                    </a:cubicBezTo>
                    <a:cubicBezTo>
                      <a:pt x="83" y="1522"/>
                      <a:pt x="83" y="1534"/>
                      <a:pt x="95" y="1558"/>
                    </a:cubicBezTo>
                    <a:lnTo>
                      <a:pt x="130" y="1581"/>
                    </a:lnTo>
                    <a:cubicBezTo>
                      <a:pt x="142" y="1593"/>
                      <a:pt x="154" y="1593"/>
                      <a:pt x="177" y="1617"/>
                    </a:cubicBezTo>
                    <a:lnTo>
                      <a:pt x="237" y="1640"/>
                    </a:lnTo>
                    <a:cubicBezTo>
                      <a:pt x="107" y="1569"/>
                      <a:pt x="36" y="1439"/>
                      <a:pt x="36" y="1227"/>
                    </a:cubicBezTo>
                    <a:cubicBezTo>
                      <a:pt x="36" y="825"/>
                      <a:pt x="319" y="329"/>
                      <a:pt x="674" y="116"/>
                    </a:cubicBezTo>
                    <a:cubicBezTo>
                      <a:pt x="744" y="81"/>
                      <a:pt x="804" y="57"/>
                      <a:pt x="863" y="45"/>
                    </a:cubicBezTo>
                    <a:cubicBezTo>
                      <a:pt x="886" y="45"/>
                      <a:pt x="910" y="34"/>
                      <a:pt x="922" y="34"/>
                    </a:cubicBezTo>
                    <a:lnTo>
                      <a:pt x="981" y="34"/>
                    </a:lnTo>
                    <a:cubicBezTo>
                      <a:pt x="1042" y="42"/>
                      <a:pt x="1077" y="45"/>
                      <a:pt x="1111" y="60"/>
                    </a:cubicBezTo>
                    <a:lnTo>
                      <a:pt x="1111" y="60"/>
                    </a:lnTo>
                    <a:lnTo>
                      <a:pt x="1087" y="45"/>
                    </a:lnTo>
                    <a:cubicBezTo>
                      <a:pt x="1038" y="16"/>
                      <a:pt x="981" y="1"/>
                      <a:pt x="918"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2"/>
              <p:cNvSpPr/>
              <p:nvPr/>
            </p:nvSpPr>
            <p:spPr>
              <a:xfrm>
                <a:off x="-4011994" y="3871569"/>
                <a:ext cx="145038" cy="207378"/>
              </a:xfrm>
              <a:custGeom>
                <a:rect b="b" l="l" r="r" t="t"/>
                <a:pathLst>
                  <a:path extrusionOk="0" h="1640" w="1147">
                    <a:moveTo>
                      <a:pt x="923" y="1"/>
                    </a:moveTo>
                    <a:cubicBezTo>
                      <a:pt x="838" y="1"/>
                      <a:pt x="742" y="30"/>
                      <a:pt x="639" y="92"/>
                    </a:cubicBezTo>
                    <a:cubicBezTo>
                      <a:pt x="284" y="293"/>
                      <a:pt x="1" y="778"/>
                      <a:pt x="1" y="1191"/>
                    </a:cubicBezTo>
                    <a:cubicBezTo>
                      <a:pt x="1" y="1333"/>
                      <a:pt x="25" y="1416"/>
                      <a:pt x="72" y="1510"/>
                    </a:cubicBezTo>
                    <a:cubicBezTo>
                      <a:pt x="84" y="1522"/>
                      <a:pt x="84" y="1534"/>
                      <a:pt x="107" y="1545"/>
                    </a:cubicBezTo>
                    <a:lnTo>
                      <a:pt x="131" y="1581"/>
                    </a:lnTo>
                    <a:cubicBezTo>
                      <a:pt x="131" y="1581"/>
                      <a:pt x="166" y="1593"/>
                      <a:pt x="178" y="1605"/>
                    </a:cubicBezTo>
                    <a:lnTo>
                      <a:pt x="237" y="1640"/>
                    </a:lnTo>
                    <a:cubicBezTo>
                      <a:pt x="119" y="1569"/>
                      <a:pt x="48" y="1427"/>
                      <a:pt x="48" y="1227"/>
                    </a:cubicBezTo>
                    <a:cubicBezTo>
                      <a:pt x="48" y="825"/>
                      <a:pt x="320" y="329"/>
                      <a:pt x="674" y="116"/>
                    </a:cubicBezTo>
                    <a:cubicBezTo>
                      <a:pt x="757" y="69"/>
                      <a:pt x="804" y="57"/>
                      <a:pt x="875" y="45"/>
                    </a:cubicBezTo>
                    <a:cubicBezTo>
                      <a:pt x="887" y="45"/>
                      <a:pt x="911" y="33"/>
                      <a:pt x="934" y="33"/>
                    </a:cubicBezTo>
                    <a:lnTo>
                      <a:pt x="981" y="33"/>
                    </a:lnTo>
                    <a:cubicBezTo>
                      <a:pt x="1064" y="45"/>
                      <a:pt x="1111" y="57"/>
                      <a:pt x="1147" y="69"/>
                    </a:cubicBezTo>
                    <a:lnTo>
                      <a:pt x="1088" y="45"/>
                    </a:lnTo>
                    <a:cubicBezTo>
                      <a:pt x="1039" y="16"/>
                      <a:pt x="983" y="1"/>
                      <a:pt x="923" y="1"/>
                    </a:cubicBezTo>
                    <a:close/>
                  </a:path>
                </a:pathLst>
              </a:custGeom>
              <a:solidFill>
                <a:srgbClr val="D81E18"/>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2"/>
              <p:cNvSpPr/>
              <p:nvPr/>
            </p:nvSpPr>
            <p:spPr>
              <a:xfrm>
                <a:off x="-4176256" y="3775971"/>
                <a:ext cx="145038" cy="207378"/>
              </a:xfrm>
              <a:custGeom>
                <a:rect b="b" l="l" r="r" t="t"/>
                <a:pathLst>
                  <a:path extrusionOk="0" h="1640" w="1147">
                    <a:moveTo>
                      <a:pt x="1088" y="46"/>
                    </a:moveTo>
                    <a:lnTo>
                      <a:pt x="1146" y="81"/>
                    </a:lnTo>
                    <a:cubicBezTo>
                      <a:pt x="1130" y="64"/>
                      <a:pt x="1112" y="53"/>
                      <a:pt x="1088" y="46"/>
                    </a:cubicBezTo>
                    <a:close/>
                    <a:moveTo>
                      <a:pt x="922" y="0"/>
                    </a:moveTo>
                    <a:cubicBezTo>
                      <a:pt x="837" y="0"/>
                      <a:pt x="742" y="30"/>
                      <a:pt x="638" y="92"/>
                    </a:cubicBezTo>
                    <a:cubicBezTo>
                      <a:pt x="284" y="293"/>
                      <a:pt x="0" y="789"/>
                      <a:pt x="0" y="1203"/>
                    </a:cubicBezTo>
                    <a:cubicBezTo>
                      <a:pt x="0" y="1333"/>
                      <a:pt x="24" y="1415"/>
                      <a:pt x="71" y="1510"/>
                    </a:cubicBezTo>
                    <a:cubicBezTo>
                      <a:pt x="83" y="1522"/>
                      <a:pt x="83" y="1534"/>
                      <a:pt x="107" y="1557"/>
                    </a:cubicBezTo>
                    <a:lnTo>
                      <a:pt x="130" y="1581"/>
                    </a:lnTo>
                    <a:cubicBezTo>
                      <a:pt x="142" y="1593"/>
                      <a:pt x="166" y="1593"/>
                      <a:pt x="178" y="1616"/>
                    </a:cubicBezTo>
                    <a:lnTo>
                      <a:pt x="237" y="1640"/>
                    </a:lnTo>
                    <a:cubicBezTo>
                      <a:pt x="119" y="1569"/>
                      <a:pt x="36" y="1439"/>
                      <a:pt x="36" y="1226"/>
                    </a:cubicBezTo>
                    <a:cubicBezTo>
                      <a:pt x="36" y="825"/>
                      <a:pt x="319" y="329"/>
                      <a:pt x="674" y="116"/>
                    </a:cubicBezTo>
                    <a:cubicBezTo>
                      <a:pt x="757" y="81"/>
                      <a:pt x="804" y="57"/>
                      <a:pt x="875" y="45"/>
                    </a:cubicBezTo>
                    <a:cubicBezTo>
                      <a:pt x="886" y="45"/>
                      <a:pt x="910" y="33"/>
                      <a:pt x="922" y="33"/>
                    </a:cubicBezTo>
                    <a:lnTo>
                      <a:pt x="981" y="33"/>
                    </a:lnTo>
                    <a:cubicBezTo>
                      <a:pt x="1026" y="33"/>
                      <a:pt x="1060" y="37"/>
                      <a:pt x="1088" y="46"/>
                    </a:cubicBezTo>
                    <a:lnTo>
                      <a:pt x="1088" y="46"/>
                    </a:lnTo>
                    <a:lnTo>
                      <a:pt x="1087" y="45"/>
                    </a:lnTo>
                    <a:cubicBezTo>
                      <a:pt x="1038" y="16"/>
                      <a:pt x="983" y="0"/>
                      <a:pt x="922" y="0"/>
                    </a:cubicBezTo>
                    <a:close/>
                  </a:path>
                </a:pathLst>
              </a:custGeom>
              <a:solidFill>
                <a:schemeClr val="accen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2"/>
              <p:cNvSpPr/>
              <p:nvPr/>
            </p:nvSpPr>
            <p:spPr>
              <a:xfrm>
                <a:off x="-4146413" y="3792410"/>
                <a:ext cx="145038" cy="207378"/>
              </a:xfrm>
              <a:custGeom>
                <a:rect b="b" l="l" r="r" t="t"/>
                <a:pathLst>
                  <a:path extrusionOk="0" h="1640" w="1147">
                    <a:moveTo>
                      <a:pt x="922" y="0"/>
                    </a:moveTo>
                    <a:cubicBezTo>
                      <a:pt x="838" y="0"/>
                      <a:pt x="742" y="30"/>
                      <a:pt x="639" y="92"/>
                    </a:cubicBezTo>
                    <a:cubicBezTo>
                      <a:pt x="284" y="305"/>
                      <a:pt x="1" y="789"/>
                      <a:pt x="1" y="1203"/>
                    </a:cubicBezTo>
                    <a:cubicBezTo>
                      <a:pt x="1" y="1333"/>
                      <a:pt x="24" y="1427"/>
                      <a:pt x="72" y="1510"/>
                    </a:cubicBezTo>
                    <a:cubicBezTo>
                      <a:pt x="83" y="1522"/>
                      <a:pt x="83" y="1545"/>
                      <a:pt x="95" y="1557"/>
                    </a:cubicBezTo>
                    <a:lnTo>
                      <a:pt x="131" y="1581"/>
                    </a:lnTo>
                    <a:cubicBezTo>
                      <a:pt x="143" y="1604"/>
                      <a:pt x="154" y="1604"/>
                      <a:pt x="178" y="1616"/>
                    </a:cubicBezTo>
                    <a:lnTo>
                      <a:pt x="237" y="1640"/>
                    </a:lnTo>
                    <a:cubicBezTo>
                      <a:pt x="119" y="1569"/>
                      <a:pt x="36" y="1439"/>
                      <a:pt x="36" y="1226"/>
                    </a:cubicBezTo>
                    <a:cubicBezTo>
                      <a:pt x="36" y="837"/>
                      <a:pt x="320" y="329"/>
                      <a:pt x="674" y="128"/>
                    </a:cubicBezTo>
                    <a:cubicBezTo>
                      <a:pt x="745" y="81"/>
                      <a:pt x="804" y="69"/>
                      <a:pt x="863" y="45"/>
                    </a:cubicBezTo>
                    <a:cubicBezTo>
                      <a:pt x="887" y="45"/>
                      <a:pt x="910" y="45"/>
                      <a:pt x="922" y="33"/>
                    </a:cubicBezTo>
                    <a:lnTo>
                      <a:pt x="981" y="33"/>
                    </a:lnTo>
                    <a:cubicBezTo>
                      <a:pt x="1064" y="45"/>
                      <a:pt x="1111" y="69"/>
                      <a:pt x="1147" y="81"/>
                    </a:cubicBezTo>
                    <a:lnTo>
                      <a:pt x="1088" y="45"/>
                    </a:lnTo>
                    <a:cubicBezTo>
                      <a:pt x="1038" y="16"/>
                      <a:pt x="983" y="0"/>
                      <a:pt x="922" y="0"/>
                    </a:cubicBezTo>
                    <a:close/>
                  </a:path>
                </a:pathLst>
              </a:custGeom>
              <a:solidFill>
                <a:schemeClr val="accent6"/>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6" name="Google Shape;2306;p32"/>
            <p:cNvGrpSpPr/>
            <p:nvPr/>
          </p:nvGrpSpPr>
          <p:grpSpPr>
            <a:xfrm>
              <a:off x="1901746" y="623687"/>
              <a:ext cx="491637" cy="986062"/>
              <a:chOff x="4225370" y="-782119"/>
              <a:chExt cx="299250" cy="600196"/>
            </a:xfrm>
          </p:grpSpPr>
          <p:sp>
            <p:nvSpPr>
              <p:cNvPr id="2307" name="Google Shape;2307;p32"/>
              <p:cNvSpPr/>
              <p:nvPr/>
            </p:nvSpPr>
            <p:spPr>
              <a:xfrm>
                <a:off x="4319042" y="-549211"/>
                <a:ext cx="115528" cy="367289"/>
              </a:xfrm>
              <a:custGeom>
                <a:rect b="b" l="l" r="r" t="t"/>
                <a:pathLst>
                  <a:path extrusionOk="0" h="4772" w="1501">
                    <a:moveTo>
                      <a:pt x="412" y="0"/>
                    </a:moveTo>
                    <a:cubicBezTo>
                      <a:pt x="341" y="0"/>
                      <a:pt x="274" y="15"/>
                      <a:pt x="213" y="46"/>
                    </a:cubicBezTo>
                    <a:cubicBezTo>
                      <a:pt x="71" y="140"/>
                      <a:pt x="1" y="282"/>
                      <a:pt x="1" y="495"/>
                    </a:cubicBezTo>
                    <a:lnTo>
                      <a:pt x="1" y="3932"/>
                    </a:lnTo>
                    <a:cubicBezTo>
                      <a:pt x="1" y="4003"/>
                      <a:pt x="60" y="4062"/>
                      <a:pt x="131" y="4062"/>
                    </a:cubicBezTo>
                    <a:cubicBezTo>
                      <a:pt x="201" y="4062"/>
                      <a:pt x="260" y="4003"/>
                      <a:pt x="260" y="3932"/>
                    </a:cubicBezTo>
                    <a:lnTo>
                      <a:pt x="260" y="495"/>
                    </a:lnTo>
                    <a:cubicBezTo>
                      <a:pt x="260" y="388"/>
                      <a:pt x="296" y="318"/>
                      <a:pt x="331" y="282"/>
                    </a:cubicBezTo>
                    <a:cubicBezTo>
                      <a:pt x="351" y="274"/>
                      <a:pt x="373" y="270"/>
                      <a:pt x="397" y="270"/>
                    </a:cubicBezTo>
                    <a:cubicBezTo>
                      <a:pt x="446" y="270"/>
                      <a:pt x="501" y="286"/>
                      <a:pt x="556" y="318"/>
                    </a:cubicBezTo>
                    <a:lnTo>
                      <a:pt x="780" y="447"/>
                    </a:lnTo>
                    <a:cubicBezTo>
                      <a:pt x="1005" y="577"/>
                      <a:pt x="1206" y="932"/>
                      <a:pt x="1206" y="1204"/>
                    </a:cubicBezTo>
                    <a:lnTo>
                      <a:pt x="1206" y="4641"/>
                    </a:lnTo>
                    <a:cubicBezTo>
                      <a:pt x="1206" y="4712"/>
                      <a:pt x="1265" y="4771"/>
                      <a:pt x="1335" y="4771"/>
                    </a:cubicBezTo>
                    <a:cubicBezTo>
                      <a:pt x="1418" y="4771"/>
                      <a:pt x="1477" y="4712"/>
                      <a:pt x="1501" y="4641"/>
                    </a:cubicBezTo>
                    <a:lnTo>
                      <a:pt x="1501" y="1204"/>
                    </a:lnTo>
                    <a:cubicBezTo>
                      <a:pt x="1501" y="826"/>
                      <a:pt x="1253" y="388"/>
                      <a:pt x="922" y="211"/>
                    </a:cubicBezTo>
                    <a:lnTo>
                      <a:pt x="709" y="81"/>
                    </a:lnTo>
                    <a:cubicBezTo>
                      <a:pt x="608" y="27"/>
                      <a:pt x="507" y="0"/>
                      <a:pt x="412" y="0"/>
                    </a:cubicBezTo>
                    <a:close/>
                  </a:path>
                </a:pathLst>
              </a:custGeom>
              <a:solidFill>
                <a:srgbClr val="322F34"/>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2"/>
              <p:cNvSpPr/>
              <p:nvPr/>
            </p:nvSpPr>
            <p:spPr>
              <a:xfrm>
                <a:off x="4236300" y="-539359"/>
                <a:ext cx="275544" cy="105292"/>
              </a:xfrm>
              <a:custGeom>
                <a:rect b="b" l="l" r="r" t="t"/>
                <a:pathLst>
                  <a:path extrusionOk="0" h="1368" w="3580">
                    <a:moveTo>
                      <a:pt x="3580" y="24"/>
                    </a:moveTo>
                    <a:lnTo>
                      <a:pt x="3579" y="63"/>
                    </a:lnTo>
                    <a:lnTo>
                      <a:pt x="3579" y="63"/>
                    </a:lnTo>
                    <a:cubicBezTo>
                      <a:pt x="3580" y="50"/>
                      <a:pt x="3580" y="37"/>
                      <a:pt x="3580" y="24"/>
                    </a:cubicBezTo>
                    <a:close/>
                    <a:moveTo>
                      <a:pt x="24" y="1"/>
                    </a:moveTo>
                    <a:lnTo>
                      <a:pt x="1" y="331"/>
                    </a:lnTo>
                    <a:cubicBezTo>
                      <a:pt x="1" y="591"/>
                      <a:pt x="190" y="863"/>
                      <a:pt x="544" y="1076"/>
                    </a:cubicBezTo>
                    <a:cubicBezTo>
                      <a:pt x="887" y="1270"/>
                      <a:pt x="1338" y="1368"/>
                      <a:pt x="1792" y="1368"/>
                    </a:cubicBezTo>
                    <a:cubicBezTo>
                      <a:pt x="2245" y="1368"/>
                      <a:pt x="2700" y="1270"/>
                      <a:pt x="3048" y="1076"/>
                    </a:cubicBezTo>
                    <a:cubicBezTo>
                      <a:pt x="3391" y="863"/>
                      <a:pt x="3568" y="615"/>
                      <a:pt x="3568" y="343"/>
                    </a:cubicBezTo>
                    <a:lnTo>
                      <a:pt x="3579" y="63"/>
                    </a:lnTo>
                    <a:lnTo>
                      <a:pt x="3579" y="63"/>
                    </a:lnTo>
                    <a:cubicBezTo>
                      <a:pt x="3561" y="299"/>
                      <a:pt x="3385" y="543"/>
                      <a:pt x="3060" y="745"/>
                    </a:cubicBezTo>
                    <a:cubicBezTo>
                      <a:pt x="2724" y="946"/>
                      <a:pt x="2272" y="1046"/>
                      <a:pt x="1817" y="1046"/>
                    </a:cubicBezTo>
                    <a:cubicBezTo>
                      <a:pt x="1362" y="1046"/>
                      <a:pt x="904" y="946"/>
                      <a:pt x="556" y="745"/>
                    </a:cubicBezTo>
                    <a:cubicBezTo>
                      <a:pt x="201" y="532"/>
                      <a:pt x="24" y="272"/>
                      <a:pt x="24" y="1"/>
                    </a:cubicBez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2"/>
              <p:cNvSpPr/>
              <p:nvPr/>
            </p:nvSpPr>
            <p:spPr>
              <a:xfrm>
                <a:off x="4408172" y="-537512"/>
                <a:ext cx="103675" cy="100981"/>
              </a:xfrm>
              <a:custGeom>
                <a:rect b="b" l="l" r="r" t="t"/>
                <a:pathLst>
                  <a:path extrusionOk="0" h="1312" w="1347">
                    <a:moveTo>
                      <a:pt x="1347" y="0"/>
                    </a:moveTo>
                    <a:lnTo>
                      <a:pt x="1346" y="39"/>
                    </a:lnTo>
                    <a:lnTo>
                      <a:pt x="1346" y="39"/>
                    </a:lnTo>
                    <a:cubicBezTo>
                      <a:pt x="1347" y="26"/>
                      <a:pt x="1347" y="13"/>
                      <a:pt x="1347" y="0"/>
                    </a:cubicBezTo>
                    <a:close/>
                    <a:moveTo>
                      <a:pt x="1346" y="39"/>
                    </a:moveTo>
                    <a:cubicBezTo>
                      <a:pt x="1328" y="275"/>
                      <a:pt x="1152" y="519"/>
                      <a:pt x="827" y="721"/>
                    </a:cubicBezTo>
                    <a:cubicBezTo>
                      <a:pt x="591" y="851"/>
                      <a:pt x="319" y="945"/>
                      <a:pt x="24" y="981"/>
                    </a:cubicBezTo>
                    <a:lnTo>
                      <a:pt x="0" y="1311"/>
                    </a:lnTo>
                    <a:cubicBezTo>
                      <a:pt x="296" y="1264"/>
                      <a:pt x="579" y="1181"/>
                      <a:pt x="815" y="1052"/>
                    </a:cubicBezTo>
                    <a:cubicBezTo>
                      <a:pt x="1158" y="839"/>
                      <a:pt x="1335" y="591"/>
                      <a:pt x="1335" y="319"/>
                    </a:cubicBezTo>
                    <a:lnTo>
                      <a:pt x="1346" y="39"/>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2"/>
              <p:cNvSpPr/>
              <p:nvPr/>
            </p:nvSpPr>
            <p:spPr>
              <a:xfrm>
                <a:off x="4339054" y="-461159"/>
                <a:ext cx="70964" cy="27323"/>
              </a:xfrm>
              <a:custGeom>
                <a:rect b="b" l="l" r="r" t="t"/>
                <a:pathLst>
                  <a:path extrusionOk="0" h="355" w="922">
                    <a:moveTo>
                      <a:pt x="12" y="0"/>
                    </a:moveTo>
                    <a:lnTo>
                      <a:pt x="0" y="319"/>
                    </a:lnTo>
                    <a:cubicBezTo>
                      <a:pt x="148" y="343"/>
                      <a:pt x="299" y="355"/>
                      <a:pt x="449" y="355"/>
                    </a:cubicBezTo>
                    <a:cubicBezTo>
                      <a:pt x="600" y="355"/>
                      <a:pt x="751" y="343"/>
                      <a:pt x="898" y="319"/>
                    </a:cubicBezTo>
                    <a:lnTo>
                      <a:pt x="922" y="0"/>
                    </a:lnTo>
                    <a:lnTo>
                      <a:pt x="922" y="0"/>
                    </a:lnTo>
                    <a:cubicBezTo>
                      <a:pt x="780" y="18"/>
                      <a:pt x="632" y="27"/>
                      <a:pt x="480" y="27"/>
                    </a:cubicBezTo>
                    <a:cubicBezTo>
                      <a:pt x="328" y="27"/>
                      <a:pt x="172" y="18"/>
                      <a:pt x="12" y="0"/>
                    </a:cubicBezTo>
                    <a:close/>
                  </a:path>
                </a:pathLst>
              </a:custGeom>
              <a:solidFill>
                <a:srgbClr val="282A2E">
                  <a:alpha val="364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2"/>
              <p:cNvSpPr/>
              <p:nvPr/>
            </p:nvSpPr>
            <p:spPr>
              <a:xfrm>
                <a:off x="4264472" y="-488406"/>
                <a:ext cx="74582" cy="51876"/>
              </a:xfrm>
              <a:custGeom>
                <a:rect b="b" l="l" r="r" t="t"/>
                <a:pathLst>
                  <a:path extrusionOk="0" h="674" w="969">
                    <a:moveTo>
                      <a:pt x="24" y="0"/>
                    </a:moveTo>
                    <a:lnTo>
                      <a:pt x="0" y="319"/>
                    </a:lnTo>
                    <a:lnTo>
                      <a:pt x="142" y="414"/>
                    </a:lnTo>
                    <a:cubicBezTo>
                      <a:pt x="378" y="543"/>
                      <a:pt x="650" y="626"/>
                      <a:pt x="945" y="673"/>
                    </a:cubicBezTo>
                    <a:lnTo>
                      <a:pt x="969" y="354"/>
                    </a:lnTo>
                    <a:cubicBezTo>
                      <a:pt x="674" y="307"/>
                      <a:pt x="378" y="213"/>
                      <a:pt x="154" y="83"/>
                    </a:cubicBezTo>
                    <a:lnTo>
                      <a:pt x="24" y="0"/>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2"/>
              <p:cNvSpPr/>
              <p:nvPr/>
            </p:nvSpPr>
            <p:spPr>
              <a:xfrm>
                <a:off x="4235376" y="-539359"/>
                <a:ext cx="31942" cy="75582"/>
              </a:xfrm>
              <a:custGeom>
                <a:rect b="b" l="l" r="r" t="t"/>
                <a:pathLst>
                  <a:path extrusionOk="0" h="982" w="415">
                    <a:moveTo>
                      <a:pt x="24" y="1"/>
                    </a:moveTo>
                    <a:lnTo>
                      <a:pt x="1" y="331"/>
                    </a:lnTo>
                    <a:cubicBezTo>
                      <a:pt x="1" y="390"/>
                      <a:pt x="24" y="449"/>
                      <a:pt x="36" y="497"/>
                    </a:cubicBezTo>
                    <a:cubicBezTo>
                      <a:pt x="83" y="674"/>
                      <a:pt x="213" y="827"/>
                      <a:pt x="402" y="981"/>
                    </a:cubicBezTo>
                    <a:lnTo>
                      <a:pt x="414" y="650"/>
                    </a:lnTo>
                    <a:cubicBezTo>
                      <a:pt x="225" y="508"/>
                      <a:pt x="107" y="343"/>
                      <a:pt x="48" y="166"/>
                    </a:cubicBezTo>
                    <a:cubicBezTo>
                      <a:pt x="36" y="107"/>
                      <a:pt x="24" y="48"/>
                      <a:pt x="24" y="1"/>
                    </a:cubicBezTo>
                    <a:close/>
                  </a:path>
                </a:pathLst>
              </a:custGeom>
              <a:solidFill>
                <a:srgbClr val="282A2E">
                  <a:alpha val="364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2"/>
              <p:cNvSpPr/>
              <p:nvPr/>
            </p:nvSpPr>
            <p:spPr>
              <a:xfrm>
                <a:off x="4225370" y="-617329"/>
                <a:ext cx="299250" cy="158476"/>
              </a:xfrm>
              <a:custGeom>
                <a:rect b="b" l="l" r="r" t="t"/>
                <a:pathLst>
                  <a:path extrusionOk="0" h="2059" w="3888">
                    <a:moveTo>
                      <a:pt x="1934" y="1"/>
                    </a:moveTo>
                    <a:cubicBezTo>
                      <a:pt x="1480" y="1"/>
                      <a:pt x="1029" y="98"/>
                      <a:pt x="686" y="293"/>
                    </a:cubicBezTo>
                    <a:cubicBezTo>
                      <a:pt x="1" y="706"/>
                      <a:pt x="1" y="1356"/>
                      <a:pt x="698" y="1758"/>
                    </a:cubicBezTo>
                    <a:cubicBezTo>
                      <a:pt x="1046" y="1959"/>
                      <a:pt x="1501" y="2059"/>
                      <a:pt x="1954" y="2059"/>
                    </a:cubicBezTo>
                    <a:cubicBezTo>
                      <a:pt x="2408" y="2059"/>
                      <a:pt x="2860" y="1959"/>
                      <a:pt x="3202" y="1758"/>
                    </a:cubicBezTo>
                    <a:cubicBezTo>
                      <a:pt x="3887" y="1344"/>
                      <a:pt x="3887" y="695"/>
                      <a:pt x="3190" y="293"/>
                    </a:cubicBezTo>
                    <a:cubicBezTo>
                      <a:pt x="2842" y="98"/>
                      <a:pt x="2387" y="1"/>
                      <a:pt x="1934" y="1"/>
                    </a:cubicBez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2"/>
              <p:cNvSpPr/>
              <p:nvPr/>
            </p:nvSpPr>
            <p:spPr>
              <a:xfrm>
                <a:off x="4252694" y="-782119"/>
                <a:ext cx="243756" cy="232827"/>
              </a:xfrm>
              <a:custGeom>
                <a:rect b="b" l="l" r="r" t="t"/>
                <a:pathLst>
                  <a:path extrusionOk="0" h="3025" w="3167">
                    <a:moveTo>
                      <a:pt x="1583" y="0"/>
                    </a:moveTo>
                    <a:cubicBezTo>
                      <a:pt x="709" y="0"/>
                      <a:pt x="0" y="709"/>
                      <a:pt x="0" y="1583"/>
                    </a:cubicBezTo>
                    <a:lnTo>
                      <a:pt x="0" y="3025"/>
                    </a:lnTo>
                    <a:lnTo>
                      <a:pt x="3166" y="3025"/>
                    </a:lnTo>
                    <a:lnTo>
                      <a:pt x="3166" y="1583"/>
                    </a:lnTo>
                    <a:cubicBezTo>
                      <a:pt x="3166" y="709"/>
                      <a:pt x="2457" y="0"/>
                      <a:pt x="1583" y="0"/>
                    </a:cubicBez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2"/>
              <p:cNvSpPr/>
              <p:nvPr/>
            </p:nvSpPr>
            <p:spPr>
              <a:xfrm>
                <a:off x="4241765" y="-619792"/>
                <a:ext cx="266461" cy="141235"/>
              </a:xfrm>
              <a:custGeom>
                <a:rect b="b" l="l" r="r" t="t"/>
                <a:pathLst>
                  <a:path extrusionOk="0" h="1835" w="3462">
                    <a:moveTo>
                      <a:pt x="1741" y="0"/>
                    </a:moveTo>
                    <a:cubicBezTo>
                      <a:pt x="1335" y="0"/>
                      <a:pt x="928" y="89"/>
                      <a:pt x="615" y="266"/>
                    </a:cubicBezTo>
                    <a:cubicBezTo>
                      <a:pt x="0" y="620"/>
                      <a:pt x="0" y="1211"/>
                      <a:pt x="615" y="1565"/>
                    </a:cubicBezTo>
                    <a:cubicBezTo>
                      <a:pt x="721" y="1648"/>
                      <a:pt x="851" y="1683"/>
                      <a:pt x="981" y="1731"/>
                    </a:cubicBezTo>
                    <a:cubicBezTo>
                      <a:pt x="1075" y="1743"/>
                      <a:pt x="1158" y="1778"/>
                      <a:pt x="1253" y="1790"/>
                    </a:cubicBezTo>
                    <a:cubicBezTo>
                      <a:pt x="1406" y="1819"/>
                      <a:pt x="1569" y="1834"/>
                      <a:pt x="1731" y="1834"/>
                    </a:cubicBezTo>
                    <a:cubicBezTo>
                      <a:pt x="1894" y="1834"/>
                      <a:pt x="2056" y="1819"/>
                      <a:pt x="2210" y="1790"/>
                    </a:cubicBezTo>
                    <a:cubicBezTo>
                      <a:pt x="2304" y="1778"/>
                      <a:pt x="2387" y="1766"/>
                      <a:pt x="2481" y="1731"/>
                    </a:cubicBezTo>
                    <a:cubicBezTo>
                      <a:pt x="2611" y="1683"/>
                      <a:pt x="2729" y="1624"/>
                      <a:pt x="2847" y="1565"/>
                    </a:cubicBezTo>
                    <a:cubicBezTo>
                      <a:pt x="3462" y="1199"/>
                      <a:pt x="3450" y="620"/>
                      <a:pt x="2859" y="266"/>
                    </a:cubicBezTo>
                    <a:cubicBezTo>
                      <a:pt x="2552" y="89"/>
                      <a:pt x="2148" y="0"/>
                      <a:pt x="1741" y="0"/>
                    </a:cubicBez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2"/>
              <p:cNvSpPr/>
              <p:nvPr/>
            </p:nvSpPr>
            <p:spPr>
              <a:xfrm>
                <a:off x="4317194" y="-682136"/>
                <a:ext cx="102829" cy="199192"/>
              </a:xfrm>
              <a:custGeom>
                <a:rect b="b" l="l" r="r" t="t"/>
                <a:pathLst>
                  <a:path extrusionOk="0" h="2588" w="1336">
                    <a:moveTo>
                      <a:pt x="1" y="1"/>
                    </a:moveTo>
                    <a:lnTo>
                      <a:pt x="1" y="1667"/>
                    </a:lnTo>
                    <a:lnTo>
                      <a:pt x="1" y="2529"/>
                    </a:lnTo>
                    <a:cubicBezTo>
                      <a:pt x="95" y="2553"/>
                      <a:pt x="178" y="2564"/>
                      <a:pt x="273" y="2588"/>
                    </a:cubicBezTo>
                    <a:lnTo>
                      <a:pt x="273" y="1548"/>
                    </a:lnTo>
                    <a:lnTo>
                      <a:pt x="273" y="1159"/>
                    </a:lnTo>
                    <a:lnTo>
                      <a:pt x="1336" y="60"/>
                    </a:lnTo>
                    <a:lnTo>
                      <a:pt x="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2"/>
              <p:cNvSpPr/>
              <p:nvPr/>
            </p:nvSpPr>
            <p:spPr>
              <a:xfrm>
                <a:off x="4375383" y="-654812"/>
                <a:ext cx="57418" cy="171868"/>
              </a:xfrm>
              <a:custGeom>
                <a:rect b="b" l="l" r="r" t="t"/>
                <a:pathLst>
                  <a:path extrusionOk="0" h="2233" w="746">
                    <a:moveTo>
                      <a:pt x="745" y="0"/>
                    </a:moveTo>
                    <a:lnTo>
                      <a:pt x="1" y="815"/>
                    </a:lnTo>
                    <a:lnTo>
                      <a:pt x="1" y="1489"/>
                    </a:lnTo>
                    <a:lnTo>
                      <a:pt x="474" y="1760"/>
                    </a:lnTo>
                    <a:lnTo>
                      <a:pt x="474" y="2233"/>
                    </a:lnTo>
                    <a:cubicBezTo>
                      <a:pt x="568" y="2221"/>
                      <a:pt x="651" y="2186"/>
                      <a:pt x="745" y="2174"/>
                    </a:cubicBezTo>
                    <a:lnTo>
                      <a:pt x="745" y="1217"/>
                    </a:lnTo>
                    <a:lnTo>
                      <a:pt x="745" y="402"/>
                    </a:lnTo>
                    <a:lnTo>
                      <a:pt x="745"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2"/>
              <p:cNvSpPr/>
              <p:nvPr/>
            </p:nvSpPr>
            <p:spPr>
              <a:xfrm>
                <a:off x="4264471" y="-759567"/>
                <a:ext cx="98287" cy="95902"/>
              </a:xfrm>
              <a:custGeom>
                <a:rect b="b" l="l" r="r" t="t"/>
                <a:pathLst>
                  <a:path extrusionOk="0" h="1246" w="1277">
                    <a:moveTo>
                      <a:pt x="898" y="0"/>
                    </a:moveTo>
                    <a:cubicBezTo>
                      <a:pt x="713" y="0"/>
                      <a:pt x="484" y="119"/>
                      <a:pt x="308" y="345"/>
                    </a:cubicBezTo>
                    <a:cubicBezTo>
                      <a:pt x="60" y="652"/>
                      <a:pt x="1" y="1030"/>
                      <a:pt x="190" y="1184"/>
                    </a:cubicBezTo>
                    <a:cubicBezTo>
                      <a:pt x="245" y="1225"/>
                      <a:pt x="314" y="1246"/>
                      <a:pt x="391" y="1246"/>
                    </a:cubicBezTo>
                    <a:cubicBezTo>
                      <a:pt x="577" y="1246"/>
                      <a:pt x="806" y="1126"/>
                      <a:pt x="981" y="901"/>
                    </a:cubicBezTo>
                    <a:cubicBezTo>
                      <a:pt x="1241" y="593"/>
                      <a:pt x="1277" y="215"/>
                      <a:pt x="1099" y="62"/>
                    </a:cubicBezTo>
                    <a:cubicBezTo>
                      <a:pt x="1044" y="20"/>
                      <a:pt x="975" y="0"/>
                      <a:pt x="898" y="0"/>
                    </a:cubicBezTo>
                    <a:close/>
                  </a:path>
                </a:pathLst>
              </a:custGeom>
              <a:solidFill>
                <a:schemeClr val="accent6"/>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9" name="Google Shape;2319;p32"/>
            <p:cNvGrpSpPr/>
            <p:nvPr/>
          </p:nvGrpSpPr>
          <p:grpSpPr>
            <a:xfrm>
              <a:off x="495023" y="2122138"/>
              <a:ext cx="373850" cy="899213"/>
              <a:chOff x="10985382" y="-7411116"/>
              <a:chExt cx="815553" cy="1961633"/>
            </a:xfrm>
          </p:grpSpPr>
          <p:sp>
            <p:nvSpPr>
              <p:cNvPr id="2320" name="Google Shape;2320;p32"/>
              <p:cNvSpPr/>
              <p:nvPr/>
            </p:nvSpPr>
            <p:spPr>
              <a:xfrm>
                <a:off x="11219661" y="-6589108"/>
                <a:ext cx="358461" cy="1139625"/>
              </a:xfrm>
              <a:custGeom>
                <a:rect b="b" l="l" r="r" t="t"/>
                <a:pathLst>
                  <a:path extrusionOk="0" h="4772" w="1501">
                    <a:moveTo>
                      <a:pt x="412" y="1"/>
                    </a:moveTo>
                    <a:cubicBezTo>
                      <a:pt x="341" y="1"/>
                      <a:pt x="274" y="16"/>
                      <a:pt x="213" y="46"/>
                    </a:cubicBezTo>
                    <a:cubicBezTo>
                      <a:pt x="71" y="141"/>
                      <a:pt x="0" y="283"/>
                      <a:pt x="0" y="495"/>
                    </a:cubicBezTo>
                    <a:lnTo>
                      <a:pt x="0" y="3933"/>
                    </a:lnTo>
                    <a:cubicBezTo>
                      <a:pt x="0" y="4004"/>
                      <a:pt x="59" y="4063"/>
                      <a:pt x="130" y="4063"/>
                    </a:cubicBezTo>
                    <a:cubicBezTo>
                      <a:pt x="201" y="4063"/>
                      <a:pt x="260" y="4004"/>
                      <a:pt x="260" y="3933"/>
                    </a:cubicBezTo>
                    <a:lnTo>
                      <a:pt x="260" y="495"/>
                    </a:lnTo>
                    <a:cubicBezTo>
                      <a:pt x="260" y="389"/>
                      <a:pt x="296" y="318"/>
                      <a:pt x="343" y="283"/>
                    </a:cubicBezTo>
                    <a:cubicBezTo>
                      <a:pt x="363" y="275"/>
                      <a:pt x="384" y="271"/>
                      <a:pt x="406" y="271"/>
                    </a:cubicBezTo>
                    <a:cubicBezTo>
                      <a:pt x="450" y="271"/>
                      <a:pt x="500" y="287"/>
                      <a:pt x="555" y="318"/>
                    </a:cubicBezTo>
                    <a:lnTo>
                      <a:pt x="780" y="448"/>
                    </a:lnTo>
                    <a:cubicBezTo>
                      <a:pt x="1004" y="578"/>
                      <a:pt x="1205" y="932"/>
                      <a:pt x="1205" y="1204"/>
                    </a:cubicBezTo>
                    <a:lnTo>
                      <a:pt x="1205" y="4642"/>
                    </a:lnTo>
                    <a:cubicBezTo>
                      <a:pt x="1205" y="4713"/>
                      <a:pt x="1264" y="4772"/>
                      <a:pt x="1347" y="4772"/>
                    </a:cubicBezTo>
                    <a:cubicBezTo>
                      <a:pt x="1418" y="4772"/>
                      <a:pt x="1477" y="4713"/>
                      <a:pt x="1501" y="4642"/>
                    </a:cubicBezTo>
                    <a:lnTo>
                      <a:pt x="1501" y="1204"/>
                    </a:lnTo>
                    <a:cubicBezTo>
                      <a:pt x="1501" y="826"/>
                      <a:pt x="1252" y="389"/>
                      <a:pt x="934" y="212"/>
                    </a:cubicBezTo>
                    <a:lnTo>
                      <a:pt x="709" y="82"/>
                    </a:lnTo>
                    <a:cubicBezTo>
                      <a:pt x="608" y="28"/>
                      <a:pt x="507" y="1"/>
                      <a:pt x="412"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2"/>
              <p:cNvSpPr/>
              <p:nvPr/>
            </p:nvSpPr>
            <p:spPr>
              <a:xfrm>
                <a:off x="11019294" y="-6544210"/>
                <a:ext cx="747969" cy="280846"/>
              </a:xfrm>
              <a:custGeom>
                <a:rect b="b" l="l" r="r" t="t"/>
                <a:pathLst>
                  <a:path extrusionOk="0" h="1176" w="3132">
                    <a:moveTo>
                      <a:pt x="3131" y="0"/>
                    </a:moveTo>
                    <a:lnTo>
                      <a:pt x="3124" y="87"/>
                    </a:lnTo>
                    <a:lnTo>
                      <a:pt x="3124" y="87"/>
                    </a:lnTo>
                    <a:cubicBezTo>
                      <a:pt x="3129" y="58"/>
                      <a:pt x="3131" y="29"/>
                      <a:pt x="3131" y="0"/>
                    </a:cubicBezTo>
                    <a:close/>
                    <a:moveTo>
                      <a:pt x="12" y="0"/>
                    </a:moveTo>
                    <a:lnTo>
                      <a:pt x="1" y="272"/>
                    </a:lnTo>
                    <a:cubicBezTo>
                      <a:pt x="1" y="496"/>
                      <a:pt x="142" y="733"/>
                      <a:pt x="449" y="910"/>
                    </a:cubicBezTo>
                    <a:cubicBezTo>
                      <a:pt x="757" y="1087"/>
                      <a:pt x="1155" y="1176"/>
                      <a:pt x="1554" y="1176"/>
                    </a:cubicBezTo>
                    <a:cubicBezTo>
                      <a:pt x="1953" y="1176"/>
                      <a:pt x="2351" y="1087"/>
                      <a:pt x="2659" y="910"/>
                    </a:cubicBezTo>
                    <a:cubicBezTo>
                      <a:pt x="2966" y="733"/>
                      <a:pt x="3107" y="508"/>
                      <a:pt x="3107" y="272"/>
                    </a:cubicBezTo>
                    <a:lnTo>
                      <a:pt x="3124" y="87"/>
                    </a:lnTo>
                    <a:lnTo>
                      <a:pt x="3124" y="87"/>
                    </a:lnTo>
                    <a:cubicBezTo>
                      <a:pt x="3088" y="289"/>
                      <a:pt x="2929" y="471"/>
                      <a:pt x="2670" y="626"/>
                    </a:cubicBezTo>
                    <a:cubicBezTo>
                      <a:pt x="2369" y="804"/>
                      <a:pt x="1970" y="892"/>
                      <a:pt x="1572" y="892"/>
                    </a:cubicBezTo>
                    <a:cubicBezTo>
                      <a:pt x="1173" y="892"/>
                      <a:pt x="774" y="804"/>
                      <a:pt x="473" y="626"/>
                    </a:cubicBezTo>
                    <a:cubicBezTo>
                      <a:pt x="154" y="449"/>
                      <a:pt x="12" y="237"/>
                      <a:pt x="12" y="0"/>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2"/>
              <p:cNvSpPr/>
              <p:nvPr/>
            </p:nvSpPr>
            <p:spPr>
              <a:xfrm>
                <a:off x="11484748" y="-6544210"/>
                <a:ext cx="282518" cy="273921"/>
              </a:xfrm>
              <a:custGeom>
                <a:rect b="b" l="l" r="r" t="t"/>
                <a:pathLst>
                  <a:path extrusionOk="0" h="1147" w="1183">
                    <a:moveTo>
                      <a:pt x="1182" y="0"/>
                    </a:moveTo>
                    <a:lnTo>
                      <a:pt x="1175" y="87"/>
                    </a:lnTo>
                    <a:lnTo>
                      <a:pt x="1175" y="87"/>
                    </a:lnTo>
                    <a:cubicBezTo>
                      <a:pt x="1180" y="58"/>
                      <a:pt x="1182" y="29"/>
                      <a:pt x="1182" y="0"/>
                    </a:cubicBezTo>
                    <a:close/>
                    <a:moveTo>
                      <a:pt x="1175" y="87"/>
                    </a:moveTo>
                    <a:cubicBezTo>
                      <a:pt x="1139" y="289"/>
                      <a:pt x="980" y="471"/>
                      <a:pt x="721" y="626"/>
                    </a:cubicBezTo>
                    <a:cubicBezTo>
                      <a:pt x="509" y="744"/>
                      <a:pt x="261" y="827"/>
                      <a:pt x="13" y="863"/>
                    </a:cubicBezTo>
                    <a:lnTo>
                      <a:pt x="1" y="1146"/>
                    </a:lnTo>
                    <a:cubicBezTo>
                      <a:pt x="261" y="1099"/>
                      <a:pt x="497" y="1028"/>
                      <a:pt x="710" y="910"/>
                    </a:cubicBezTo>
                    <a:cubicBezTo>
                      <a:pt x="1017" y="733"/>
                      <a:pt x="1158" y="508"/>
                      <a:pt x="1158" y="272"/>
                    </a:cubicBezTo>
                    <a:lnTo>
                      <a:pt x="1175" y="87"/>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2"/>
              <p:cNvSpPr/>
              <p:nvPr/>
            </p:nvSpPr>
            <p:spPr>
              <a:xfrm>
                <a:off x="11295844" y="-6338350"/>
                <a:ext cx="192007" cy="76421"/>
              </a:xfrm>
              <a:custGeom>
                <a:rect b="b" l="l" r="r" t="t"/>
                <a:pathLst>
                  <a:path extrusionOk="0" h="320" w="804">
                    <a:moveTo>
                      <a:pt x="24" y="1"/>
                    </a:moveTo>
                    <a:lnTo>
                      <a:pt x="0" y="284"/>
                    </a:lnTo>
                    <a:cubicBezTo>
                      <a:pt x="130" y="308"/>
                      <a:pt x="263" y="320"/>
                      <a:pt x="396" y="320"/>
                    </a:cubicBezTo>
                    <a:cubicBezTo>
                      <a:pt x="529" y="320"/>
                      <a:pt x="662" y="308"/>
                      <a:pt x="792" y="284"/>
                    </a:cubicBezTo>
                    <a:lnTo>
                      <a:pt x="804" y="1"/>
                    </a:lnTo>
                    <a:lnTo>
                      <a:pt x="804" y="1"/>
                    </a:lnTo>
                    <a:cubicBezTo>
                      <a:pt x="679" y="18"/>
                      <a:pt x="550" y="27"/>
                      <a:pt x="418" y="27"/>
                    </a:cubicBezTo>
                    <a:cubicBezTo>
                      <a:pt x="287" y="27"/>
                      <a:pt x="154" y="18"/>
                      <a:pt x="24" y="1"/>
                    </a:cubicBezTo>
                    <a:close/>
                  </a:path>
                </a:pathLst>
              </a:custGeom>
              <a:solidFill>
                <a:srgbClr val="FFFFFF">
                  <a:alpha val="3725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2"/>
              <p:cNvSpPr/>
              <p:nvPr/>
            </p:nvSpPr>
            <p:spPr>
              <a:xfrm>
                <a:off x="11098342" y="-6411694"/>
                <a:ext cx="203232" cy="141378"/>
              </a:xfrm>
              <a:custGeom>
                <a:rect b="b" l="l" r="r" t="t"/>
                <a:pathLst>
                  <a:path extrusionOk="0" h="592" w="851">
                    <a:moveTo>
                      <a:pt x="12" y="0"/>
                    </a:moveTo>
                    <a:lnTo>
                      <a:pt x="0" y="284"/>
                    </a:lnTo>
                    <a:cubicBezTo>
                      <a:pt x="48" y="308"/>
                      <a:pt x="71" y="319"/>
                      <a:pt x="118" y="355"/>
                    </a:cubicBezTo>
                    <a:cubicBezTo>
                      <a:pt x="331" y="473"/>
                      <a:pt x="567" y="544"/>
                      <a:pt x="827" y="591"/>
                    </a:cubicBezTo>
                    <a:lnTo>
                      <a:pt x="851" y="308"/>
                    </a:lnTo>
                    <a:cubicBezTo>
                      <a:pt x="591" y="272"/>
                      <a:pt x="343" y="189"/>
                      <a:pt x="130" y="71"/>
                    </a:cubicBezTo>
                    <a:cubicBezTo>
                      <a:pt x="95" y="48"/>
                      <a:pt x="48" y="24"/>
                      <a:pt x="12" y="0"/>
                    </a:cubicBezTo>
                    <a:close/>
                  </a:path>
                </a:pathLst>
              </a:custGeom>
              <a:solidFill>
                <a:srgbClr val="EBEAEA">
                  <a:alpha val="27669"/>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2"/>
              <p:cNvSpPr/>
              <p:nvPr/>
            </p:nvSpPr>
            <p:spPr>
              <a:xfrm>
                <a:off x="11019294" y="-6549942"/>
                <a:ext cx="84779" cy="200605"/>
              </a:xfrm>
              <a:custGeom>
                <a:rect b="b" l="l" r="r" t="t"/>
                <a:pathLst>
                  <a:path extrusionOk="0" h="840" w="355">
                    <a:moveTo>
                      <a:pt x="12" y="1"/>
                    </a:moveTo>
                    <a:lnTo>
                      <a:pt x="1" y="284"/>
                    </a:lnTo>
                    <a:cubicBezTo>
                      <a:pt x="1" y="331"/>
                      <a:pt x="1" y="390"/>
                      <a:pt x="12" y="426"/>
                    </a:cubicBezTo>
                    <a:cubicBezTo>
                      <a:pt x="60" y="579"/>
                      <a:pt x="154" y="721"/>
                      <a:pt x="331" y="839"/>
                    </a:cubicBezTo>
                    <a:lnTo>
                      <a:pt x="355" y="568"/>
                    </a:lnTo>
                    <a:cubicBezTo>
                      <a:pt x="190" y="450"/>
                      <a:pt x="71" y="320"/>
                      <a:pt x="24" y="154"/>
                    </a:cubicBezTo>
                    <a:cubicBezTo>
                      <a:pt x="12" y="107"/>
                      <a:pt x="12" y="48"/>
                      <a:pt x="12" y="1"/>
                    </a:cubicBez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2"/>
              <p:cNvSpPr/>
              <p:nvPr/>
            </p:nvSpPr>
            <p:spPr>
              <a:xfrm>
                <a:off x="10985382" y="-6760101"/>
                <a:ext cx="815553" cy="429151"/>
              </a:xfrm>
              <a:custGeom>
                <a:rect b="b" l="l" r="r" t="t"/>
                <a:pathLst>
                  <a:path extrusionOk="0" h="1797" w="3415">
                    <a:moveTo>
                      <a:pt x="1705" y="1"/>
                    </a:moveTo>
                    <a:cubicBezTo>
                      <a:pt x="1309" y="1"/>
                      <a:pt x="916" y="89"/>
                      <a:pt x="615" y="266"/>
                    </a:cubicBezTo>
                    <a:cubicBezTo>
                      <a:pt x="1" y="621"/>
                      <a:pt x="1" y="1176"/>
                      <a:pt x="615" y="1530"/>
                    </a:cubicBezTo>
                    <a:cubicBezTo>
                      <a:pt x="916" y="1708"/>
                      <a:pt x="1315" y="1796"/>
                      <a:pt x="1714" y="1796"/>
                    </a:cubicBezTo>
                    <a:cubicBezTo>
                      <a:pt x="2112" y="1796"/>
                      <a:pt x="2511" y="1708"/>
                      <a:pt x="2812" y="1530"/>
                    </a:cubicBezTo>
                    <a:cubicBezTo>
                      <a:pt x="3415" y="1176"/>
                      <a:pt x="3415" y="621"/>
                      <a:pt x="2812" y="266"/>
                    </a:cubicBezTo>
                    <a:cubicBezTo>
                      <a:pt x="2499" y="89"/>
                      <a:pt x="2101" y="1"/>
                      <a:pt x="1705"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2"/>
              <p:cNvSpPr/>
              <p:nvPr/>
            </p:nvSpPr>
            <p:spPr>
              <a:xfrm>
                <a:off x="11053206" y="-7215764"/>
                <a:ext cx="677279" cy="847316"/>
              </a:xfrm>
              <a:custGeom>
                <a:rect b="b" l="l" r="r" t="t"/>
                <a:pathLst>
                  <a:path extrusionOk="0" h="3548" w="2836">
                    <a:moveTo>
                      <a:pt x="2835" y="1"/>
                    </a:moveTo>
                    <a:lnTo>
                      <a:pt x="2835" y="5"/>
                    </a:lnTo>
                    <a:lnTo>
                      <a:pt x="2835" y="5"/>
                    </a:lnTo>
                    <a:cubicBezTo>
                      <a:pt x="2835" y="3"/>
                      <a:pt x="2835" y="2"/>
                      <a:pt x="2835" y="1"/>
                    </a:cubicBezTo>
                    <a:close/>
                    <a:moveTo>
                      <a:pt x="12" y="1"/>
                    </a:moveTo>
                    <a:lnTo>
                      <a:pt x="0" y="2730"/>
                    </a:lnTo>
                    <a:cubicBezTo>
                      <a:pt x="0" y="2942"/>
                      <a:pt x="130" y="3143"/>
                      <a:pt x="414" y="3308"/>
                    </a:cubicBezTo>
                    <a:cubicBezTo>
                      <a:pt x="685" y="3468"/>
                      <a:pt x="1049" y="3548"/>
                      <a:pt x="1412" y="3548"/>
                    </a:cubicBezTo>
                    <a:cubicBezTo>
                      <a:pt x="1775" y="3548"/>
                      <a:pt x="2138" y="3468"/>
                      <a:pt x="2410" y="3308"/>
                    </a:cubicBezTo>
                    <a:cubicBezTo>
                      <a:pt x="2694" y="3143"/>
                      <a:pt x="2824" y="2942"/>
                      <a:pt x="2824" y="2730"/>
                    </a:cubicBezTo>
                    <a:lnTo>
                      <a:pt x="2835" y="5"/>
                    </a:lnTo>
                    <a:lnTo>
                      <a:pt x="2835" y="5"/>
                    </a:lnTo>
                    <a:cubicBezTo>
                      <a:pt x="2834" y="204"/>
                      <a:pt x="2704" y="415"/>
                      <a:pt x="2422" y="580"/>
                    </a:cubicBezTo>
                    <a:cubicBezTo>
                      <a:pt x="2150" y="739"/>
                      <a:pt x="1790" y="819"/>
                      <a:pt x="1428" y="819"/>
                    </a:cubicBezTo>
                    <a:cubicBezTo>
                      <a:pt x="1066" y="819"/>
                      <a:pt x="703" y="739"/>
                      <a:pt x="426" y="580"/>
                    </a:cubicBezTo>
                    <a:cubicBezTo>
                      <a:pt x="154" y="426"/>
                      <a:pt x="12" y="202"/>
                      <a:pt x="12"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2"/>
              <p:cNvSpPr/>
              <p:nvPr/>
            </p:nvSpPr>
            <p:spPr>
              <a:xfrm>
                <a:off x="11476389" y="-7215764"/>
                <a:ext cx="254099" cy="838241"/>
              </a:xfrm>
              <a:custGeom>
                <a:rect b="b" l="l" r="r" t="t"/>
                <a:pathLst>
                  <a:path extrusionOk="0" h="3510" w="1064">
                    <a:moveTo>
                      <a:pt x="1063" y="1"/>
                    </a:moveTo>
                    <a:lnTo>
                      <a:pt x="1063" y="5"/>
                    </a:lnTo>
                    <a:lnTo>
                      <a:pt x="1063" y="5"/>
                    </a:lnTo>
                    <a:cubicBezTo>
                      <a:pt x="1063" y="3"/>
                      <a:pt x="1063" y="2"/>
                      <a:pt x="1063" y="1"/>
                    </a:cubicBezTo>
                    <a:close/>
                    <a:moveTo>
                      <a:pt x="1063" y="5"/>
                    </a:moveTo>
                    <a:cubicBezTo>
                      <a:pt x="1062" y="204"/>
                      <a:pt x="932" y="415"/>
                      <a:pt x="650" y="580"/>
                    </a:cubicBezTo>
                    <a:cubicBezTo>
                      <a:pt x="473" y="674"/>
                      <a:pt x="248" y="757"/>
                      <a:pt x="12" y="780"/>
                    </a:cubicBezTo>
                    <a:lnTo>
                      <a:pt x="0" y="3509"/>
                    </a:lnTo>
                    <a:cubicBezTo>
                      <a:pt x="237" y="3486"/>
                      <a:pt x="461" y="3415"/>
                      <a:pt x="638" y="3308"/>
                    </a:cubicBezTo>
                    <a:cubicBezTo>
                      <a:pt x="922" y="3143"/>
                      <a:pt x="1052" y="2942"/>
                      <a:pt x="1052" y="2730"/>
                    </a:cubicBezTo>
                    <a:lnTo>
                      <a:pt x="1063" y="5"/>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2"/>
              <p:cNvSpPr/>
              <p:nvPr/>
            </p:nvSpPr>
            <p:spPr>
              <a:xfrm>
                <a:off x="11307068" y="-7029487"/>
                <a:ext cx="172424" cy="658891"/>
              </a:xfrm>
              <a:custGeom>
                <a:rect b="b" l="l" r="r" t="t"/>
                <a:pathLst>
                  <a:path extrusionOk="0" h="2759" w="722">
                    <a:moveTo>
                      <a:pt x="12" y="0"/>
                    </a:moveTo>
                    <a:lnTo>
                      <a:pt x="0" y="2741"/>
                    </a:lnTo>
                    <a:cubicBezTo>
                      <a:pt x="119" y="2753"/>
                      <a:pt x="237" y="2759"/>
                      <a:pt x="355" y="2759"/>
                    </a:cubicBezTo>
                    <a:cubicBezTo>
                      <a:pt x="473" y="2759"/>
                      <a:pt x="591" y="2753"/>
                      <a:pt x="709" y="2741"/>
                    </a:cubicBezTo>
                    <a:lnTo>
                      <a:pt x="721" y="0"/>
                    </a:lnTo>
                    <a:lnTo>
                      <a:pt x="721" y="0"/>
                    </a:lnTo>
                    <a:cubicBezTo>
                      <a:pt x="603" y="24"/>
                      <a:pt x="485" y="36"/>
                      <a:pt x="367" y="36"/>
                    </a:cubicBezTo>
                    <a:cubicBezTo>
                      <a:pt x="249" y="36"/>
                      <a:pt x="130" y="24"/>
                      <a:pt x="12" y="0"/>
                    </a:cubicBez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2"/>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FDB01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2"/>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1E8AC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2"/>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2"/>
              <p:cNvSpPr/>
              <p:nvPr/>
            </p:nvSpPr>
            <p:spPr>
              <a:xfrm>
                <a:off x="11053206" y="-7215764"/>
                <a:ext cx="79287" cy="776149"/>
              </a:xfrm>
              <a:custGeom>
                <a:rect b="b" l="l" r="r" t="t"/>
                <a:pathLst>
                  <a:path extrusionOk="0" h="3250" w="332">
                    <a:moveTo>
                      <a:pt x="12" y="1"/>
                    </a:moveTo>
                    <a:lnTo>
                      <a:pt x="0" y="2730"/>
                    </a:lnTo>
                    <a:cubicBezTo>
                      <a:pt x="0" y="2777"/>
                      <a:pt x="0" y="2824"/>
                      <a:pt x="12" y="2860"/>
                    </a:cubicBezTo>
                    <a:cubicBezTo>
                      <a:pt x="59" y="3001"/>
                      <a:pt x="154" y="3131"/>
                      <a:pt x="307" y="3249"/>
                    </a:cubicBezTo>
                    <a:lnTo>
                      <a:pt x="331" y="521"/>
                    </a:lnTo>
                    <a:cubicBezTo>
                      <a:pt x="166" y="402"/>
                      <a:pt x="71" y="272"/>
                      <a:pt x="36" y="131"/>
                    </a:cubicBezTo>
                    <a:cubicBezTo>
                      <a:pt x="12" y="83"/>
                      <a:pt x="12" y="48"/>
                      <a:pt x="12" y="1"/>
                    </a:cubicBez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2"/>
              <p:cNvSpPr/>
              <p:nvPr/>
            </p:nvSpPr>
            <p:spPr>
              <a:xfrm>
                <a:off x="11022159" y="-7411116"/>
                <a:ext cx="745103" cy="390940"/>
              </a:xfrm>
              <a:custGeom>
                <a:rect b="b" l="l" r="r" t="t"/>
                <a:pathLst>
                  <a:path extrusionOk="0" h="1637" w="3120">
                    <a:moveTo>
                      <a:pt x="1554" y="1"/>
                    </a:moveTo>
                    <a:cubicBezTo>
                      <a:pt x="1193" y="1"/>
                      <a:pt x="833" y="80"/>
                      <a:pt x="556" y="240"/>
                    </a:cubicBezTo>
                    <a:cubicBezTo>
                      <a:pt x="0" y="559"/>
                      <a:pt x="12" y="1067"/>
                      <a:pt x="556" y="1398"/>
                    </a:cubicBezTo>
                    <a:cubicBezTo>
                      <a:pt x="833" y="1557"/>
                      <a:pt x="1196" y="1637"/>
                      <a:pt x="1558" y="1637"/>
                    </a:cubicBezTo>
                    <a:cubicBezTo>
                      <a:pt x="1920" y="1637"/>
                      <a:pt x="2280" y="1557"/>
                      <a:pt x="2552" y="1398"/>
                    </a:cubicBezTo>
                    <a:cubicBezTo>
                      <a:pt x="3119" y="1090"/>
                      <a:pt x="3095" y="571"/>
                      <a:pt x="2552" y="240"/>
                    </a:cubicBezTo>
                    <a:cubicBezTo>
                      <a:pt x="2274" y="80"/>
                      <a:pt x="1914" y="1"/>
                      <a:pt x="1554"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2"/>
              <p:cNvSpPr/>
              <p:nvPr/>
            </p:nvSpPr>
            <p:spPr>
              <a:xfrm>
                <a:off x="11216795" y="-7001306"/>
                <a:ext cx="316191" cy="618053"/>
              </a:xfrm>
              <a:custGeom>
                <a:rect b="b" l="l" r="r" t="t"/>
                <a:pathLst>
                  <a:path extrusionOk="0" h="2588" w="1324">
                    <a:moveTo>
                      <a:pt x="0" y="1"/>
                    </a:moveTo>
                    <a:lnTo>
                      <a:pt x="0" y="1678"/>
                    </a:lnTo>
                    <a:lnTo>
                      <a:pt x="0" y="2529"/>
                    </a:lnTo>
                    <a:cubicBezTo>
                      <a:pt x="83" y="2564"/>
                      <a:pt x="166" y="2576"/>
                      <a:pt x="260" y="2588"/>
                    </a:cubicBezTo>
                    <a:lnTo>
                      <a:pt x="260" y="1560"/>
                    </a:lnTo>
                    <a:lnTo>
                      <a:pt x="260" y="1158"/>
                    </a:lnTo>
                    <a:lnTo>
                      <a:pt x="1324" y="60"/>
                    </a:lnTo>
                    <a:lnTo>
                      <a:pt x="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2"/>
              <p:cNvSpPr/>
              <p:nvPr/>
            </p:nvSpPr>
            <p:spPr>
              <a:xfrm>
                <a:off x="11394475" y="-6919392"/>
                <a:ext cx="177917" cy="533274"/>
              </a:xfrm>
              <a:custGeom>
                <a:rect b="b" l="l" r="r" t="t"/>
                <a:pathLst>
                  <a:path extrusionOk="0" h="2233" w="745">
                    <a:moveTo>
                      <a:pt x="745" y="0"/>
                    </a:moveTo>
                    <a:lnTo>
                      <a:pt x="1" y="815"/>
                    </a:lnTo>
                    <a:lnTo>
                      <a:pt x="1" y="1489"/>
                    </a:lnTo>
                    <a:lnTo>
                      <a:pt x="473" y="1760"/>
                    </a:lnTo>
                    <a:lnTo>
                      <a:pt x="473" y="2233"/>
                    </a:lnTo>
                    <a:cubicBezTo>
                      <a:pt x="568" y="2221"/>
                      <a:pt x="650" y="2186"/>
                      <a:pt x="745" y="2174"/>
                    </a:cubicBezTo>
                    <a:lnTo>
                      <a:pt x="745" y="1217"/>
                    </a:lnTo>
                    <a:lnTo>
                      <a:pt x="745" y="402"/>
                    </a:lnTo>
                    <a:lnTo>
                      <a:pt x="745"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7" name="Google Shape;2337;p32"/>
            <p:cNvGrpSpPr/>
            <p:nvPr/>
          </p:nvGrpSpPr>
          <p:grpSpPr>
            <a:xfrm>
              <a:off x="2182135" y="3792212"/>
              <a:ext cx="301969" cy="562336"/>
              <a:chOff x="7686885" y="2546950"/>
              <a:chExt cx="301969" cy="562336"/>
            </a:xfrm>
          </p:grpSpPr>
          <p:sp>
            <p:nvSpPr>
              <p:cNvPr id="2338" name="Google Shape;2338;p32"/>
              <p:cNvSpPr/>
              <p:nvPr/>
            </p:nvSpPr>
            <p:spPr>
              <a:xfrm>
                <a:off x="7912479" y="2581851"/>
                <a:ext cx="46408" cy="419949"/>
              </a:xfrm>
              <a:custGeom>
                <a:rect b="b" l="l" r="r" t="t"/>
                <a:pathLst>
                  <a:path extrusionOk="0" h="3321" w="367">
                    <a:moveTo>
                      <a:pt x="296" y="1"/>
                    </a:moveTo>
                    <a:cubicBezTo>
                      <a:pt x="249" y="1"/>
                      <a:pt x="225" y="24"/>
                      <a:pt x="225" y="71"/>
                    </a:cubicBezTo>
                    <a:lnTo>
                      <a:pt x="225" y="1501"/>
                    </a:lnTo>
                    <a:cubicBezTo>
                      <a:pt x="24" y="1737"/>
                      <a:pt x="1" y="1843"/>
                      <a:pt x="1" y="1903"/>
                    </a:cubicBezTo>
                    <a:cubicBezTo>
                      <a:pt x="1" y="2056"/>
                      <a:pt x="131" y="2115"/>
                      <a:pt x="201" y="2127"/>
                    </a:cubicBezTo>
                    <a:lnTo>
                      <a:pt x="201" y="3249"/>
                    </a:lnTo>
                    <a:cubicBezTo>
                      <a:pt x="201" y="3296"/>
                      <a:pt x="237" y="3320"/>
                      <a:pt x="284" y="3320"/>
                    </a:cubicBezTo>
                    <a:cubicBezTo>
                      <a:pt x="320" y="3320"/>
                      <a:pt x="355" y="3285"/>
                      <a:pt x="367" y="3261"/>
                    </a:cubicBezTo>
                    <a:lnTo>
                      <a:pt x="367" y="2068"/>
                    </a:lnTo>
                    <a:cubicBezTo>
                      <a:pt x="367" y="2032"/>
                      <a:pt x="343" y="2009"/>
                      <a:pt x="308" y="1997"/>
                    </a:cubicBezTo>
                    <a:cubicBezTo>
                      <a:pt x="296" y="1997"/>
                      <a:pt x="284" y="1973"/>
                      <a:pt x="261" y="1973"/>
                    </a:cubicBezTo>
                    <a:cubicBezTo>
                      <a:pt x="166" y="1950"/>
                      <a:pt x="142" y="1938"/>
                      <a:pt x="142" y="1903"/>
                    </a:cubicBezTo>
                    <a:cubicBezTo>
                      <a:pt x="142" y="1855"/>
                      <a:pt x="225" y="1737"/>
                      <a:pt x="355" y="1595"/>
                    </a:cubicBezTo>
                    <a:cubicBezTo>
                      <a:pt x="367" y="1584"/>
                      <a:pt x="367" y="1548"/>
                      <a:pt x="367" y="1536"/>
                    </a:cubicBezTo>
                    <a:lnTo>
                      <a:pt x="367" y="71"/>
                    </a:lnTo>
                    <a:cubicBezTo>
                      <a:pt x="367" y="24"/>
                      <a:pt x="343" y="1"/>
                      <a:pt x="296"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2"/>
              <p:cNvSpPr/>
              <p:nvPr/>
            </p:nvSpPr>
            <p:spPr>
              <a:xfrm>
                <a:off x="7751124" y="2687946"/>
                <a:ext cx="47925" cy="421340"/>
              </a:xfrm>
              <a:custGeom>
                <a:rect b="b" l="l" r="r" t="t"/>
                <a:pathLst>
                  <a:path extrusionOk="0" h="3332" w="379">
                    <a:moveTo>
                      <a:pt x="83" y="0"/>
                    </a:moveTo>
                    <a:cubicBezTo>
                      <a:pt x="36" y="0"/>
                      <a:pt x="1" y="36"/>
                      <a:pt x="1" y="83"/>
                    </a:cubicBezTo>
                    <a:lnTo>
                      <a:pt x="1" y="1536"/>
                    </a:lnTo>
                    <a:cubicBezTo>
                      <a:pt x="1" y="1571"/>
                      <a:pt x="36" y="1619"/>
                      <a:pt x="83" y="1619"/>
                    </a:cubicBezTo>
                    <a:cubicBezTo>
                      <a:pt x="178" y="1619"/>
                      <a:pt x="225" y="1642"/>
                      <a:pt x="225" y="1642"/>
                    </a:cubicBezTo>
                    <a:cubicBezTo>
                      <a:pt x="225" y="1737"/>
                      <a:pt x="119" y="1879"/>
                      <a:pt x="60" y="1949"/>
                    </a:cubicBezTo>
                    <a:cubicBezTo>
                      <a:pt x="48" y="1985"/>
                      <a:pt x="36" y="1997"/>
                      <a:pt x="24" y="2009"/>
                    </a:cubicBezTo>
                    <a:cubicBezTo>
                      <a:pt x="1" y="2032"/>
                      <a:pt x="1" y="2044"/>
                      <a:pt x="1" y="2056"/>
                    </a:cubicBezTo>
                    <a:lnTo>
                      <a:pt x="1" y="3249"/>
                    </a:lnTo>
                    <a:cubicBezTo>
                      <a:pt x="1" y="3296"/>
                      <a:pt x="36" y="3332"/>
                      <a:pt x="83" y="3332"/>
                    </a:cubicBezTo>
                    <a:cubicBezTo>
                      <a:pt x="119" y="3332"/>
                      <a:pt x="154" y="3296"/>
                      <a:pt x="154" y="3249"/>
                    </a:cubicBezTo>
                    <a:lnTo>
                      <a:pt x="154" y="2091"/>
                    </a:lnTo>
                    <a:lnTo>
                      <a:pt x="178" y="2056"/>
                    </a:lnTo>
                    <a:cubicBezTo>
                      <a:pt x="261" y="1949"/>
                      <a:pt x="379" y="1784"/>
                      <a:pt x="379" y="1654"/>
                    </a:cubicBezTo>
                    <a:cubicBezTo>
                      <a:pt x="379" y="1560"/>
                      <a:pt x="296" y="1477"/>
                      <a:pt x="154" y="1465"/>
                    </a:cubicBezTo>
                    <a:lnTo>
                      <a:pt x="154" y="83"/>
                    </a:lnTo>
                    <a:cubicBezTo>
                      <a:pt x="154" y="36"/>
                      <a:pt x="119" y="0"/>
                      <a:pt x="83" y="0"/>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2"/>
              <p:cNvSpPr/>
              <p:nvPr/>
            </p:nvSpPr>
            <p:spPr>
              <a:xfrm>
                <a:off x="7758585" y="2546950"/>
                <a:ext cx="209279" cy="102300"/>
              </a:xfrm>
              <a:custGeom>
                <a:rect b="b" l="l" r="r" t="t"/>
                <a:pathLst>
                  <a:path extrusionOk="0" h="809" w="1655">
                    <a:moveTo>
                      <a:pt x="1240" y="1"/>
                    </a:moveTo>
                    <a:cubicBezTo>
                      <a:pt x="1163" y="1"/>
                      <a:pt x="1076" y="27"/>
                      <a:pt x="981" y="88"/>
                    </a:cubicBezTo>
                    <a:lnTo>
                      <a:pt x="1" y="643"/>
                    </a:lnTo>
                    <a:lnTo>
                      <a:pt x="273" y="808"/>
                    </a:lnTo>
                    <a:lnTo>
                      <a:pt x="1241" y="241"/>
                    </a:lnTo>
                    <a:cubicBezTo>
                      <a:pt x="1352" y="186"/>
                      <a:pt x="1449" y="166"/>
                      <a:pt x="1531" y="166"/>
                    </a:cubicBezTo>
                    <a:cubicBezTo>
                      <a:pt x="1554" y="166"/>
                      <a:pt x="1575" y="168"/>
                      <a:pt x="1596" y="170"/>
                    </a:cubicBezTo>
                    <a:cubicBezTo>
                      <a:pt x="1619" y="194"/>
                      <a:pt x="1631" y="206"/>
                      <a:pt x="1655" y="206"/>
                    </a:cubicBezTo>
                    <a:lnTo>
                      <a:pt x="1395" y="40"/>
                    </a:lnTo>
                    <a:cubicBezTo>
                      <a:pt x="1349" y="15"/>
                      <a:pt x="1298" y="1"/>
                      <a:pt x="1240" y="1"/>
                    </a:cubicBez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2"/>
              <p:cNvSpPr/>
              <p:nvPr/>
            </p:nvSpPr>
            <p:spPr>
              <a:xfrm>
                <a:off x="7686885" y="2628133"/>
                <a:ext cx="106220" cy="194357"/>
              </a:xfrm>
              <a:custGeom>
                <a:rect b="b" l="l" r="r" t="t"/>
                <a:pathLst>
                  <a:path extrusionOk="0" h="1537" w="84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2"/>
              <p:cNvSpPr/>
              <p:nvPr/>
            </p:nvSpPr>
            <p:spPr>
              <a:xfrm>
                <a:off x="7719763" y="2568067"/>
                <a:ext cx="269091" cy="258090"/>
              </a:xfrm>
              <a:custGeom>
                <a:rect b="b" l="l" r="r" t="t"/>
                <a:pathLst>
                  <a:path extrusionOk="0" h="2041" w="2128">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2"/>
              <p:cNvSpPr/>
              <p:nvPr/>
            </p:nvSpPr>
            <p:spPr>
              <a:xfrm>
                <a:off x="7719763" y="2568067"/>
                <a:ext cx="269091" cy="258090"/>
              </a:xfrm>
              <a:custGeom>
                <a:rect b="b" l="l" r="r" t="t"/>
                <a:pathLst>
                  <a:path extrusionOk="0" h="2041" w="2128">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rgbClr val="FFFFFF">
                  <a:alpha val="3725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2"/>
              <p:cNvSpPr/>
              <p:nvPr/>
            </p:nvSpPr>
            <p:spPr>
              <a:xfrm>
                <a:off x="7772115" y="2664046"/>
                <a:ext cx="56904" cy="74733"/>
              </a:xfrm>
              <a:custGeom>
                <a:rect b="b" l="l" r="r" t="t"/>
                <a:pathLst>
                  <a:path extrusionOk="0" h="591" w="450">
                    <a:moveTo>
                      <a:pt x="449" y="0"/>
                    </a:moveTo>
                    <a:lnTo>
                      <a:pt x="0" y="272"/>
                    </a:lnTo>
                    <a:lnTo>
                      <a:pt x="0" y="591"/>
                    </a:lnTo>
                    <a:lnTo>
                      <a:pt x="449" y="331"/>
                    </a:lnTo>
                    <a:lnTo>
                      <a:pt x="44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2"/>
              <p:cNvSpPr/>
              <p:nvPr/>
            </p:nvSpPr>
            <p:spPr>
              <a:xfrm>
                <a:off x="7772115" y="2673024"/>
                <a:ext cx="136063" cy="122532"/>
              </a:xfrm>
              <a:custGeom>
                <a:rect b="b" l="l" r="r" t="t"/>
                <a:pathLst>
                  <a:path extrusionOk="0" h="969" w="1076">
                    <a:moveTo>
                      <a:pt x="1075" y="0"/>
                    </a:moveTo>
                    <a:lnTo>
                      <a:pt x="0" y="638"/>
                    </a:lnTo>
                    <a:lnTo>
                      <a:pt x="0" y="969"/>
                    </a:lnTo>
                    <a:lnTo>
                      <a:pt x="1075" y="331"/>
                    </a:lnTo>
                    <a:lnTo>
                      <a:pt x="1075"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2"/>
              <p:cNvSpPr/>
              <p:nvPr/>
            </p:nvSpPr>
            <p:spPr>
              <a:xfrm>
                <a:off x="7686885" y="2628133"/>
                <a:ext cx="106220" cy="194357"/>
              </a:xfrm>
              <a:custGeom>
                <a:rect b="b" l="l" r="r" t="t"/>
                <a:pathLst>
                  <a:path extrusionOk="0" h="1537" w="84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5"/>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txBox="1"/>
          <p:nvPr>
            <p:ph type="title"/>
          </p:nvPr>
        </p:nvSpPr>
        <p:spPr>
          <a:xfrm>
            <a:off x="3228500" y="445025"/>
            <a:ext cx="5195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5"/>
          <p:cNvSpPr txBox="1"/>
          <p:nvPr>
            <p:ph idx="1" type="subTitle"/>
          </p:nvPr>
        </p:nvSpPr>
        <p:spPr>
          <a:xfrm>
            <a:off x="5933533" y="4010050"/>
            <a:ext cx="2066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 name="Google Shape;84;p5"/>
          <p:cNvSpPr txBox="1"/>
          <p:nvPr>
            <p:ph idx="2" type="subTitle"/>
          </p:nvPr>
        </p:nvSpPr>
        <p:spPr>
          <a:xfrm>
            <a:off x="3089048" y="4010037"/>
            <a:ext cx="206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5"/>
          <p:cNvSpPr txBox="1"/>
          <p:nvPr>
            <p:ph idx="3" type="subTitle"/>
          </p:nvPr>
        </p:nvSpPr>
        <p:spPr>
          <a:xfrm>
            <a:off x="5933526" y="3702025"/>
            <a:ext cx="20667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
        <p:nvSpPr>
          <p:cNvPr id="86" name="Google Shape;86;p5"/>
          <p:cNvSpPr txBox="1"/>
          <p:nvPr>
            <p:ph idx="4" type="subTitle"/>
          </p:nvPr>
        </p:nvSpPr>
        <p:spPr>
          <a:xfrm>
            <a:off x="3088863" y="3702013"/>
            <a:ext cx="2066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rtl="0" algn="ctr">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gn="ctr">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gn="ctr">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gn="ctr">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gn="ctr">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gn="ctr">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gn="ctr">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gn="ctr">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6"/>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0" name="Google Shape;90;p6"/>
          <p:cNvGrpSpPr/>
          <p:nvPr/>
        </p:nvGrpSpPr>
        <p:grpSpPr>
          <a:xfrm>
            <a:off x="8536254" y="391075"/>
            <a:ext cx="276300" cy="4383600"/>
            <a:chOff x="8536254" y="391075"/>
            <a:chExt cx="276300" cy="4383600"/>
          </a:xfrm>
        </p:grpSpPr>
        <p:sp>
          <p:nvSpPr>
            <p:cNvPr id="91" name="Google Shape;91;p6"/>
            <p:cNvSpPr/>
            <p:nvPr/>
          </p:nvSpPr>
          <p:spPr>
            <a:xfrm>
              <a:off x="8536254" y="391075"/>
              <a:ext cx="2763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8543825" y="3202624"/>
              <a:ext cx="6160" cy="13260"/>
            </a:xfrm>
            <a:custGeom>
              <a:rect b="b" l="l" r="r" t="t"/>
              <a:pathLst>
                <a:path extrusionOk="0" h="254" w="118">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8543825" y="3236766"/>
              <a:ext cx="66092" cy="48185"/>
            </a:xfrm>
            <a:custGeom>
              <a:rect b="b" l="l" r="r" t="t"/>
              <a:pathLst>
                <a:path extrusionOk="0" h="923" w="1266">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8543825" y="3271273"/>
              <a:ext cx="126023" cy="82745"/>
            </a:xfrm>
            <a:custGeom>
              <a:rect b="b" l="l" r="r" t="t"/>
              <a:pathLst>
                <a:path extrusionOk="0" h="1585" w="2414">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8543825" y="3306877"/>
              <a:ext cx="186946" cy="117200"/>
            </a:xfrm>
            <a:custGeom>
              <a:rect b="b" l="l" r="r" t="t"/>
              <a:pathLst>
                <a:path extrusionOk="0" h="2245" w="3581">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543825" y="3341385"/>
              <a:ext cx="246877" cy="151760"/>
            </a:xfrm>
            <a:custGeom>
              <a:rect b="b" l="l" r="r" t="t"/>
              <a:pathLst>
                <a:path extrusionOk="0" h="2907" w="4729">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600726" y="3406426"/>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8781023" y="2548968"/>
              <a:ext cx="27460" cy="25789"/>
            </a:xfrm>
            <a:custGeom>
              <a:rect b="b" l="l" r="r" t="t"/>
              <a:pathLst>
                <a:path extrusionOk="0" h="494" w="526">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21091" y="2584311"/>
              <a:ext cx="87391" cy="60558"/>
            </a:xfrm>
            <a:custGeom>
              <a:rect b="b" l="l" r="r" t="t"/>
              <a:pathLst>
                <a:path extrusionOk="0" h="1160" w="1674">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8660168" y="2618557"/>
              <a:ext cx="147323" cy="94334"/>
            </a:xfrm>
            <a:custGeom>
              <a:rect b="b" l="l" r="r" t="t"/>
              <a:pathLst>
                <a:path extrusionOk="0" h="1807" w="2822">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8600237" y="2652647"/>
              <a:ext cx="208246" cy="130304"/>
            </a:xfrm>
            <a:custGeom>
              <a:rect b="b" l="l" r="r" t="t"/>
              <a:pathLst>
                <a:path extrusionOk="0" h="2496" w="3989">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8540305" y="2688146"/>
              <a:ext cx="268177" cy="164916"/>
            </a:xfrm>
            <a:custGeom>
              <a:rect b="b" l="l" r="r" t="t"/>
              <a:pathLst>
                <a:path extrusionOk="0" h="3159" w="5137">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8541300" y="2528844"/>
              <a:ext cx="41712" cy="32576"/>
            </a:xfrm>
            <a:custGeom>
              <a:rect b="b" l="l" r="r" t="t"/>
              <a:pathLst>
                <a:path extrusionOk="0" h="624" w="799">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8541300" y="2463849"/>
              <a:ext cx="97571" cy="66092"/>
            </a:xfrm>
            <a:custGeom>
              <a:rect b="b" l="l" r="r" t="t"/>
              <a:pathLst>
                <a:path extrusionOk="0" h="1266" w="1869">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8541300" y="2398854"/>
              <a:ext cx="153430" cy="98563"/>
            </a:xfrm>
            <a:custGeom>
              <a:rect b="b" l="l" r="r" t="t"/>
              <a:pathLst>
                <a:path extrusionOk="0" h="1888" w="2939">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8541300" y="2334902"/>
              <a:ext cx="209290" cy="130043"/>
            </a:xfrm>
            <a:custGeom>
              <a:rect b="b" l="l" r="r" t="t"/>
              <a:pathLst>
                <a:path extrusionOk="0" h="2491" w="4009">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8540308" y="2269855"/>
              <a:ext cx="266141" cy="162566"/>
            </a:xfrm>
            <a:custGeom>
              <a:rect b="b" l="l" r="r" t="t"/>
              <a:pathLst>
                <a:path extrusionOk="0" h="3114" w="5098">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8542733" y="3990617"/>
              <a:ext cx="70111" cy="79247"/>
            </a:xfrm>
            <a:custGeom>
              <a:rect b="b" l="l" r="r" t="t"/>
              <a:pathLst>
                <a:path extrusionOk="0" h="1518" w="1343">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8630731" y="3966377"/>
              <a:ext cx="86399" cy="54763"/>
            </a:xfrm>
            <a:custGeom>
              <a:rect b="b" l="l" r="r" t="t"/>
              <a:pathLst>
                <a:path extrusionOk="0" h="1049" w="1655">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8552925" y="4037750"/>
              <a:ext cx="30475" cy="17275"/>
            </a:xfrm>
            <a:custGeom>
              <a:rect b="b" l="l" r="r" t="t"/>
              <a:pathLst>
                <a:path extrusionOk="0" h="323" w="507">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8540312" y="3912397"/>
              <a:ext cx="106707" cy="70164"/>
            </a:xfrm>
            <a:custGeom>
              <a:rect b="b" l="l" r="r" t="t"/>
              <a:pathLst>
                <a:path extrusionOk="0" h="1344" w="2044">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8635701" y="3971901"/>
              <a:ext cx="20350" cy="13700"/>
            </a:xfrm>
            <a:custGeom>
              <a:rect b="b" l="l" r="r" t="t"/>
              <a:pathLst>
                <a:path extrusionOk="0" h="234" w="293">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rot="-5400000">
              <a:off x="8531151" y="1488845"/>
              <a:ext cx="84363" cy="47768"/>
            </a:xfrm>
            <a:custGeom>
              <a:rect b="b" l="l" r="r" t="t"/>
              <a:pathLst>
                <a:path extrusionOk="0" h="915" w="1616">
                  <a:moveTo>
                    <a:pt x="253" y="0"/>
                  </a:moveTo>
                  <a:lnTo>
                    <a:pt x="0" y="136"/>
                  </a:lnTo>
                  <a:lnTo>
                    <a:pt x="1362" y="914"/>
                  </a:lnTo>
                  <a:lnTo>
                    <a:pt x="1615" y="778"/>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rot="-5400000">
              <a:off x="8525539" y="1024194"/>
              <a:ext cx="42756" cy="11224"/>
            </a:xfrm>
            <a:custGeom>
              <a:rect b="b" l="l" r="r" t="t"/>
              <a:pathLst>
                <a:path extrusionOk="0" h="215" w="819">
                  <a:moveTo>
                    <a:pt x="1" y="0"/>
                  </a:moveTo>
                  <a:lnTo>
                    <a:pt x="429" y="214"/>
                  </a:lnTo>
                  <a:lnTo>
                    <a:pt x="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rot="-5400000">
              <a:off x="8482887" y="1179608"/>
              <a:ext cx="211326" cy="94491"/>
            </a:xfrm>
            <a:custGeom>
              <a:rect b="b" l="l" r="r" t="t"/>
              <a:pathLst>
                <a:path extrusionOk="0" h="1810" w="4048">
                  <a:moveTo>
                    <a:pt x="1" y="0"/>
                  </a:moveTo>
                  <a:lnTo>
                    <a:pt x="3114" y="1810"/>
                  </a:lnTo>
                  <a:lnTo>
                    <a:pt x="4048" y="1265"/>
                  </a:lnTo>
                  <a:lnTo>
                    <a:pt x="18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rot="-5400000">
              <a:off x="8527575" y="1312627"/>
              <a:ext cx="237742" cy="137195"/>
            </a:xfrm>
            <a:custGeom>
              <a:rect b="b" l="l" r="r" t="t"/>
              <a:pathLst>
                <a:path extrusionOk="0" h="2628" w="4554">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rot="-5400000">
              <a:off x="8583434" y="1450761"/>
              <a:ext cx="41712" cy="26468"/>
            </a:xfrm>
            <a:custGeom>
              <a:rect b="b" l="l" r="r" t="t"/>
              <a:pathLst>
                <a:path extrusionOk="0" h="507" w="799">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8544869" y="3509485"/>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8594620" y="3514444"/>
              <a:ext cx="16288" cy="12216"/>
            </a:xfrm>
            <a:custGeom>
              <a:rect b="b" l="l" r="r" t="t"/>
              <a:pathLst>
                <a:path extrusionOk="0" h="234" w="312">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8595348" y="707246"/>
              <a:ext cx="86347" cy="54920"/>
            </a:xfrm>
            <a:custGeom>
              <a:rect b="b" l="l" r="r" t="t"/>
              <a:pathLst>
                <a:path extrusionOk="0" h="1052" w="1654">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8632884" y="455357"/>
              <a:ext cx="12268" cy="251941"/>
            </a:xfrm>
            <a:custGeom>
              <a:rect b="b" l="l" r="r" t="t"/>
              <a:pathLst>
                <a:path extrusionOk="0" h="4826" w="235">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8632884" y="706516"/>
              <a:ext cx="12268" cy="9919"/>
            </a:xfrm>
            <a:custGeom>
              <a:rect b="b" l="l" r="r" t="t"/>
              <a:pathLst>
                <a:path extrusionOk="0" h="190" w="235">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8690779" y="574228"/>
              <a:ext cx="86399" cy="53876"/>
            </a:xfrm>
            <a:custGeom>
              <a:rect b="b" l="l" r="r" t="t"/>
              <a:pathLst>
                <a:path extrusionOk="0" h="1032" w="1655">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8727375" y="399498"/>
              <a:ext cx="13260" cy="174782"/>
            </a:xfrm>
            <a:custGeom>
              <a:rect b="b" l="l" r="r" t="t"/>
              <a:pathLst>
                <a:path extrusionOk="0" h="3348" w="254">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8727375" y="572662"/>
              <a:ext cx="13260" cy="9710"/>
            </a:xfrm>
            <a:custGeom>
              <a:rect b="b" l="l" r="r" t="t"/>
              <a:pathLst>
                <a:path extrusionOk="0" h="186" w="254">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8567149" y="4050012"/>
              <a:ext cx="232625" cy="135159"/>
            </a:xfrm>
            <a:custGeom>
              <a:rect b="b" l="l" r="r" t="t"/>
              <a:pathLst>
                <a:path extrusionOk="0" h="2589" w="4456">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8624500" y="4422243"/>
              <a:ext cx="86399" cy="55807"/>
            </a:xfrm>
            <a:custGeom>
              <a:rect b="b" l="l" r="r" t="t"/>
              <a:pathLst>
                <a:path extrusionOk="0" h="1069" w="1655">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542225" y="4275912"/>
              <a:ext cx="258049" cy="158494"/>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8542225" y="4371343"/>
              <a:ext cx="99607" cy="64056"/>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8629616" y="4428246"/>
              <a:ext cx="14252" cy="11224"/>
            </a:xfrm>
            <a:custGeom>
              <a:rect b="b" l="l" r="r" t="t"/>
              <a:pathLst>
                <a:path extrusionOk="0" h="215" w="273">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578821" y="4140806"/>
              <a:ext cx="13260" cy="165594"/>
            </a:xfrm>
            <a:custGeom>
              <a:rect b="b" l="l" r="r" t="t"/>
              <a:pathLst>
                <a:path extrusionOk="0" h="3172" w="254">
                  <a:moveTo>
                    <a:pt x="0" y="1"/>
                  </a:moveTo>
                  <a:lnTo>
                    <a:pt x="0" y="3016"/>
                  </a:lnTo>
                  <a:lnTo>
                    <a:pt x="253" y="3172"/>
                  </a:lnTo>
                  <a:lnTo>
                    <a:pt x="253" y="156"/>
                  </a:lnTo>
                  <a:cubicBezTo>
                    <a:pt x="175" y="98"/>
                    <a:pt x="78" y="5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8717947" y="4221045"/>
              <a:ext cx="12268" cy="165594"/>
            </a:xfrm>
            <a:custGeom>
              <a:rect b="b" l="l" r="r" t="t"/>
              <a:pathLst>
                <a:path extrusionOk="0" h="3172" w="235">
                  <a:moveTo>
                    <a:pt x="1" y="1"/>
                  </a:moveTo>
                  <a:lnTo>
                    <a:pt x="1" y="3016"/>
                  </a:lnTo>
                  <a:lnTo>
                    <a:pt x="234" y="3172"/>
                  </a:lnTo>
                  <a:lnTo>
                    <a:pt x="234" y="156"/>
                  </a:lnTo>
                  <a:cubicBezTo>
                    <a:pt x="156" y="98"/>
                    <a:pt x="59" y="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8717947" y="4378495"/>
              <a:ext cx="12268" cy="15244"/>
            </a:xfrm>
            <a:custGeom>
              <a:rect b="b" l="l" r="r" t="t"/>
              <a:pathLst>
                <a:path extrusionOk="0" h="292" w="235">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8578821" y="4298881"/>
              <a:ext cx="13260" cy="15244"/>
            </a:xfrm>
            <a:custGeom>
              <a:rect b="b" l="l" r="r" t="t"/>
              <a:pathLst>
                <a:path extrusionOk="0" h="292" w="254">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flipH="1" rot="-7124984">
              <a:off x="8542225" y="4124687"/>
              <a:ext cx="258051" cy="158496"/>
            </a:xfrm>
            <a:custGeom>
              <a:rect b="b" l="l" r="r" t="t"/>
              <a:pathLst>
                <a:path extrusionOk="0" h="3036" w="4943">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8561047" y="4686627"/>
              <a:ext cx="193002" cy="83319"/>
            </a:xfrm>
            <a:custGeom>
              <a:rect b="b" l="l" r="r" t="t"/>
              <a:pathLst>
                <a:path extrusionOk="0" h="1596" w="3697">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8693075" y="4693725"/>
              <a:ext cx="40675" cy="31551"/>
            </a:xfrm>
            <a:custGeom>
              <a:rect b="b" l="l" r="r" t="t"/>
              <a:pathLst>
                <a:path extrusionOk="0" h="546" w="779">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flipH="1">
              <a:off x="8709375" y="4646800"/>
              <a:ext cx="97575" cy="64049"/>
            </a:xfrm>
            <a:custGeom>
              <a:rect b="b" l="l" r="r" t="t"/>
              <a:pathLst>
                <a:path extrusionOk="0" h="1227" w="1908">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8783525" y="4424050"/>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140" name="Google Shape;140;p6"/>
            <p:cNvSpPr/>
            <p:nvPr/>
          </p:nvSpPr>
          <p:spPr>
            <a:xfrm>
              <a:off x="8633300" y="396950"/>
              <a:ext cx="12675" cy="88675"/>
            </a:xfrm>
            <a:custGeom>
              <a:rect b="b" l="l" r="r" t="t"/>
              <a:pathLst>
                <a:path extrusionOk="0" h="3547" w="507">
                  <a:moveTo>
                    <a:pt x="0" y="3547"/>
                  </a:moveTo>
                  <a:lnTo>
                    <a:pt x="0" y="0"/>
                  </a:lnTo>
                  <a:lnTo>
                    <a:pt x="507" y="0"/>
                  </a:lnTo>
                  <a:lnTo>
                    <a:pt x="507" y="3243"/>
                  </a:lnTo>
                  <a:close/>
                </a:path>
              </a:pathLst>
            </a:custGeom>
            <a:solidFill>
              <a:schemeClr val="accent6"/>
            </a:solidFill>
            <a:ln>
              <a:noFill/>
            </a:ln>
          </p:spPr>
        </p:sp>
        <p:sp>
          <p:nvSpPr>
            <p:cNvPr id="141" name="Google Shape;141;p6"/>
            <p:cNvSpPr/>
            <p:nvPr/>
          </p:nvSpPr>
          <p:spPr>
            <a:xfrm>
              <a:off x="8727025" y="396950"/>
              <a:ext cx="15200" cy="62075"/>
            </a:xfrm>
            <a:custGeom>
              <a:rect b="b" l="l" r="r" t="t"/>
              <a:pathLst>
                <a:path extrusionOk="0" h="2483" w="608">
                  <a:moveTo>
                    <a:pt x="0" y="2483"/>
                  </a:moveTo>
                  <a:lnTo>
                    <a:pt x="0" y="51"/>
                  </a:lnTo>
                  <a:lnTo>
                    <a:pt x="608" y="0"/>
                  </a:lnTo>
                  <a:lnTo>
                    <a:pt x="608" y="1318"/>
                  </a:lnTo>
                  <a:close/>
                </a:path>
              </a:pathLst>
            </a:custGeom>
            <a:solidFill>
              <a:schemeClr val="accent6"/>
            </a:solidFill>
            <a:ln>
              <a:noFill/>
            </a:ln>
          </p:spPr>
        </p:sp>
        <p:sp>
          <p:nvSpPr>
            <p:cNvPr id="142" name="Google Shape;142;p6"/>
            <p:cNvSpPr/>
            <p:nvPr/>
          </p:nvSpPr>
          <p:spPr>
            <a:xfrm>
              <a:off x="8783500" y="4171400"/>
              <a:ext cx="24075" cy="22150"/>
            </a:xfrm>
            <a:custGeom>
              <a:rect b="b" l="l" r="r" t="t"/>
              <a:pathLst>
                <a:path extrusionOk="0" h="886" w="963">
                  <a:moveTo>
                    <a:pt x="203" y="0"/>
                  </a:moveTo>
                  <a:lnTo>
                    <a:pt x="963" y="456"/>
                  </a:lnTo>
                  <a:lnTo>
                    <a:pt x="937" y="886"/>
                  </a:lnTo>
                  <a:lnTo>
                    <a:pt x="0" y="380"/>
                  </a:lnTo>
                  <a:close/>
                </a:path>
              </a:pathLst>
            </a:custGeom>
            <a:solidFill>
              <a:schemeClr val="accent6"/>
            </a:solidFill>
            <a:ln>
              <a:noFill/>
            </a:ln>
          </p:spPr>
        </p:sp>
        <p:sp>
          <p:nvSpPr>
            <p:cNvPr id="143" name="Google Shape;143;p6"/>
            <p:cNvSpPr/>
            <p:nvPr/>
          </p:nvSpPr>
          <p:spPr>
            <a:xfrm>
              <a:off x="8708025" y="422595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144" name="Google Shape;144;p6"/>
            <p:cNvSpPr/>
            <p:nvPr/>
          </p:nvSpPr>
          <p:spPr>
            <a:xfrm>
              <a:off x="8569300" y="4140800"/>
              <a:ext cx="32300" cy="24700"/>
            </a:xfrm>
            <a:custGeom>
              <a:rect b="b" l="l" r="r" t="t"/>
              <a:pathLst>
                <a:path extrusionOk="0" h="988" w="1292">
                  <a:moveTo>
                    <a:pt x="0" y="202"/>
                  </a:moveTo>
                  <a:lnTo>
                    <a:pt x="1292" y="988"/>
                  </a:lnTo>
                  <a:lnTo>
                    <a:pt x="1013" y="354"/>
                  </a:lnTo>
                  <a:lnTo>
                    <a:pt x="228" y="0"/>
                  </a:lnTo>
                  <a:close/>
                </a:path>
              </a:pathLst>
            </a:custGeom>
            <a:solidFill>
              <a:schemeClr val="accent6"/>
            </a:solidFill>
            <a:ln>
              <a:noFill/>
            </a:ln>
          </p:spPr>
        </p:sp>
        <p:sp>
          <p:nvSpPr>
            <p:cNvPr id="145" name="Google Shape;145;p6"/>
            <p:cNvSpPr/>
            <p:nvPr/>
          </p:nvSpPr>
          <p:spPr>
            <a:xfrm>
              <a:off x="8782713" y="4268275"/>
              <a:ext cx="24050" cy="21550"/>
            </a:xfrm>
            <a:custGeom>
              <a:rect b="b" l="l" r="r" t="t"/>
              <a:pathLst>
                <a:path extrusionOk="0" h="862" w="962">
                  <a:moveTo>
                    <a:pt x="506" y="0"/>
                  </a:moveTo>
                  <a:lnTo>
                    <a:pt x="962" y="254"/>
                  </a:lnTo>
                  <a:lnTo>
                    <a:pt x="962" y="862"/>
                  </a:lnTo>
                  <a:lnTo>
                    <a:pt x="0" y="254"/>
                  </a:lnTo>
                  <a:close/>
                </a:path>
              </a:pathLst>
            </a:custGeom>
            <a:solidFill>
              <a:schemeClr val="accent6"/>
            </a:solidFill>
            <a:ln>
              <a:noFill/>
            </a:ln>
          </p:spPr>
        </p:sp>
        <p:sp>
          <p:nvSpPr>
            <p:cNvPr id="146" name="Google Shape;146;p6"/>
            <p:cNvSpPr/>
            <p:nvPr/>
          </p:nvSpPr>
          <p:spPr>
            <a:xfrm>
              <a:off x="8598126" y="743301"/>
              <a:ext cx="208256" cy="117201"/>
            </a:xfrm>
            <a:custGeom>
              <a:rect b="b" l="l" r="r" t="t"/>
              <a:pathLst>
                <a:path extrusionOk="0" h="2849" w="4806">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8542269" y="846360"/>
              <a:ext cx="73191" cy="55755"/>
            </a:xfrm>
            <a:custGeom>
              <a:rect b="b" l="l" r="r" t="t"/>
              <a:pathLst>
                <a:path extrusionOk="0" h="1068" w="1402">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8" name="Shape 148"/>
        <p:cNvGrpSpPr/>
        <p:nvPr/>
      </p:nvGrpSpPr>
      <p:grpSpPr>
        <a:xfrm>
          <a:off x="0" y="0"/>
          <a:ext cx="0" cy="0"/>
          <a:chOff x="0" y="0"/>
          <a:chExt cx="0" cy="0"/>
        </a:xfrm>
      </p:grpSpPr>
      <p:sp>
        <p:nvSpPr>
          <p:cNvPr id="149" name="Google Shape;149;p7"/>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txBox="1"/>
          <p:nvPr>
            <p:ph type="title"/>
          </p:nvPr>
        </p:nvSpPr>
        <p:spPr>
          <a:xfrm>
            <a:off x="3756650" y="1054625"/>
            <a:ext cx="467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p:txBody>
      </p:sp>
      <p:sp>
        <p:nvSpPr>
          <p:cNvPr id="151" name="Google Shape;151;p7"/>
          <p:cNvSpPr txBox="1"/>
          <p:nvPr>
            <p:ph idx="1" type="subTitle"/>
          </p:nvPr>
        </p:nvSpPr>
        <p:spPr>
          <a:xfrm>
            <a:off x="3756650" y="2146150"/>
            <a:ext cx="3676800" cy="20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a:lvl1pPr>
            <a:lvl2pPr lvl="1" rtl="0" algn="ctr">
              <a:lnSpc>
                <a:spcPct val="100000"/>
              </a:lnSpc>
              <a:spcBef>
                <a:spcPts val="0"/>
              </a:spcBef>
              <a:spcAft>
                <a:spcPts val="0"/>
              </a:spcAft>
              <a:buClr>
                <a:srgbClr val="E76A28"/>
              </a:buClr>
              <a:buSzPts val="1600"/>
              <a:buChar char="○"/>
              <a:defRPr/>
            </a:lvl2pPr>
            <a:lvl3pPr lvl="2" rtl="0" algn="ctr">
              <a:lnSpc>
                <a:spcPct val="100000"/>
              </a:lnSpc>
              <a:spcBef>
                <a:spcPts val="1600"/>
              </a:spcBef>
              <a:spcAft>
                <a:spcPts val="0"/>
              </a:spcAft>
              <a:buClr>
                <a:srgbClr val="E76A28"/>
              </a:buClr>
              <a:buSzPts val="1500"/>
              <a:buChar char="■"/>
              <a:defRPr/>
            </a:lvl3pPr>
            <a:lvl4pPr lvl="3" rtl="0" algn="ctr">
              <a:lnSpc>
                <a:spcPct val="100000"/>
              </a:lnSpc>
              <a:spcBef>
                <a:spcPts val="1600"/>
              </a:spcBef>
              <a:spcAft>
                <a:spcPts val="0"/>
              </a:spcAft>
              <a:buClr>
                <a:srgbClr val="E76A28"/>
              </a:buClr>
              <a:buSzPts val="1500"/>
              <a:buChar char="●"/>
              <a:defRPr/>
            </a:lvl4pPr>
            <a:lvl5pPr lvl="4" rtl="0" algn="ctr">
              <a:lnSpc>
                <a:spcPct val="100000"/>
              </a:lnSpc>
              <a:spcBef>
                <a:spcPts val="1600"/>
              </a:spcBef>
              <a:spcAft>
                <a:spcPts val="0"/>
              </a:spcAft>
              <a:buClr>
                <a:srgbClr val="E76A28"/>
              </a:buClr>
              <a:buSzPts val="1400"/>
              <a:buChar char="○"/>
              <a:defRPr/>
            </a:lvl5pPr>
            <a:lvl6pPr lvl="5" rtl="0" algn="ctr">
              <a:lnSpc>
                <a:spcPct val="100000"/>
              </a:lnSpc>
              <a:spcBef>
                <a:spcPts val="1600"/>
              </a:spcBef>
              <a:spcAft>
                <a:spcPts val="0"/>
              </a:spcAft>
              <a:buClr>
                <a:srgbClr val="999999"/>
              </a:buClr>
              <a:buSzPts val="1400"/>
              <a:buChar char="■"/>
              <a:defRPr/>
            </a:lvl6pPr>
            <a:lvl7pPr lvl="6" rtl="0" algn="ctr">
              <a:lnSpc>
                <a:spcPct val="100000"/>
              </a:lnSpc>
              <a:spcBef>
                <a:spcPts val="1600"/>
              </a:spcBef>
              <a:spcAft>
                <a:spcPts val="0"/>
              </a:spcAft>
              <a:buClr>
                <a:srgbClr val="999999"/>
              </a:buClr>
              <a:buSzPts val="1300"/>
              <a:buChar char="●"/>
              <a:defRPr/>
            </a:lvl7pPr>
            <a:lvl8pPr lvl="7" rtl="0" algn="ctr">
              <a:lnSpc>
                <a:spcPct val="100000"/>
              </a:lnSpc>
              <a:spcBef>
                <a:spcPts val="1600"/>
              </a:spcBef>
              <a:spcAft>
                <a:spcPts val="0"/>
              </a:spcAft>
              <a:buClr>
                <a:srgbClr val="999999"/>
              </a:buClr>
              <a:buSzPts val="1300"/>
              <a:buChar char="○"/>
              <a:defRPr/>
            </a:lvl8pPr>
            <a:lvl9pPr lvl="8" rtl="0" algn="ctr">
              <a:lnSpc>
                <a:spcPct val="100000"/>
              </a:lnSpc>
              <a:spcBef>
                <a:spcPts val="1600"/>
              </a:spcBef>
              <a:spcAft>
                <a:spcPts val="1600"/>
              </a:spcAft>
              <a:buClr>
                <a:srgbClr val="999999"/>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2" name="Shape 152"/>
        <p:cNvGrpSpPr/>
        <p:nvPr/>
      </p:nvGrpSpPr>
      <p:grpSpPr>
        <a:xfrm>
          <a:off x="0" y="0"/>
          <a:ext cx="0" cy="0"/>
          <a:chOff x="0" y="0"/>
          <a:chExt cx="0" cy="0"/>
        </a:xfrm>
      </p:grpSpPr>
      <p:sp>
        <p:nvSpPr>
          <p:cNvPr id="153" name="Google Shape;153;p8"/>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1109750" y="1744900"/>
            <a:ext cx="3810900" cy="1665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Font typeface="Bakbak One"/>
              <a:buNone/>
              <a:defRPr sz="4800">
                <a:latin typeface="Bakbak One"/>
                <a:ea typeface="Bakbak One"/>
                <a:cs typeface="Bakbak One"/>
                <a:sym typeface="Bakbak One"/>
              </a:defRPr>
            </a:lvl2pPr>
            <a:lvl3pPr lvl="2">
              <a:spcBef>
                <a:spcPts val="0"/>
              </a:spcBef>
              <a:spcAft>
                <a:spcPts val="0"/>
              </a:spcAft>
              <a:buSzPts val="4800"/>
              <a:buFont typeface="Bakbak One"/>
              <a:buNone/>
              <a:defRPr sz="4800">
                <a:latin typeface="Bakbak One"/>
                <a:ea typeface="Bakbak One"/>
                <a:cs typeface="Bakbak One"/>
                <a:sym typeface="Bakbak One"/>
              </a:defRPr>
            </a:lvl3pPr>
            <a:lvl4pPr lvl="3">
              <a:spcBef>
                <a:spcPts val="0"/>
              </a:spcBef>
              <a:spcAft>
                <a:spcPts val="0"/>
              </a:spcAft>
              <a:buSzPts val="4800"/>
              <a:buFont typeface="Bakbak One"/>
              <a:buNone/>
              <a:defRPr sz="4800">
                <a:latin typeface="Bakbak One"/>
                <a:ea typeface="Bakbak One"/>
                <a:cs typeface="Bakbak One"/>
                <a:sym typeface="Bakbak One"/>
              </a:defRPr>
            </a:lvl4pPr>
            <a:lvl5pPr lvl="4">
              <a:spcBef>
                <a:spcPts val="0"/>
              </a:spcBef>
              <a:spcAft>
                <a:spcPts val="0"/>
              </a:spcAft>
              <a:buSzPts val="4800"/>
              <a:buFont typeface="Bakbak One"/>
              <a:buNone/>
              <a:defRPr sz="4800">
                <a:latin typeface="Bakbak One"/>
                <a:ea typeface="Bakbak One"/>
                <a:cs typeface="Bakbak One"/>
                <a:sym typeface="Bakbak One"/>
              </a:defRPr>
            </a:lvl5pPr>
            <a:lvl6pPr lvl="5">
              <a:spcBef>
                <a:spcPts val="0"/>
              </a:spcBef>
              <a:spcAft>
                <a:spcPts val="0"/>
              </a:spcAft>
              <a:buSzPts val="4800"/>
              <a:buFont typeface="Bakbak One"/>
              <a:buNone/>
              <a:defRPr sz="4800">
                <a:latin typeface="Bakbak One"/>
                <a:ea typeface="Bakbak One"/>
                <a:cs typeface="Bakbak One"/>
                <a:sym typeface="Bakbak One"/>
              </a:defRPr>
            </a:lvl6pPr>
            <a:lvl7pPr lvl="6">
              <a:spcBef>
                <a:spcPts val="0"/>
              </a:spcBef>
              <a:spcAft>
                <a:spcPts val="0"/>
              </a:spcAft>
              <a:buSzPts val="4800"/>
              <a:buFont typeface="Bakbak One"/>
              <a:buNone/>
              <a:defRPr sz="4800">
                <a:latin typeface="Bakbak One"/>
                <a:ea typeface="Bakbak One"/>
                <a:cs typeface="Bakbak One"/>
                <a:sym typeface="Bakbak One"/>
              </a:defRPr>
            </a:lvl7pPr>
            <a:lvl8pPr lvl="7">
              <a:spcBef>
                <a:spcPts val="0"/>
              </a:spcBef>
              <a:spcAft>
                <a:spcPts val="0"/>
              </a:spcAft>
              <a:buSzPts val="4800"/>
              <a:buFont typeface="Bakbak One"/>
              <a:buNone/>
              <a:defRPr sz="4800">
                <a:latin typeface="Bakbak One"/>
                <a:ea typeface="Bakbak One"/>
                <a:cs typeface="Bakbak One"/>
                <a:sym typeface="Bakbak One"/>
              </a:defRPr>
            </a:lvl8pPr>
            <a:lvl9pPr lvl="8">
              <a:spcBef>
                <a:spcPts val="0"/>
              </a:spcBef>
              <a:spcAft>
                <a:spcPts val="0"/>
              </a:spcAft>
              <a:buSzPts val="4800"/>
              <a:buFont typeface="Bakbak One"/>
              <a:buNone/>
              <a:defRPr sz="4800">
                <a:latin typeface="Bakbak One"/>
                <a:ea typeface="Bakbak One"/>
                <a:cs typeface="Bakbak One"/>
                <a:sym typeface="Bakbak 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p:nvPr/>
        </p:nvSpPr>
        <p:spPr>
          <a:xfrm>
            <a:off x="350925" y="391025"/>
            <a:ext cx="8461800" cy="438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txBox="1"/>
          <p:nvPr>
            <p:ph type="title"/>
          </p:nvPr>
        </p:nvSpPr>
        <p:spPr>
          <a:xfrm>
            <a:off x="4210350" y="1621000"/>
            <a:ext cx="3965700" cy="128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9000"/>
            </a:lvl1pPr>
            <a:lvl2pPr lvl="1" rtl="0" algn="ctr">
              <a:spcBef>
                <a:spcPts val="0"/>
              </a:spcBef>
              <a:spcAft>
                <a:spcPts val="0"/>
              </a:spcAft>
              <a:buSzPts val="3500"/>
              <a:buFont typeface="Bakbak One"/>
              <a:buNone/>
              <a:defRPr>
                <a:latin typeface="Bakbak One"/>
                <a:ea typeface="Bakbak One"/>
                <a:cs typeface="Bakbak One"/>
                <a:sym typeface="Bakbak One"/>
              </a:defRPr>
            </a:lvl2pPr>
            <a:lvl3pPr lvl="2" rtl="0" algn="ctr">
              <a:spcBef>
                <a:spcPts val="0"/>
              </a:spcBef>
              <a:spcAft>
                <a:spcPts val="0"/>
              </a:spcAft>
              <a:buSzPts val="3500"/>
              <a:buFont typeface="Bakbak One"/>
              <a:buNone/>
              <a:defRPr>
                <a:latin typeface="Bakbak One"/>
                <a:ea typeface="Bakbak One"/>
                <a:cs typeface="Bakbak One"/>
                <a:sym typeface="Bakbak One"/>
              </a:defRPr>
            </a:lvl3pPr>
            <a:lvl4pPr lvl="3" rtl="0" algn="ctr">
              <a:spcBef>
                <a:spcPts val="0"/>
              </a:spcBef>
              <a:spcAft>
                <a:spcPts val="0"/>
              </a:spcAft>
              <a:buSzPts val="3500"/>
              <a:buFont typeface="Bakbak One"/>
              <a:buNone/>
              <a:defRPr>
                <a:latin typeface="Bakbak One"/>
                <a:ea typeface="Bakbak One"/>
                <a:cs typeface="Bakbak One"/>
                <a:sym typeface="Bakbak One"/>
              </a:defRPr>
            </a:lvl4pPr>
            <a:lvl5pPr lvl="4" rtl="0" algn="ctr">
              <a:spcBef>
                <a:spcPts val="0"/>
              </a:spcBef>
              <a:spcAft>
                <a:spcPts val="0"/>
              </a:spcAft>
              <a:buSzPts val="3500"/>
              <a:buFont typeface="Bakbak One"/>
              <a:buNone/>
              <a:defRPr>
                <a:latin typeface="Bakbak One"/>
                <a:ea typeface="Bakbak One"/>
                <a:cs typeface="Bakbak One"/>
                <a:sym typeface="Bakbak One"/>
              </a:defRPr>
            </a:lvl5pPr>
            <a:lvl6pPr lvl="5" rtl="0" algn="ctr">
              <a:spcBef>
                <a:spcPts val="0"/>
              </a:spcBef>
              <a:spcAft>
                <a:spcPts val="0"/>
              </a:spcAft>
              <a:buSzPts val="3500"/>
              <a:buFont typeface="Bakbak One"/>
              <a:buNone/>
              <a:defRPr>
                <a:latin typeface="Bakbak One"/>
                <a:ea typeface="Bakbak One"/>
                <a:cs typeface="Bakbak One"/>
                <a:sym typeface="Bakbak One"/>
              </a:defRPr>
            </a:lvl6pPr>
            <a:lvl7pPr lvl="6" rtl="0" algn="ctr">
              <a:spcBef>
                <a:spcPts val="0"/>
              </a:spcBef>
              <a:spcAft>
                <a:spcPts val="0"/>
              </a:spcAft>
              <a:buSzPts val="3500"/>
              <a:buFont typeface="Bakbak One"/>
              <a:buNone/>
              <a:defRPr>
                <a:latin typeface="Bakbak One"/>
                <a:ea typeface="Bakbak One"/>
                <a:cs typeface="Bakbak One"/>
                <a:sym typeface="Bakbak One"/>
              </a:defRPr>
            </a:lvl7pPr>
            <a:lvl8pPr lvl="7" rtl="0" algn="ctr">
              <a:spcBef>
                <a:spcPts val="0"/>
              </a:spcBef>
              <a:spcAft>
                <a:spcPts val="0"/>
              </a:spcAft>
              <a:buSzPts val="3500"/>
              <a:buFont typeface="Bakbak One"/>
              <a:buNone/>
              <a:defRPr>
                <a:latin typeface="Bakbak One"/>
                <a:ea typeface="Bakbak One"/>
                <a:cs typeface="Bakbak One"/>
                <a:sym typeface="Bakbak One"/>
              </a:defRPr>
            </a:lvl8pPr>
            <a:lvl9pPr lvl="8" rtl="0" algn="ctr">
              <a:spcBef>
                <a:spcPts val="0"/>
              </a:spcBef>
              <a:spcAft>
                <a:spcPts val="0"/>
              </a:spcAft>
              <a:buSzPts val="3500"/>
              <a:buFont typeface="Bakbak One"/>
              <a:buNone/>
              <a:defRPr>
                <a:latin typeface="Bakbak One"/>
                <a:ea typeface="Bakbak One"/>
                <a:cs typeface="Bakbak One"/>
                <a:sym typeface="Bakbak One"/>
              </a:defRPr>
            </a:lvl9pPr>
          </a:lstStyle>
          <a:p/>
        </p:txBody>
      </p:sp>
      <p:sp>
        <p:nvSpPr>
          <p:cNvPr id="158" name="Google Shape;158;p9"/>
          <p:cNvSpPr txBox="1"/>
          <p:nvPr>
            <p:ph idx="1" type="subTitle"/>
          </p:nvPr>
        </p:nvSpPr>
        <p:spPr>
          <a:xfrm>
            <a:off x="4210450" y="2903800"/>
            <a:ext cx="3965700" cy="58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 name="Shape 159"/>
        <p:cNvGrpSpPr/>
        <p:nvPr/>
      </p:nvGrpSpPr>
      <p:grpSpPr>
        <a:xfrm>
          <a:off x="0" y="0"/>
          <a:ext cx="0" cy="0"/>
          <a:chOff x="0" y="0"/>
          <a:chExt cx="0" cy="0"/>
        </a:xfrm>
      </p:grpSpPr>
      <p:sp>
        <p:nvSpPr>
          <p:cNvPr id="160" name="Google Shape;160;p10"/>
          <p:cNvSpPr/>
          <p:nvPr>
            <p:ph idx="2" type="pic"/>
          </p:nvPr>
        </p:nvSpPr>
        <p:spPr>
          <a:xfrm>
            <a:off x="0" y="0"/>
            <a:ext cx="9144000" cy="5143500"/>
          </a:xfrm>
          <a:prstGeom prst="rect">
            <a:avLst/>
          </a:prstGeom>
          <a:noFill/>
          <a:ln>
            <a:noFill/>
          </a:ln>
        </p:spPr>
      </p:sp>
      <p:sp>
        <p:nvSpPr>
          <p:cNvPr id="161" name="Google Shape;161;p10"/>
          <p:cNvSpPr txBox="1"/>
          <p:nvPr>
            <p:ph type="title"/>
          </p:nvPr>
        </p:nvSpPr>
        <p:spPr>
          <a:xfrm>
            <a:off x="720000" y="4010950"/>
            <a:ext cx="7710600" cy="5760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akbak One"/>
              <a:buNone/>
              <a:defRPr sz="3000">
                <a:solidFill>
                  <a:schemeClr val="dk1"/>
                </a:solidFill>
                <a:latin typeface="Bakbak One"/>
                <a:ea typeface="Bakbak One"/>
                <a:cs typeface="Bakbak One"/>
                <a:sym typeface="Bakbak One"/>
              </a:defRPr>
            </a:lvl1pPr>
            <a:lvl2pPr lvl="1"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2pPr>
            <a:lvl3pPr lvl="2"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3pPr>
            <a:lvl4pPr lvl="3"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4pPr>
            <a:lvl5pPr lvl="4"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5pPr>
            <a:lvl6pPr lvl="5"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6pPr>
            <a:lvl7pPr lvl="6"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7pPr>
            <a:lvl8pPr lvl="7"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8pPr>
            <a:lvl9pPr lvl="8"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indent="-317500" lvl="1" marL="9144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2pPr>
            <a:lvl3pPr indent="-317500" lvl="2" marL="13716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3pPr>
            <a:lvl4pPr indent="-317500" lvl="3" marL="18288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4pPr>
            <a:lvl5pPr indent="-317500" lvl="4" marL="22860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5pPr>
            <a:lvl6pPr indent="-317500" lvl="5" marL="27432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6pPr>
            <a:lvl7pPr indent="-317500" lvl="6" marL="32004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7pPr>
            <a:lvl8pPr indent="-317500" lvl="7" marL="36576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8pPr>
            <a:lvl9pPr indent="-317500" lvl="8" marL="4114800">
              <a:lnSpc>
                <a:spcPct val="100000"/>
              </a:lnSpc>
              <a:spcBef>
                <a:spcPts val="1600"/>
              </a:spcBef>
              <a:spcAft>
                <a:spcPts val="1600"/>
              </a:spcAft>
              <a:buClr>
                <a:schemeClr val="dk1"/>
              </a:buClr>
              <a:buSzPts val="1400"/>
              <a:buFont typeface="Asap"/>
              <a:buChar char="■"/>
              <a:defRPr>
                <a:solidFill>
                  <a:schemeClr val="dk1"/>
                </a:solidFill>
                <a:latin typeface="Asap"/>
                <a:ea typeface="Asap"/>
                <a:cs typeface="Asap"/>
                <a:sym typeface="Asap"/>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0" name="Shape 2350"/>
        <p:cNvGrpSpPr/>
        <p:nvPr/>
      </p:nvGrpSpPr>
      <p:grpSpPr>
        <a:xfrm>
          <a:off x="0" y="0"/>
          <a:ext cx="0" cy="0"/>
          <a:chOff x="0" y="0"/>
          <a:chExt cx="0" cy="0"/>
        </a:xfrm>
      </p:grpSpPr>
      <p:sp>
        <p:nvSpPr>
          <p:cNvPr id="2351" name="Google Shape;2351;p33"/>
          <p:cNvSpPr txBox="1"/>
          <p:nvPr>
            <p:ph type="ctrTitle"/>
          </p:nvPr>
        </p:nvSpPr>
        <p:spPr>
          <a:xfrm>
            <a:off x="713225" y="1612350"/>
            <a:ext cx="4548900" cy="15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 6650 - A4</a:t>
            </a:r>
            <a:endParaRPr/>
          </a:p>
        </p:txBody>
      </p:sp>
      <p:sp>
        <p:nvSpPr>
          <p:cNvPr id="2352" name="Google Shape;2352;p33"/>
          <p:cNvSpPr txBox="1"/>
          <p:nvPr>
            <p:ph idx="1" type="subTitle"/>
          </p:nvPr>
        </p:nvSpPr>
        <p:spPr>
          <a:xfrm>
            <a:off x="713225" y="3165450"/>
            <a:ext cx="4548900" cy="59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Peihsuan Lin</a:t>
            </a:r>
            <a:endParaRPr sz="1600"/>
          </a:p>
          <a:p>
            <a:pPr indent="0" lvl="0" marL="0" rtl="0" algn="l">
              <a:spcBef>
                <a:spcPts val="0"/>
              </a:spcBef>
              <a:spcAft>
                <a:spcPts val="0"/>
              </a:spcAft>
              <a:buNone/>
            </a:pPr>
            <a:r>
              <a:rPr lang="en" sz="1600"/>
              <a:t>Tzu-Yu Huang</a:t>
            </a:r>
            <a:endParaRPr sz="1600"/>
          </a:p>
        </p:txBody>
      </p:sp>
      <p:grpSp>
        <p:nvGrpSpPr>
          <p:cNvPr id="2353" name="Google Shape;2353;p33"/>
          <p:cNvGrpSpPr/>
          <p:nvPr/>
        </p:nvGrpSpPr>
        <p:grpSpPr>
          <a:xfrm>
            <a:off x="5309625" y="391075"/>
            <a:ext cx="3503100" cy="4383600"/>
            <a:chOff x="5309625" y="391075"/>
            <a:chExt cx="3503100" cy="4383600"/>
          </a:xfrm>
        </p:grpSpPr>
        <p:grpSp>
          <p:nvGrpSpPr>
            <p:cNvPr id="2354" name="Google Shape;2354;p33"/>
            <p:cNvGrpSpPr/>
            <p:nvPr/>
          </p:nvGrpSpPr>
          <p:grpSpPr>
            <a:xfrm>
              <a:off x="5309625" y="391075"/>
              <a:ext cx="3503100" cy="4383600"/>
              <a:chOff x="5309625" y="391075"/>
              <a:chExt cx="3503100" cy="4383600"/>
            </a:xfrm>
          </p:grpSpPr>
          <p:sp>
            <p:nvSpPr>
              <p:cNvPr id="2355" name="Google Shape;2355;p33"/>
              <p:cNvSpPr/>
              <p:nvPr/>
            </p:nvSpPr>
            <p:spPr>
              <a:xfrm>
                <a:off x="5309625" y="391075"/>
                <a:ext cx="35031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6" name="Google Shape;2356;p33"/>
              <p:cNvGrpSpPr/>
              <p:nvPr/>
            </p:nvGrpSpPr>
            <p:grpSpPr>
              <a:xfrm>
                <a:off x="5314549" y="395586"/>
                <a:ext cx="3493047" cy="4375061"/>
                <a:chOff x="697175" y="461850"/>
                <a:chExt cx="1672675" cy="2098250"/>
              </a:xfrm>
            </p:grpSpPr>
            <p:sp>
              <p:nvSpPr>
                <p:cNvPr id="2357" name="Google Shape;2357;p33"/>
                <p:cNvSpPr/>
                <p:nvPr/>
              </p:nvSpPr>
              <p:spPr>
                <a:xfrm>
                  <a:off x="1341150" y="2552100"/>
                  <a:ext cx="18000" cy="6525"/>
                </a:xfrm>
                <a:custGeom>
                  <a:rect b="b" l="l" r="r" t="t"/>
                  <a:pathLst>
                    <a:path extrusionOk="0" h="261" w="72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3"/>
                <p:cNvSpPr/>
                <p:nvPr/>
              </p:nvSpPr>
              <p:spPr>
                <a:xfrm>
                  <a:off x="1332375" y="2556175"/>
                  <a:ext cx="6350" cy="3425"/>
                </a:xfrm>
                <a:custGeom>
                  <a:rect b="b" l="l" r="r" t="t"/>
                  <a:pathLst>
                    <a:path extrusionOk="0" h="137" w="254">
                      <a:moveTo>
                        <a:pt x="59" y="1"/>
                      </a:moveTo>
                      <a:cubicBezTo>
                        <a:pt x="40" y="59"/>
                        <a:pt x="40" y="78"/>
                        <a:pt x="1" y="137"/>
                      </a:cubicBezTo>
                      <a:lnTo>
                        <a:pt x="254" y="137"/>
                      </a:lnTo>
                      <a:lnTo>
                        <a:pt x="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3"/>
                <p:cNvSpPr/>
                <p:nvPr/>
              </p:nvSpPr>
              <p:spPr>
                <a:xfrm>
                  <a:off x="1223925" y="2494400"/>
                  <a:ext cx="20950" cy="11450"/>
                </a:xfrm>
                <a:custGeom>
                  <a:rect b="b" l="l" r="r" t="t"/>
                  <a:pathLst>
                    <a:path extrusionOk="0" h="458" w="838">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3"/>
                <p:cNvSpPr/>
                <p:nvPr/>
              </p:nvSpPr>
              <p:spPr>
                <a:xfrm>
                  <a:off x="1233175" y="2490050"/>
                  <a:ext cx="19950" cy="11200"/>
                </a:xfrm>
                <a:custGeom>
                  <a:rect b="b" l="l" r="r" t="t"/>
                  <a:pathLst>
                    <a:path extrusionOk="0" h="448" w="798">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3"/>
                <p:cNvSpPr/>
                <p:nvPr/>
              </p:nvSpPr>
              <p:spPr>
                <a:xfrm>
                  <a:off x="898595" y="2557575"/>
                  <a:ext cx="19908" cy="1498"/>
                </a:xfrm>
                <a:custGeom>
                  <a:rect b="b" l="l" r="r" t="t"/>
                  <a:pathLst>
                    <a:path extrusionOk="0" h="106" w="796">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3"/>
                <p:cNvSpPr/>
                <p:nvPr/>
              </p:nvSpPr>
              <p:spPr>
                <a:xfrm>
                  <a:off x="1116925" y="2428150"/>
                  <a:ext cx="29200" cy="15550"/>
                </a:xfrm>
                <a:custGeom>
                  <a:rect b="b" l="l" r="r" t="t"/>
                  <a:pathLst>
                    <a:path extrusionOk="0" h="622" w="1168">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3"/>
                <p:cNvSpPr/>
                <p:nvPr/>
              </p:nvSpPr>
              <p:spPr>
                <a:xfrm>
                  <a:off x="1094050" y="2093150"/>
                  <a:ext cx="34075" cy="18500"/>
                </a:xfrm>
                <a:custGeom>
                  <a:rect b="b" l="l" r="r" t="t"/>
                  <a:pathLst>
                    <a:path extrusionOk="0" h="740" w="1363">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3"/>
                <p:cNvSpPr/>
                <p:nvPr/>
              </p:nvSpPr>
              <p:spPr>
                <a:xfrm>
                  <a:off x="1057100" y="2114550"/>
                  <a:ext cx="34075" cy="18125"/>
                </a:xfrm>
                <a:custGeom>
                  <a:rect b="b" l="l" r="r" t="t"/>
                  <a:pathLst>
                    <a:path extrusionOk="0" h="725" w="1363">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3"/>
                <p:cNvSpPr/>
                <p:nvPr/>
              </p:nvSpPr>
              <p:spPr>
                <a:xfrm>
                  <a:off x="888325" y="1452200"/>
                  <a:ext cx="112375" cy="66575"/>
                </a:xfrm>
                <a:custGeom>
                  <a:rect b="b" l="l" r="r" t="t"/>
                  <a:pathLst>
                    <a:path extrusionOk="0" h="2663" w="4495">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3"/>
                <p:cNvSpPr/>
                <p:nvPr/>
              </p:nvSpPr>
              <p:spPr>
                <a:xfrm>
                  <a:off x="697175" y="1468450"/>
                  <a:ext cx="332225" cy="195250"/>
                </a:xfrm>
                <a:custGeom>
                  <a:rect b="b" l="l" r="r" t="t"/>
                  <a:pathLst>
                    <a:path extrusionOk="0" h="7810" w="13289">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3"/>
                <p:cNvSpPr/>
                <p:nvPr/>
              </p:nvSpPr>
              <p:spPr>
                <a:xfrm>
                  <a:off x="697175" y="1419325"/>
                  <a:ext cx="245650" cy="146625"/>
                </a:xfrm>
                <a:custGeom>
                  <a:rect b="b" l="l" r="r" t="t"/>
                  <a:pathLst>
                    <a:path extrusionOk="0" h="5865" w="9826">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3"/>
                <p:cNvSpPr/>
                <p:nvPr/>
              </p:nvSpPr>
              <p:spPr>
                <a:xfrm>
                  <a:off x="722950" y="1435650"/>
                  <a:ext cx="248575" cy="144875"/>
                </a:xfrm>
                <a:custGeom>
                  <a:rect b="b" l="l" r="r" t="t"/>
                  <a:pathLst>
                    <a:path extrusionOk="0" h="5795" w="9943">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3"/>
                <p:cNvSpPr/>
                <p:nvPr/>
              </p:nvSpPr>
              <p:spPr>
                <a:xfrm>
                  <a:off x="882500" y="1485475"/>
                  <a:ext cx="175100" cy="102350"/>
                </a:xfrm>
                <a:custGeom>
                  <a:rect b="b" l="l" r="r" t="t"/>
                  <a:pathLst>
                    <a:path extrusionOk="0" h="4094" w="7004">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3"/>
                <p:cNvSpPr/>
                <p:nvPr/>
              </p:nvSpPr>
              <p:spPr>
                <a:xfrm>
                  <a:off x="697175" y="1502500"/>
                  <a:ext cx="389625" cy="229300"/>
                </a:xfrm>
                <a:custGeom>
                  <a:rect b="b" l="l" r="r" t="t"/>
                  <a:pathLst>
                    <a:path extrusionOk="0" h="9172" w="15585">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3"/>
                <p:cNvSpPr/>
                <p:nvPr/>
              </p:nvSpPr>
              <p:spPr>
                <a:xfrm>
                  <a:off x="697175" y="1519025"/>
                  <a:ext cx="418325" cy="246325"/>
                </a:xfrm>
                <a:custGeom>
                  <a:rect b="b" l="l" r="r" t="t"/>
                  <a:pathLst>
                    <a:path extrusionOk="0" h="9853" w="16733">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3"/>
                <p:cNvSpPr/>
                <p:nvPr/>
              </p:nvSpPr>
              <p:spPr>
                <a:xfrm>
                  <a:off x="704975" y="1535350"/>
                  <a:ext cx="439200" cy="254800"/>
                </a:xfrm>
                <a:custGeom>
                  <a:rect b="b" l="l" r="r" t="t"/>
                  <a:pathLst>
                    <a:path extrusionOk="0" h="10192" w="17568">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3"/>
                <p:cNvSpPr/>
                <p:nvPr/>
              </p:nvSpPr>
              <p:spPr>
                <a:xfrm>
                  <a:off x="927725" y="1551625"/>
                  <a:ext cx="245650" cy="143700"/>
                </a:xfrm>
                <a:custGeom>
                  <a:rect b="b" l="l" r="r" t="t"/>
                  <a:pathLst>
                    <a:path extrusionOk="0" h="5748" w="9826">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3"/>
                <p:cNvSpPr/>
                <p:nvPr/>
              </p:nvSpPr>
              <p:spPr>
                <a:xfrm>
                  <a:off x="829000" y="1568650"/>
                  <a:ext cx="373050" cy="216650"/>
                </a:xfrm>
                <a:custGeom>
                  <a:rect b="b" l="l" r="r" t="t"/>
                  <a:pathLst>
                    <a:path extrusionOk="0" h="8666" w="14922">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3"/>
                <p:cNvSpPr/>
                <p:nvPr/>
              </p:nvSpPr>
              <p:spPr>
                <a:xfrm>
                  <a:off x="1005550" y="1585200"/>
                  <a:ext cx="224725" cy="131025"/>
                </a:xfrm>
                <a:custGeom>
                  <a:rect b="b" l="l" r="r" t="t"/>
                  <a:pathLst>
                    <a:path extrusionOk="0" h="5241" w="8989">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3"/>
                <p:cNvSpPr/>
                <p:nvPr/>
              </p:nvSpPr>
              <p:spPr>
                <a:xfrm>
                  <a:off x="1092600" y="1602225"/>
                  <a:ext cx="166850" cy="97475"/>
                </a:xfrm>
                <a:custGeom>
                  <a:rect b="b" l="l" r="r" t="t"/>
                  <a:pathLst>
                    <a:path extrusionOk="0" h="3899" w="6674">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3"/>
                <p:cNvSpPr/>
                <p:nvPr/>
              </p:nvSpPr>
              <p:spPr>
                <a:xfrm>
                  <a:off x="741450" y="1618750"/>
                  <a:ext cx="546700" cy="316850"/>
                </a:xfrm>
                <a:custGeom>
                  <a:rect b="b" l="l" r="r" t="t"/>
                  <a:pathLst>
                    <a:path extrusionOk="0" h="12674" w="21868">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3"/>
                <p:cNvSpPr/>
                <p:nvPr/>
              </p:nvSpPr>
              <p:spPr>
                <a:xfrm>
                  <a:off x="870825" y="1635075"/>
                  <a:ext cx="446025" cy="258675"/>
                </a:xfrm>
                <a:custGeom>
                  <a:rect b="b" l="l" r="r" t="t"/>
                  <a:pathLst>
                    <a:path extrusionOk="0" h="10347" w="17841">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3"/>
                <p:cNvSpPr/>
                <p:nvPr/>
              </p:nvSpPr>
              <p:spPr>
                <a:xfrm>
                  <a:off x="1037150" y="1651325"/>
                  <a:ext cx="308400" cy="179700"/>
                </a:xfrm>
                <a:custGeom>
                  <a:rect b="b" l="l" r="r" t="t"/>
                  <a:pathLst>
                    <a:path extrusionOk="0" h="7188" w="12336">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3"/>
                <p:cNvSpPr/>
                <p:nvPr/>
              </p:nvSpPr>
              <p:spPr>
                <a:xfrm>
                  <a:off x="1163125" y="1668350"/>
                  <a:ext cx="211600" cy="123275"/>
                </a:xfrm>
                <a:custGeom>
                  <a:rect b="b" l="l" r="r" t="t"/>
                  <a:pathLst>
                    <a:path extrusionOk="0" h="4931" w="8464">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3"/>
                <p:cNvSpPr/>
                <p:nvPr/>
              </p:nvSpPr>
              <p:spPr>
                <a:xfrm>
                  <a:off x="697175" y="1684900"/>
                  <a:ext cx="705750" cy="412650"/>
                </a:xfrm>
                <a:custGeom>
                  <a:rect b="b" l="l" r="r" t="t"/>
                  <a:pathLst>
                    <a:path extrusionOk="0" h="16506" w="2823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3"/>
                <p:cNvSpPr/>
                <p:nvPr/>
              </p:nvSpPr>
              <p:spPr>
                <a:xfrm>
                  <a:off x="1258950" y="1701925"/>
                  <a:ext cx="173175" cy="101850"/>
                </a:xfrm>
                <a:custGeom>
                  <a:rect b="b" l="l" r="r" t="t"/>
                  <a:pathLst>
                    <a:path extrusionOk="0" h="4074" w="6927">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3"/>
                <p:cNvSpPr/>
                <p:nvPr/>
              </p:nvSpPr>
              <p:spPr>
                <a:xfrm>
                  <a:off x="1257000" y="1805700"/>
                  <a:ext cx="25" cy="25"/>
                </a:xfrm>
                <a:custGeom>
                  <a:rect b="b" l="l" r="r" t="t"/>
                  <a:pathLst>
                    <a:path extrusionOk="0" h="1" w="1">
                      <a:moveTo>
                        <a:pt x="0" y="1"/>
                      </a:move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3"/>
                <p:cNvSpPr/>
                <p:nvPr/>
              </p:nvSpPr>
              <p:spPr>
                <a:xfrm>
                  <a:off x="1341150" y="1717750"/>
                  <a:ext cx="119675" cy="70950"/>
                </a:xfrm>
                <a:custGeom>
                  <a:rect b="b" l="l" r="r" t="t"/>
                  <a:pathLst>
                    <a:path extrusionOk="0" h="2838" w="4787">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3"/>
                <p:cNvSpPr/>
                <p:nvPr/>
              </p:nvSpPr>
              <p:spPr>
                <a:xfrm>
                  <a:off x="2158250" y="1441225"/>
                  <a:ext cx="211600" cy="126675"/>
                </a:xfrm>
                <a:custGeom>
                  <a:rect b="b" l="l" r="r" t="t"/>
                  <a:pathLst>
                    <a:path extrusionOk="0" h="5067" w="8464">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3"/>
                <p:cNvSpPr/>
                <p:nvPr/>
              </p:nvSpPr>
              <p:spPr>
                <a:xfrm>
                  <a:off x="2129075" y="1457675"/>
                  <a:ext cx="240275" cy="142800"/>
                </a:xfrm>
                <a:custGeom>
                  <a:rect b="b" l="l" r="r" t="t"/>
                  <a:pathLst>
                    <a:path extrusionOk="0" h="5712" w="9611">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3"/>
                <p:cNvSpPr/>
                <p:nvPr/>
              </p:nvSpPr>
              <p:spPr>
                <a:xfrm>
                  <a:off x="2100375" y="1474125"/>
                  <a:ext cx="268500" cy="160400"/>
                </a:xfrm>
                <a:custGeom>
                  <a:rect b="b" l="l" r="r" t="t"/>
                  <a:pathLst>
                    <a:path extrusionOk="0" h="6416" w="1074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3"/>
                <p:cNvSpPr/>
                <p:nvPr/>
              </p:nvSpPr>
              <p:spPr>
                <a:xfrm>
                  <a:off x="2071675" y="1490825"/>
                  <a:ext cx="298175" cy="176775"/>
                </a:xfrm>
                <a:custGeom>
                  <a:rect b="b" l="l" r="r" t="t"/>
                  <a:pathLst>
                    <a:path extrusionOk="0" h="7071" w="11927">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3"/>
                <p:cNvSpPr/>
                <p:nvPr/>
              </p:nvSpPr>
              <p:spPr>
                <a:xfrm>
                  <a:off x="2042500" y="1507525"/>
                  <a:ext cx="325875" cy="191200"/>
                </a:xfrm>
                <a:custGeom>
                  <a:rect b="b" l="l" r="r" t="t"/>
                  <a:pathLst>
                    <a:path extrusionOk="0" h="7648" w="13035">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3"/>
                <p:cNvSpPr/>
                <p:nvPr/>
              </p:nvSpPr>
              <p:spPr>
                <a:xfrm>
                  <a:off x="2014275" y="1523925"/>
                  <a:ext cx="355075" cy="209825"/>
                </a:xfrm>
                <a:custGeom>
                  <a:rect b="b" l="l" r="r" t="t"/>
                  <a:pathLst>
                    <a:path extrusionOk="0" h="8393" w="14203">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3"/>
                <p:cNvSpPr/>
                <p:nvPr/>
              </p:nvSpPr>
              <p:spPr>
                <a:xfrm>
                  <a:off x="1985575" y="1540825"/>
                  <a:ext cx="375025" cy="217725"/>
                </a:xfrm>
                <a:custGeom>
                  <a:rect b="b" l="l" r="r" t="t"/>
                  <a:pathLst>
                    <a:path extrusionOk="0" h="8709" w="15001">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3"/>
                <p:cNvSpPr/>
                <p:nvPr/>
              </p:nvSpPr>
              <p:spPr>
                <a:xfrm>
                  <a:off x="1956400" y="1557850"/>
                  <a:ext cx="184375" cy="107325"/>
                </a:xfrm>
                <a:custGeom>
                  <a:rect b="b" l="l" r="r" t="t"/>
                  <a:pathLst>
                    <a:path extrusionOk="0" h="4293" w="7375">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3"/>
                <p:cNvSpPr/>
                <p:nvPr/>
              </p:nvSpPr>
              <p:spPr>
                <a:xfrm>
                  <a:off x="1927700" y="1574025"/>
                  <a:ext cx="327850" cy="190850"/>
                </a:xfrm>
                <a:custGeom>
                  <a:rect b="b" l="l" r="r" t="t"/>
                  <a:pathLst>
                    <a:path extrusionOk="0" h="7634" w="13114">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3"/>
                <p:cNvSpPr/>
                <p:nvPr/>
              </p:nvSpPr>
              <p:spPr>
                <a:xfrm>
                  <a:off x="1899000" y="1590550"/>
                  <a:ext cx="470850" cy="276450"/>
                </a:xfrm>
                <a:custGeom>
                  <a:rect b="b" l="l" r="r" t="t"/>
                  <a:pathLst>
                    <a:path extrusionOk="0" h="11058" w="18834">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3"/>
                <p:cNvSpPr/>
                <p:nvPr/>
              </p:nvSpPr>
              <p:spPr>
                <a:xfrm>
                  <a:off x="1869825" y="1607000"/>
                  <a:ext cx="233000" cy="135975"/>
                </a:xfrm>
                <a:custGeom>
                  <a:rect b="b" l="l" r="r" t="t"/>
                  <a:pathLst>
                    <a:path extrusionOk="0" h="5439" w="932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3"/>
                <p:cNvSpPr/>
                <p:nvPr/>
              </p:nvSpPr>
              <p:spPr>
                <a:xfrm>
                  <a:off x="1841625" y="1624000"/>
                  <a:ext cx="512175" cy="297475"/>
                </a:xfrm>
                <a:custGeom>
                  <a:rect b="b" l="l" r="r" t="t"/>
                  <a:pathLst>
                    <a:path extrusionOk="0" h="11899" w="20487">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3"/>
                <p:cNvSpPr/>
                <p:nvPr/>
              </p:nvSpPr>
              <p:spPr>
                <a:xfrm>
                  <a:off x="1812425" y="1641025"/>
                  <a:ext cx="370650" cy="214800"/>
                </a:xfrm>
                <a:custGeom>
                  <a:rect b="b" l="l" r="r" t="t"/>
                  <a:pathLst>
                    <a:path extrusionOk="0" h="8592" w="14826">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3"/>
                <p:cNvSpPr/>
                <p:nvPr/>
              </p:nvSpPr>
              <p:spPr>
                <a:xfrm>
                  <a:off x="1783750" y="1657100"/>
                  <a:ext cx="504375" cy="291625"/>
                </a:xfrm>
                <a:custGeom>
                  <a:rect b="b" l="l" r="r" t="t"/>
                  <a:pathLst>
                    <a:path extrusionOk="0" h="11665" w="20175">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3"/>
                <p:cNvSpPr/>
                <p:nvPr/>
              </p:nvSpPr>
              <p:spPr>
                <a:xfrm>
                  <a:off x="1755050" y="1674575"/>
                  <a:ext cx="504875" cy="292150"/>
                </a:xfrm>
                <a:custGeom>
                  <a:rect b="b" l="l" r="r" t="t"/>
                  <a:pathLst>
                    <a:path extrusionOk="0" h="11686" w="20195">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3"/>
                <p:cNvSpPr/>
                <p:nvPr/>
              </p:nvSpPr>
              <p:spPr>
                <a:xfrm>
                  <a:off x="1725850" y="1690775"/>
                  <a:ext cx="504900" cy="292475"/>
                </a:xfrm>
                <a:custGeom>
                  <a:rect b="b" l="l" r="r" t="t"/>
                  <a:pathLst>
                    <a:path extrusionOk="0" h="11699" w="20196">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3"/>
                <p:cNvSpPr/>
                <p:nvPr/>
              </p:nvSpPr>
              <p:spPr>
                <a:xfrm>
                  <a:off x="1697175" y="1707175"/>
                  <a:ext cx="504875" cy="292125"/>
                </a:xfrm>
                <a:custGeom>
                  <a:rect b="b" l="l" r="r" t="t"/>
                  <a:pathLst>
                    <a:path extrusionOk="0" h="11685" w="20195">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3"/>
                <p:cNvSpPr/>
                <p:nvPr/>
              </p:nvSpPr>
              <p:spPr>
                <a:xfrm>
                  <a:off x="1668950" y="1723725"/>
                  <a:ext cx="504400" cy="291625"/>
                </a:xfrm>
                <a:custGeom>
                  <a:rect b="b" l="l" r="r" t="t"/>
                  <a:pathLst>
                    <a:path extrusionOk="0" h="11665" w="20176">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3"/>
                <p:cNvSpPr/>
                <p:nvPr/>
              </p:nvSpPr>
              <p:spPr>
                <a:xfrm>
                  <a:off x="2186950" y="1424600"/>
                  <a:ext cx="182900" cy="110225"/>
                </a:xfrm>
                <a:custGeom>
                  <a:rect b="b" l="l" r="r" t="t"/>
                  <a:pathLst>
                    <a:path extrusionOk="0" h="4409" w="7316">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3"/>
                <p:cNvSpPr/>
                <p:nvPr/>
              </p:nvSpPr>
              <p:spPr>
                <a:xfrm>
                  <a:off x="2200575" y="1190425"/>
                  <a:ext cx="167800" cy="101200"/>
                </a:xfrm>
                <a:custGeom>
                  <a:rect b="b" l="l" r="r" t="t"/>
                  <a:pathLst>
                    <a:path extrusionOk="0" h="4048" w="6712">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3"/>
                <p:cNvSpPr/>
                <p:nvPr/>
              </p:nvSpPr>
              <p:spPr>
                <a:xfrm>
                  <a:off x="2173825" y="1223500"/>
                  <a:ext cx="89025" cy="53050"/>
                </a:xfrm>
                <a:custGeom>
                  <a:rect b="b" l="l" r="r" t="t"/>
                  <a:pathLst>
                    <a:path extrusionOk="0" h="2122" w="3561">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3"/>
                <p:cNvSpPr/>
                <p:nvPr/>
              </p:nvSpPr>
              <p:spPr>
                <a:xfrm>
                  <a:off x="2147050" y="1127700"/>
                  <a:ext cx="221325" cy="133275"/>
                </a:xfrm>
                <a:custGeom>
                  <a:rect b="b" l="l" r="r" t="t"/>
                  <a:pathLst>
                    <a:path extrusionOk="0" h="5331" w="8853">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3"/>
                <p:cNvSpPr/>
                <p:nvPr/>
              </p:nvSpPr>
              <p:spPr>
                <a:xfrm>
                  <a:off x="2119825" y="1096075"/>
                  <a:ext cx="249050" cy="148850"/>
                </a:xfrm>
                <a:custGeom>
                  <a:rect b="b" l="l" r="r" t="t"/>
                  <a:pathLst>
                    <a:path extrusionOk="0" h="5954" w="9962">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3"/>
                <p:cNvSpPr/>
                <p:nvPr/>
              </p:nvSpPr>
              <p:spPr>
                <a:xfrm>
                  <a:off x="1815350" y="1065425"/>
                  <a:ext cx="554000" cy="324925"/>
                </a:xfrm>
                <a:custGeom>
                  <a:rect b="b" l="l" r="r" t="t"/>
                  <a:pathLst>
                    <a:path extrusionOk="0" h="12997" w="2216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3"/>
                <p:cNvSpPr/>
                <p:nvPr/>
              </p:nvSpPr>
              <p:spPr>
                <a:xfrm>
                  <a:off x="1788600" y="1033825"/>
                  <a:ext cx="579775" cy="340475"/>
                </a:xfrm>
                <a:custGeom>
                  <a:rect b="b" l="l" r="r" t="t"/>
                  <a:pathLst>
                    <a:path extrusionOk="0" h="13619" w="23191">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3"/>
                <p:cNvSpPr/>
                <p:nvPr/>
              </p:nvSpPr>
              <p:spPr>
                <a:xfrm>
                  <a:off x="1761850" y="1055700"/>
                  <a:ext cx="522875" cy="303525"/>
                </a:xfrm>
                <a:custGeom>
                  <a:rect b="b" l="l" r="r" t="t"/>
                  <a:pathLst>
                    <a:path extrusionOk="0" h="12141" w="20915">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3"/>
                <p:cNvSpPr/>
                <p:nvPr/>
              </p:nvSpPr>
              <p:spPr>
                <a:xfrm>
                  <a:off x="1735100" y="1111150"/>
                  <a:ext cx="398850" cy="232525"/>
                </a:xfrm>
                <a:custGeom>
                  <a:rect b="b" l="l" r="r" t="t"/>
                  <a:pathLst>
                    <a:path extrusionOk="0" h="9301" w="15954">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3"/>
                <p:cNvSpPr/>
                <p:nvPr/>
              </p:nvSpPr>
              <p:spPr>
                <a:xfrm>
                  <a:off x="1707875" y="1051825"/>
                  <a:ext cx="475700" cy="276275"/>
                </a:xfrm>
                <a:custGeom>
                  <a:rect b="b" l="l" r="r" t="t"/>
                  <a:pathLst>
                    <a:path extrusionOk="0" h="11051" w="19028">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3"/>
                <p:cNvSpPr/>
                <p:nvPr/>
              </p:nvSpPr>
              <p:spPr>
                <a:xfrm>
                  <a:off x="1680625" y="974000"/>
                  <a:ext cx="584650" cy="339025"/>
                </a:xfrm>
                <a:custGeom>
                  <a:rect b="b" l="l" r="r" t="t"/>
                  <a:pathLst>
                    <a:path extrusionOk="0" h="13561" w="23386">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3"/>
                <p:cNvSpPr/>
                <p:nvPr/>
              </p:nvSpPr>
              <p:spPr>
                <a:xfrm>
                  <a:off x="1654375" y="879650"/>
                  <a:ext cx="714975" cy="417825"/>
                </a:xfrm>
                <a:custGeom>
                  <a:rect b="b" l="l" r="r" t="t"/>
                  <a:pathLst>
                    <a:path extrusionOk="0" h="16713" w="28599">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3"/>
                <p:cNvSpPr/>
                <p:nvPr/>
              </p:nvSpPr>
              <p:spPr>
                <a:xfrm>
                  <a:off x="1627625" y="853200"/>
                  <a:ext cx="737350" cy="428225"/>
                </a:xfrm>
                <a:custGeom>
                  <a:rect b="b" l="l" r="r" t="t"/>
                  <a:pathLst>
                    <a:path extrusionOk="0" h="17129" w="29494">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3"/>
                <p:cNvSpPr/>
                <p:nvPr/>
              </p:nvSpPr>
              <p:spPr>
                <a:xfrm>
                  <a:off x="1573150" y="1036250"/>
                  <a:ext cx="369175" cy="215000"/>
                </a:xfrm>
                <a:custGeom>
                  <a:rect b="b" l="l" r="r" t="t"/>
                  <a:pathLst>
                    <a:path extrusionOk="0" h="8600" w="14767">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3"/>
                <p:cNvSpPr/>
                <p:nvPr/>
              </p:nvSpPr>
              <p:spPr>
                <a:xfrm>
                  <a:off x="1588700" y="11943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3"/>
                <p:cNvSpPr/>
                <p:nvPr/>
              </p:nvSpPr>
              <p:spPr>
                <a:xfrm>
                  <a:off x="1546400" y="1225450"/>
                  <a:ext cx="14125" cy="9750"/>
                </a:xfrm>
                <a:custGeom>
                  <a:rect b="b" l="l" r="r" t="t"/>
                  <a:pathLst>
                    <a:path extrusionOk="0" h="390" w="565">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3"/>
                <p:cNvSpPr/>
                <p:nvPr/>
              </p:nvSpPr>
              <p:spPr>
                <a:xfrm>
                  <a:off x="1642200" y="1163200"/>
                  <a:ext cx="26775" cy="16075"/>
                </a:xfrm>
                <a:custGeom>
                  <a:rect b="b" l="l" r="r" t="t"/>
                  <a:pathLst>
                    <a:path extrusionOk="0" h="643" w="1071">
                      <a:moveTo>
                        <a:pt x="818" y="0"/>
                      </a:moveTo>
                      <a:lnTo>
                        <a:pt x="1" y="487"/>
                      </a:lnTo>
                      <a:lnTo>
                        <a:pt x="234" y="642"/>
                      </a:lnTo>
                      <a:lnTo>
                        <a:pt x="1071" y="156"/>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3"/>
                <p:cNvSpPr/>
                <p:nvPr/>
              </p:nvSpPr>
              <p:spPr>
                <a:xfrm>
                  <a:off x="1560975" y="1210375"/>
                  <a:ext cx="27750" cy="15100"/>
                </a:xfrm>
                <a:custGeom>
                  <a:rect b="b" l="l" r="r" t="t"/>
                  <a:pathLst>
                    <a:path extrusionOk="0" h="604" w="1110">
                      <a:moveTo>
                        <a:pt x="857" y="1"/>
                      </a:moveTo>
                      <a:lnTo>
                        <a:pt x="1" y="468"/>
                      </a:lnTo>
                      <a:lnTo>
                        <a:pt x="254" y="604"/>
                      </a:lnTo>
                      <a:lnTo>
                        <a:pt x="111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3"/>
                <p:cNvSpPr/>
                <p:nvPr/>
              </p:nvSpPr>
              <p:spPr>
                <a:xfrm>
                  <a:off x="1696200" y="1132550"/>
                  <a:ext cx="26775" cy="15600"/>
                </a:xfrm>
                <a:custGeom>
                  <a:rect b="b" l="l" r="r" t="t"/>
                  <a:pathLst>
                    <a:path extrusionOk="0" h="624" w="1071">
                      <a:moveTo>
                        <a:pt x="817" y="1"/>
                      </a:moveTo>
                      <a:lnTo>
                        <a:pt x="0" y="487"/>
                      </a:lnTo>
                      <a:lnTo>
                        <a:pt x="234" y="623"/>
                      </a:lnTo>
                      <a:lnTo>
                        <a:pt x="1070" y="137"/>
                      </a:lnTo>
                      <a:lnTo>
                        <a:pt x="8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3"/>
                <p:cNvSpPr/>
                <p:nvPr/>
              </p:nvSpPr>
              <p:spPr>
                <a:xfrm>
                  <a:off x="1722950" y="872825"/>
                  <a:ext cx="448450" cy="259750"/>
                </a:xfrm>
                <a:custGeom>
                  <a:rect b="b" l="l" r="r" t="t"/>
                  <a:pathLst>
                    <a:path extrusionOk="0" h="10390" w="17938">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3"/>
                <p:cNvSpPr/>
                <p:nvPr/>
              </p:nvSpPr>
              <p:spPr>
                <a:xfrm>
                  <a:off x="1615450" y="1179250"/>
                  <a:ext cx="26775" cy="15100"/>
                </a:xfrm>
                <a:custGeom>
                  <a:rect b="b" l="l" r="r" t="t"/>
                  <a:pathLst>
                    <a:path extrusionOk="0" h="604" w="1071">
                      <a:moveTo>
                        <a:pt x="818" y="0"/>
                      </a:moveTo>
                      <a:lnTo>
                        <a:pt x="1" y="467"/>
                      </a:lnTo>
                      <a:lnTo>
                        <a:pt x="234" y="604"/>
                      </a:lnTo>
                      <a:lnTo>
                        <a:pt x="1071" y="117"/>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3"/>
                <p:cNvSpPr/>
                <p:nvPr/>
              </p:nvSpPr>
              <p:spPr>
                <a:xfrm>
                  <a:off x="1668950" y="1148125"/>
                  <a:ext cx="27275" cy="15100"/>
                </a:xfrm>
                <a:custGeom>
                  <a:rect b="b" l="l" r="r" t="t"/>
                  <a:pathLst>
                    <a:path extrusionOk="0" h="604" w="1091">
                      <a:moveTo>
                        <a:pt x="837" y="0"/>
                      </a:moveTo>
                      <a:lnTo>
                        <a:pt x="1" y="467"/>
                      </a:lnTo>
                      <a:lnTo>
                        <a:pt x="234" y="603"/>
                      </a:lnTo>
                      <a:lnTo>
                        <a:pt x="1090"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3"/>
                <p:cNvSpPr/>
                <p:nvPr/>
              </p:nvSpPr>
              <p:spPr>
                <a:xfrm>
                  <a:off x="1588700" y="1163200"/>
                  <a:ext cx="26775" cy="16075"/>
                </a:xfrm>
                <a:custGeom>
                  <a:rect b="b" l="l" r="r" t="t"/>
                  <a:pathLst>
                    <a:path extrusionOk="0" h="643" w="1071">
                      <a:moveTo>
                        <a:pt x="818" y="0"/>
                      </a:moveTo>
                      <a:lnTo>
                        <a:pt x="1" y="487"/>
                      </a:lnTo>
                      <a:lnTo>
                        <a:pt x="234" y="642"/>
                      </a:lnTo>
                      <a:lnTo>
                        <a:pt x="1071" y="156"/>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3"/>
                <p:cNvSpPr/>
                <p:nvPr/>
              </p:nvSpPr>
              <p:spPr>
                <a:xfrm>
                  <a:off x="1560975" y="1179250"/>
                  <a:ext cx="27750" cy="15100"/>
                </a:xfrm>
                <a:custGeom>
                  <a:rect b="b" l="l" r="r" t="t"/>
                  <a:pathLst>
                    <a:path extrusionOk="0" h="604" w="1110">
                      <a:moveTo>
                        <a:pt x="857" y="0"/>
                      </a:moveTo>
                      <a:lnTo>
                        <a:pt x="1" y="467"/>
                      </a:lnTo>
                      <a:lnTo>
                        <a:pt x="254" y="604"/>
                      </a:lnTo>
                      <a:lnTo>
                        <a:pt x="1110" y="117"/>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3"/>
                <p:cNvSpPr/>
                <p:nvPr/>
              </p:nvSpPr>
              <p:spPr>
                <a:xfrm>
                  <a:off x="1696200" y="923425"/>
                  <a:ext cx="334150" cy="194075"/>
                </a:xfrm>
                <a:custGeom>
                  <a:rect b="b" l="l" r="r" t="t"/>
                  <a:pathLst>
                    <a:path extrusionOk="0" h="7763" w="13366">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3"/>
                <p:cNvSpPr/>
                <p:nvPr/>
              </p:nvSpPr>
              <p:spPr>
                <a:xfrm>
                  <a:off x="1642200" y="1132550"/>
                  <a:ext cx="26775" cy="15600"/>
                </a:xfrm>
                <a:custGeom>
                  <a:rect b="b" l="l" r="r" t="t"/>
                  <a:pathLst>
                    <a:path extrusionOk="0" h="624" w="1071">
                      <a:moveTo>
                        <a:pt x="818" y="1"/>
                      </a:moveTo>
                      <a:lnTo>
                        <a:pt x="1" y="487"/>
                      </a:lnTo>
                      <a:lnTo>
                        <a:pt x="234" y="623"/>
                      </a:lnTo>
                      <a:lnTo>
                        <a:pt x="1071" y="13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3"/>
                <p:cNvSpPr/>
                <p:nvPr/>
              </p:nvSpPr>
              <p:spPr>
                <a:xfrm>
                  <a:off x="1615450" y="1148125"/>
                  <a:ext cx="26775" cy="15100"/>
                </a:xfrm>
                <a:custGeom>
                  <a:rect b="b" l="l" r="r" t="t"/>
                  <a:pathLst>
                    <a:path extrusionOk="0" h="604" w="1071">
                      <a:moveTo>
                        <a:pt x="818" y="0"/>
                      </a:moveTo>
                      <a:lnTo>
                        <a:pt x="1" y="467"/>
                      </a:lnTo>
                      <a:lnTo>
                        <a:pt x="234" y="603"/>
                      </a:lnTo>
                      <a:lnTo>
                        <a:pt x="1071" y="117"/>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3"/>
                <p:cNvSpPr/>
                <p:nvPr/>
              </p:nvSpPr>
              <p:spPr>
                <a:xfrm>
                  <a:off x="1519650" y="1209400"/>
                  <a:ext cx="14125" cy="9750"/>
                </a:xfrm>
                <a:custGeom>
                  <a:rect b="b" l="l" r="r" t="t"/>
                  <a:pathLst>
                    <a:path extrusionOk="0" h="390" w="565">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3"/>
                <p:cNvSpPr/>
                <p:nvPr/>
              </p:nvSpPr>
              <p:spPr>
                <a:xfrm>
                  <a:off x="1668950" y="1117475"/>
                  <a:ext cx="27275" cy="15100"/>
                </a:xfrm>
                <a:custGeom>
                  <a:rect b="b" l="l" r="r" t="t"/>
                  <a:pathLst>
                    <a:path extrusionOk="0" h="604" w="1091">
                      <a:moveTo>
                        <a:pt x="837" y="1"/>
                      </a:moveTo>
                      <a:lnTo>
                        <a:pt x="1" y="448"/>
                      </a:lnTo>
                      <a:lnTo>
                        <a:pt x="234" y="604"/>
                      </a:lnTo>
                      <a:lnTo>
                        <a:pt x="109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3"/>
                <p:cNvSpPr/>
                <p:nvPr/>
              </p:nvSpPr>
              <p:spPr>
                <a:xfrm>
                  <a:off x="1534225" y="11943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3"/>
                <p:cNvSpPr/>
                <p:nvPr/>
              </p:nvSpPr>
              <p:spPr>
                <a:xfrm>
                  <a:off x="1560975" y="1148125"/>
                  <a:ext cx="27750" cy="15100"/>
                </a:xfrm>
                <a:custGeom>
                  <a:rect b="b" l="l" r="r" t="t"/>
                  <a:pathLst>
                    <a:path extrusionOk="0" h="604" w="1110">
                      <a:moveTo>
                        <a:pt x="857" y="0"/>
                      </a:moveTo>
                      <a:lnTo>
                        <a:pt x="1" y="467"/>
                      </a:lnTo>
                      <a:lnTo>
                        <a:pt x="254" y="603"/>
                      </a:lnTo>
                      <a:lnTo>
                        <a:pt x="1110" y="117"/>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3"/>
                <p:cNvSpPr/>
                <p:nvPr/>
              </p:nvSpPr>
              <p:spPr>
                <a:xfrm>
                  <a:off x="1507475" y="1179250"/>
                  <a:ext cx="26775" cy="15100"/>
                </a:xfrm>
                <a:custGeom>
                  <a:rect b="b" l="l" r="r" t="t"/>
                  <a:pathLst>
                    <a:path extrusionOk="0" h="604" w="1071">
                      <a:moveTo>
                        <a:pt x="837" y="0"/>
                      </a:moveTo>
                      <a:lnTo>
                        <a:pt x="1" y="467"/>
                      </a:lnTo>
                      <a:lnTo>
                        <a:pt x="254" y="604"/>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3"/>
                <p:cNvSpPr/>
                <p:nvPr/>
              </p:nvSpPr>
              <p:spPr>
                <a:xfrm>
                  <a:off x="1492900" y="1194325"/>
                  <a:ext cx="14125" cy="9750"/>
                </a:xfrm>
                <a:custGeom>
                  <a:rect b="b" l="l" r="r" t="t"/>
                  <a:pathLst>
                    <a:path extrusionOk="0" h="390" w="565">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3"/>
                <p:cNvSpPr/>
                <p:nvPr/>
              </p:nvSpPr>
              <p:spPr>
                <a:xfrm>
                  <a:off x="1615450" y="1117475"/>
                  <a:ext cx="26775" cy="15100"/>
                </a:xfrm>
                <a:custGeom>
                  <a:rect b="b" l="l" r="r" t="t"/>
                  <a:pathLst>
                    <a:path extrusionOk="0" h="604" w="1071">
                      <a:moveTo>
                        <a:pt x="818" y="1"/>
                      </a:moveTo>
                      <a:lnTo>
                        <a:pt x="1" y="448"/>
                      </a:lnTo>
                      <a:lnTo>
                        <a:pt x="234" y="604"/>
                      </a:lnTo>
                      <a:lnTo>
                        <a:pt x="1071" y="11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3"/>
                <p:cNvSpPr/>
                <p:nvPr/>
              </p:nvSpPr>
              <p:spPr>
                <a:xfrm>
                  <a:off x="1668950" y="944825"/>
                  <a:ext cx="271425" cy="157125"/>
                </a:xfrm>
                <a:custGeom>
                  <a:rect b="b" l="l" r="r" t="t"/>
                  <a:pathLst>
                    <a:path extrusionOk="0" h="6285" w="10857">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3"/>
                <p:cNvSpPr/>
                <p:nvPr/>
              </p:nvSpPr>
              <p:spPr>
                <a:xfrm>
                  <a:off x="1534225" y="1163200"/>
                  <a:ext cx="26775" cy="16075"/>
                </a:xfrm>
                <a:custGeom>
                  <a:rect b="b" l="l" r="r" t="t"/>
                  <a:pathLst>
                    <a:path extrusionOk="0" h="643" w="1071">
                      <a:moveTo>
                        <a:pt x="837" y="0"/>
                      </a:moveTo>
                      <a:lnTo>
                        <a:pt x="1" y="487"/>
                      </a:lnTo>
                      <a:lnTo>
                        <a:pt x="254" y="642"/>
                      </a:lnTo>
                      <a:lnTo>
                        <a:pt x="1071"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3"/>
                <p:cNvSpPr/>
                <p:nvPr/>
              </p:nvSpPr>
              <p:spPr>
                <a:xfrm>
                  <a:off x="1588700" y="1132550"/>
                  <a:ext cx="26775" cy="15600"/>
                </a:xfrm>
                <a:custGeom>
                  <a:rect b="b" l="l" r="r" t="t"/>
                  <a:pathLst>
                    <a:path extrusionOk="0" h="624" w="1071">
                      <a:moveTo>
                        <a:pt x="818" y="1"/>
                      </a:moveTo>
                      <a:lnTo>
                        <a:pt x="1" y="487"/>
                      </a:lnTo>
                      <a:lnTo>
                        <a:pt x="234" y="623"/>
                      </a:lnTo>
                      <a:lnTo>
                        <a:pt x="1071" y="13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3"/>
                <p:cNvSpPr/>
                <p:nvPr/>
              </p:nvSpPr>
              <p:spPr>
                <a:xfrm>
                  <a:off x="1642200" y="11014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3"/>
                <p:cNvSpPr/>
                <p:nvPr/>
              </p:nvSpPr>
              <p:spPr>
                <a:xfrm>
                  <a:off x="1480725" y="1163200"/>
                  <a:ext cx="26775" cy="16075"/>
                </a:xfrm>
                <a:custGeom>
                  <a:rect b="b" l="l" r="r" t="t"/>
                  <a:pathLst>
                    <a:path extrusionOk="0" h="643" w="1071">
                      <a:moveTo>
                        <a:pt x="837" y="0"/>
                      </a:moveTo>
                      <a:lnTo>
                        <a:pt x="1" y="487"/>
                      </a:lnTo>
                      <a:lnTo>
                        <a:pt x="254" y="642"/>
                      </a:lnTo>
                      <a:lnTo>
                        <a:pt x="1071"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3"/>
                <p:cNvSpPr/>
                <p:nvPr/>
              </p:nvSpPr>
              <p:spPr>
                <a:xfrm>
                  <a:off x="1507475" y="1148125"/>
                  <a:ext cx="26775" cy="15100"/>
                </a:xfrm>
                <a:custGeom>
                  <a:rect b="b" l="l" r="r" t="t"/>
                  <a:pathLst>
                    <a:path extrusionOk="0" h="604" w="1071">
                      <a:moveTo>
                        <a:pt x="837" y="0"/>
                      </a:moveTo>
                      <a:lnTo>
                        <a:pt x="1" y="467"/>
                      </a:lnTo>
                      <a:lnTo>
                        <a:pt x="254" y="603"/>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3"/>
                <p:cNvSpPr/>
                <p:nvPr/>
              </p:nvSpPr>
              <p:spPr>
                <a:xfrm>
                  <a:off x="1641725" y="763875"/>
                  <a:ext cx="557900" cy="322500"/>
                </a:xfrm>
                <a:custGeom>
                  <a:rect b="b" l="l" r="r" t="t"/>
                  <a:pathLst>
                    <a:path extrusionOk="0" h="12900" w="22316">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3"/>
                <p:cNvSpPr/>
                <p:nvPr/>
              </p:nvSpPr>
              <p:spPr>
                <a:xfrm>
                  <a:off x="1615450" y="1086350"/>
                  <a:ext cx="26775" cy="15100"/>
                </a:xfrm>
                <a:custGeom>
                  <a:rect b="b" l="l" r="r" t="t"/>
                  <a:pathLst>
                    <a:path extrusionOk="0" h="604" w="1071">
                      <a:moveTo>
                        <a:pt x="818" y="1"/>
                      </a:moveTo>
                      <a:lnTo>
                        <a:pt x="1" y="467"/>
                      </a:lnTo>
                      <a:lnTo>
                        <a:pt x="234" y="604"/>
                      </a:lnTo>
                      <a:lnTo>
                        <a:pt x="1071" y="11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3"/>
                <p:cNvSpPr/>
                <p:nvPr/>
              </p:nvSpPr>
              <p:spPr>
                <a:xfrm>
                  <a:off x="1534225" y="1132550"/>
                  <a:ext cx="26775" cy="15600"/>
                </a:xfrm>
                <a:custGeom>
                  <a:rect b="b" l="l" r="r" t="t"/>
                  <a:pathLst>
                    <a:path extrusionOk="0" h="624" w="1071">
                      <a:moveTo>
                        <a:pt x="837" y="1"/>
                      </a:moveTo>
                      <a:lnTo>
                        <a:pt x="1" y="487"/>
                      </a:lnTo>
                      <a:lnTo>
                        <a:pt x="254"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3"/>
                <p:cNvSpPr/>
                <p:nvPr/>
              </p:nvSpPr>
              <p:spPr>
                <a:xfrm>
                  <a:off x="1588700" y="11014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3"/>
                <p:cNvSpPr/>
                <p:nvPr/>
              </p:nvSpPr>
              <p:spPr>
                <a:xfrm>
                  <a:off x="1466150" y="1178775"/>
                  <a:ext cx="14125" cy="9750"/>
                </a:xfrm>
                <a:custGeom>
                  <a:rect b="b" l="l" r="r" t="t"/>
                  <a:pathLst>
                    <a:path extrusionOk="0" h="390" w="565">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3"/>
                <p:cNvSpPr/>
                <p:nvPr/>
              </p:nvSpPr>
              <p:spPr>
                <a:xfrm>
                  <a:off x="1560975" y="1117475"/>
                  <a:ext cx="27750" cy="15100"/>
                </a:xfrm>
                <a:custGeom>
                  <a:rect b="b" l="l" r="r" t="t"/>
                  <a:pathLst>
                    <a:path extrusionOk="0" h="604" w="1110">
                      <a:moveTo>
                        <a:pt x="857" y="1"/>
                      </a:moveTo>
                      <a:lnTo>
                        <a:pt x="1" y="448"/>
                      </a:lnTo>
                      <a:lnTo>
                        <a:pt x="254" y="604"/>
                      </a:lnTo>
                      <a:lnTo>
                        <a:pt x="1110" y="11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3"/>
                <p:cNvSpPr/>
                <p:nvPr/>
              </p:nvSpPr>
              <p:spPr>
                <a:xfrm>
                  <a:off x="1560975" y="1086350"/>
                  <a:ext cx="27750" cy="15100"/>
                </a:xfrm>
                <a:custGeom>
                  <a:rect b="b" l="l" r="r" t="t"/>
                  <a:pathLst>
                    <a:path extrusionOk="0" h="604" w="1110">
                      <a:moveTo>
                        <a:pt x="857" y="1"/>
                      </a:moveTo>
                      <a:lnTo>
                        <a:pt x="1" y="467"/>
                      </a:lnTo>
                      <a:lnTo>
                        <a:pt x="254" y="604"/>
                      </a:lnTo>
                      <a:lnTo>
                        <a:pt x="1110" y="11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3"/>
                <p:cNvSpPr/>
                <p:nvPr/>
              </p:nvSpPr>
              <p:spPr>
                <a:xfrm>
                  <a:off x="1534225" y="11014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3"/>
                <p:cNvSpPr/>
                <p:nvPr/>
              </p:nvSpPr>
              <p:spPr>
                <a:xfrm>
                  <a:off x="1615450" y="671475"/>
                  <a:ext cx="446525" cy="398850"/>
                </a:xfrm>
                <a:custGeom>
                  <a:rect b="b" l="l" r="r" t="t"/>
                  <a:pathLst>
                    <a:path extrusionOk="0" h="15954" w="17861">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3"/>
                <p:cNvSpPr/>
                <p:nvPr/>
              </p:nvSpPr>
              <p:spPr>
                <a:xfrm>
                  <a:off x="1480725" y="1132550"/>
                  <a:ext cx="26775" cy="15600"/>
                </a:xfrm>
                <a:custGeom>
                  <a:rect b="b" l="l" r="r" t="t"/>
                  <a:pathLst>
                    <a:path extrusionOk="0" h="624" w="1071">
                      <a:moveTo>
                        <a:pt x="837" y="1"/>
                      </a:moveTo>
                      <a:lnTo>
                        <a:pt x="1" y="487"/>
                      </a:lnTo>
                      <a:lnTo>
                        <a:pt x="254"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3"/>
                <p:cNvSpPr/>
                <p:nvPr/>
              </p:nvSpPr>
              <p:spPr>
                <a:xfrm>
                  <a:off x="1507475" y="1117475"/>
                  <a:ext cx="26775" cy="15100"/>
                </a:xfrm>
                <a:custGeom>
                  <a:rect b="b" l="l" r="r" t="t"/>
                  <a:pathLst>
                    <a:path extrusionOk="0" h="604" w="1071">
                      <a:moveTo>
                        <a:pt x="837" y="1"/>
                      </a:moveTo>
                      <a:lnTo>
                        <a:pt x="1" y="448"/>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3"/>
                <p:cNvSpPr/>
                <p:nvPr/>
              </p:nvSpPr>
              <p:spPr>
                <a:xfrm>
                  <a:off x="1453975" y="1148125"/>
                  <a:ext cx="26775" cy="15100"/>
                </a:xfrm>
                <a:custGeom>
                  <a:rect b="b" l="l" r="r" t="t"/>
                  <a:pathLst>
                    <a:path extrusionOk="0" h="604" w="1071">
                      <a:moveTo>
                        <a:pt x="837" y="0"/>
                      </a:moveTo>
                      <a:lnTo>
                        <a:pt x="1" y="467"/>
                      </a:lnTo>
                      <a:lnTo>
                        <a:pt x="254" y="603"/>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3"/>
                <p:cNvSpPr/>
                <p:nvPr/>
              </p:nvSpPr>
              <p:spPr>
                <a:xfrm>
                  <a:off x="1438900" y="1163200"/>
                  <a:ext cx="14125" cy="9750"/>
                </a:xfrm>
                <a:custGeom>
                  <a:rect b="b" l="l" r="r" t="t"/>
                  <a:pathLst>
                    <a:path extrusionOk="0" h="390" w="565">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3"/>
                <p:cNvSpPr/>
                <p:nvPr/>
              </p:nvSpPr>
              <p:spPr>
                <a:xfrm>
                  <a:off x="1588700" y="1070300"/>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3"/>
                <p:cNvSpPr/>
                <p:nvPr/>
              </p:nvSpPr>
              <p:spPr>
                <a:xfrm>
                  <a:off x="1480725" y="11014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3"/>
                <p:cNvSpPr/>
                <p:nvPr/>
              </p:nvSpPr>
              <p:spPr>
                <a:xfrm>
                  <a:off x="1534225" y="1070300"/>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3"/>
                <p:cNvSpPr/>
                <p:nvPr/>
              </p:nvSpPr>
              <p:spPr>
                <a:xfrm>
                  <a:off x="1453975" y="1117475"/>
                  <a:ext cx="26775" cy="15100"/>
                </a:xfrm>
                <a:custGeom>
                  <a:rect b="b" l="l" r="r" t="t"/>
                  <a:pathLst>
                    <a:path extrusionOk="0" h="604" w="1071">
                      <a:moveTo>
                        <a:pt x="837" y="1"/>
                      </a:moveTo>
                      <a:lnTo>
                        <a:pt x="1" y="448"/>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3"/>
                <p:cNvSpPr/>
                <p:nvPr/>
              </p:nvSpPr>
              <p:spPr>
                <a:xfrm>
                  <a:off x="1412150" y="1147625"/>
                  <a:ext cx="14125" cy="9750"/>
                </a:xfrm>
                <a:custGeom>
                  <a:rect b="b" l="l" r="r" t="t"/>
                  <a:pathLst>
                    <a:path extrusionOk="0" h="390" w="565">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3"/>
                <p:cNvSpPr/>
                <p:nvPr/>
              </p:nvSpPr>
              <p:spPr>
                <a:xfrm>
                  <a:off x="1426750" y="1132550"/>
                  <a:ext cx="27250" cy="15600"/>
                </a:xfrm>
                <a:custGeom>
                  <a:rect b="b" l="l" r="r" t="t"/>
                  <a:pathLst>
                    <a:path extrusionOk="0" h="624" w="1090">
                      <a:moveTo>
                        <a:pt x="856" y="1"/>
                      </a:moveTo>
                      <a:lnTo>
                        <a:pt x="0" y="487"/>
                      </a:lnTo>
                      <a:lnTo>
                        <a:pt x="253" y="623"/>
                      </a:lnTo>
                      <a:lnTo>
                        <a:pt x="1090" y="137"/>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3"/>
                <p:cNvSpPr/>
                <p:nvPr/>
              </p:nvSpPr>
              <p:spPr>
                <a:xfrm>
                  <a:off x="1560975" y="1054725"/>
                  <a:ext cx="27750" cy="15600"/>
                </a:xfrm>
                <a:custGeom>
                  <a:rect b="b" l="l" r="r" t="t"/>
                  <a:pathLst>
                    <a:path extrusionOk="0" h="624" w="1110">
                      <a:moveTo>
                        <a:pt x="857" y="1"/>
                      </a:moveTo>
                      <a:lnTo>
                        <a:pt x="1" y="487"/>
                      </a:lnTo>
                      <a:lnTo>
                        <a:pt x="254" y="624"/>
                      </a:lnTo>
                      <a:lnTo>
                        <a:pt x="111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3"/>
                <p:cNvSpPr/>
                <p:nvPr/>
              </p:nvSpPr>
              <p:spPr>
                <a:xfrm>
                  <a:off x="1507475" y="1086350"/>
                  <a:ext cx="26775" cy="15100"/>
                </a:xfrm>
                <a:custGeom>
                  <a:rect b="b" l="l" r="r" t="t"/>
                  <a:pathLst>
                    <a:path extrusionOk="0" h="604" w="1071">
                      <a:moveTo>
                        <a:pt x="837" y="1"/>
                      </a:moveTo>
                      <a:lnTo>
                        <a:pt x="1" y="467"/>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3"/>
                <p:cNvSpPr/>
                <p:nvPr/>
              </p:nvSpPr>
              <p:spPr>
                <a:xfrm>
                  <a:off x="1587725" y="898600"/>
                  <a:ext cx="271425" cy="156650"/>
                </a:xfrm>
                <a:custGeom>
                  <a:rect b="b" l="l" r="r" t="t"/>
                  <a:pathLst>
                    <a:path extrusionOk="0" h="6266" w="10857">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3"/>
                <p:cNvSpPr/>
                <p:nvPr/>
              </p:nvSpPr>
              <p:spPr>
                <a:xfrm>
                  <a:off x="1534225" y="1039650"/>
                  <a:ext cx="26775" cy="15100"/>
                </a:xfrm>
                <a:custGeom>
                  <a:rect b="b" l="l" r="r" t="t"/>
                  <a:pathLst>
                    <a:path extrusionOk="0" h="604" w="1071">
                      <a:moveTo>
                        <a:pt x="837" y="1"/>
                      </a:moveTo>
                      <a:lnTo>
                        <a:pt x="1" y="487"/>
                      </a:lnTo>
                      <a:lnTo>
                        <a:pt x="254" y="60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3"/>
                <p:cNvSpPr/>
                <p:nvPr/>
              </p:nvSpPr>
              <p:spPr>
                <a:xfrm>
                  <a:off x="1480725" y="1070300"/>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3"/>
                <p:cNvSpPr/>
                <p:nvPr/>
              </p:nvSpPr>
              <p:spPr>
                <a:xfrm>
                  <a:off x="1426750" y="1101425"/>
                  <a:ext cx="27250" cy="16075"/>
                </a:xfrm>
                <a:custGeom>
                  <a:rect b="b" l="l" r="r" t="t"/>
                  <a:pathLst>
                    <a:path extrusionOk="0" h="643" w="1090">
                      <a:moveTo>
                        <a:pt x="856" y="1"/>
                      </a:moveTo>
                      <a:lnTo>
                        <a:pt x="0" y="487"/>
                      </a:lnTo>
                      <a:lnTo>
                        <a:pt x="253" y="643"/>
                      </a:lnTo>
                      <a:lnTo>
                        <a:pt x="1090" y="156"/>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3"/>
                <p:cNvSpPr/>
                <p:nvPr/>
              </p:nvSpPr>
              <p:spPr>
                <a:xfrm>
                  <a:off x="1400000" y="1117475"/>
                  <a:ext cx="26775" cy="15100"/>
                </a:xfrm>
                <a:custGeom>
                  <a:rect b="b" l="l" r="r" t="t"/>
                  <a:pathLst>
                    <a:path extrusionOk="0" h="604" w="1071">
                      <a:moveTo>
                        <a:pt x="837" y="1"/>
                      </a:moveTo>
                      <a:lnTo>
                        <a:pt x="0" y="448"/>
                      </a:lnTo>
                      <a:lnTo>
                        <a:pt x="253" y="604"/>
                      </a:lnTo>
                      <a:lnTo>
                        <a:pt x="107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3"/>
                <p:cNvSpPr/>
                <p:nvPr/>
              </p:nvSpPr>
              <p:spPr>
                <a:xfrm>
                  <a:off x="1385400" y="1132550"/>
                  <a:ext cx="14125" cy="9750"/>
                </a:xfrm>
                <a:custGeom>
                  <a:rect b="b" l="l" r="r" t="t"/>
                  <a:pathLst>
                    <a:path extrusionOk="0" h="390" w="565">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3"/>
                <p:cNvSpPr/>
                <p:nvPr/>
              </p:nvSpPr>
              <p:spPr>
                <a:xfrm>
                  <a:off x="1561950" y="931200"/>
                  <a:ext cx="185825" cy="107500"/>
                </a:xfrm>
                <a:custGeom>
                  <a:rect b="b" l="l" r="r" t="t"/>
                  <a:pathLst>
                    <a:path extrusionOk="0" h="4300" w="7433">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3"/>
                <p:cNvSpPr/>
                <p:nvPr/>
              </p:nvSpPr>
              <p:spPr>
                <a:xfrm>
                  <a:off x="1453975" y="1086350"/>
                  <a:ext cx="26775" cy="15100"/>
                </a:xfrm>
                <a:custGeom>
                  <a:rect b="b" l="l" r="r" t="t"/>
                  <a:pathLst>
                    <a:path extrusionOk="0" h="604" w="1071">
                      <a:moveTo>
                        <a:pt x="837" y="1"/>
                      </a:moveTo>
                      <a:lnTo>
                        <a:pt x="1" y="467"/>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3"/>
                <p:cNvSpPr/>
                <p:nvPr/>
              </p:nvSpPr>
              <p:spPr>
                <a:xfrm>
                  <a:off x="1507475" y="1054725"/>
                  <a:ext cx="26775" cy="15600"/>
                </a:xfrm>
                <a:custGeom>
                  <a:rect b="b" l="l" r="r" t="t"/>
                  <a:pathLst>
                    <a:path extrusionOk="0" h="624" w="1071">
                      <a:moveTo>
                        <a:pt x="837" y="1"/>
                      </a:moveTo>
                      <a:lnTo>
                        <a:pt x="1" y="487"/>
                      </a:lnTo>
                      <a:lnTo>
                        <a:pt x="254" y="62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3"/>
                <p:cNvSpPr/>
                <p:nvPr/>
              </p:nvSpPr>
              <p:spPr>
                <a:xfrm>
                  <a:off x="1880050" y="1006100"/>
                  <a:ext cx="168800" cy="98275"/>
                </a:xfrm>
                <a:custGeom>
                  <a:rect b="b" l="l" r="r" t="t"/>
                  <a:pathLst>
                    <a:path extrusionOk="0" h="3931" w="6752">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3"/>
                <p:cNvSpPr/>
                <p:nvPr/>
              </p:nvSpPr>
              <p:spPr>
                <a:xfrm>
                  <a:off x="697175" y="1190925"/>
                  <a:ext cx="240775" cy="110425"/>
                </a:xfrm>
                <a:custGeom>
                  <a:rect b="b" l="l" r="r" t="t"/>
                  <a:pathLst>
                    <a:path extrusionOk="0" h="4417" w="9631">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3"/>
                <p:cNvSpPr/>
                <p:nvPr/>
              </p:nvSpPr>
              <p:spPr>
                <a:xfrm>
                  <a:off x="697175" y="1161250"/>
                  <a:ext cx="267525" cy="125025"/>
                </a:xfrm>
                <a:custGeom>
                  <a:rect b="b" l="l" r="r" t="t"/>
                  <a:pathLst>
                    <a:path extrusionOk="0" h="5001" w="10701">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3"/>
                <p:cNvSpPr/>
                <p:nvPr/>
              </p:nvSpPr>
              <p:spPr>
                <a:xfrm>
                  <a:off x="697175" y="1133525"/>
                  <a:ext cx="294275" cy="137200"/>
                </a:xfrm>
                <a:custGeom>
                  <a:rect b="b" l="l" r="r" t="t"/>
                  <a:pathLst>
                    <a:path extrusionOk="0" h="5488" w="11771">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3"/>
                <p:cNvSpPr/>
                <p:nvPr/>
              </p:nvSpPr>
              <p:spPr>
                <a:xfrm>
                  <a:off x="862550" y="1163675"/>
                  <a:ext cx="417825" cy="242250"/>
                </a:xfrm>
                <a:custGeom>
                  <a:rect b="b" l="l" r="r" t="t"/>
                  <a:pathLst>
                    <a:path extrusionOk="0" h="9690" w="16713">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3"/>
                <p:cNvSpPr/>
                <p:nvPr/>
              </p:nvSpPr>
              <p:spPr>
                <a:xfrm>
                  <a:off x="777925" y="1083425"/>
                  <a:ext cx="529200" cy="307425"/>
                </a:xfrm>
                <a:custGeom>
                  <a:rect b="b" l="l" r="r" t="t"/>
                  <a:pathLst>
                    <a:path extrusionOk="0" h="12297" w="21168">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3"/>
                <p:cNvSpPr/>
                <p:nvPr/>
              </p:nvSpPr>
              <p:spPr>
                <a:xfrm>
                  <a:off x="857675" y="1099000"/>
                  <a:ext cx="475700" cy="275800"/>
                </a:xfrm>
                <a:custGeom>
                  <a:rect b="b" l="l" r="r" t="t"/>
                  <a:pathLst>
                    <a:path extrusionOk="0" h="11032" w="19028">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3"/>
                <p:cNvSpPr/>
                <p:nvPr/>
              </p:nvSpPr>
              <p:spPr>
                <a:xfrm>
                  <a:off x="1020125" y="1161250"/>
                  <a:ext cx="340000" cy="197975"/>
                </a:xfrm>
                <a:custGeom>
                  <a:rect b="b" l="l" r="r" t="t"/>
                  <a:pathLst>
                    <a:path extrusionOk="0" h="7919" w="1360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3"/>
                <p:cNvSpPr/>
                <p:nvPr/>
              </p:nvSpPr>
              <p:spPr>
                <a:xfrm>
                  <a:off x="765275" y="982275"/>
                  <a:ext cx="622575" cy="361400"/>
                </a:xfrm>
                <a:custGeom>
                  <a:rect b="b" l="l" r="r" t="t"/>
                  <a:pathLst>
                    <a:path extrusionOk="0" h="14456" w="24903">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3"/>
                <p:cNvSpPr/>
                <p:nvPr/>
              </p:nvSpPr>
              <p:spPr>
                <a:xfrm>
                  <a:off x="1006525" y="1091225"/>
                  <a:ext cx="408075" cy="236875"/>
                </a:xfrm>
                <a:custGeom>
                  <a:rect b="b" l="l" r="r" t="t"/>
                  <a:pathLst>
                    <a:path extrusionOk="0" h="9475" w="16323">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3"/>
                <p:cNvSpPr/>
                <p:nvPr/>
              </p:nvSpPr>
              <p:spPr>
                <a:xfrm>
                  <a:off x="927225" y="1014375"/>
                  <a:ext cx="513650" cy="298650"/>
                </a:xfrm>
                <a:custGeom>
                  <a:rect b="b" l="l" r="r" t="t"/>
                  <a:pathLst>
                    <a:path extrusionOk="0" h="11946" w="20546">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3"/>
                <p:cNvSpPr/>
                <p:nvPr/>
              </p:nvSpPr>
              <p:spPr>
                <a:xfrm>
                  <a:off x="891725" y="965725"/>
                  <a:ext cx="576375" cy="330775"/>
                </a:xfrm>
                <a:custGeom>
                  <a:rect b="b" l="l" r="r" t="t"/>
                  <a:pathLst>
                    <a:path extrusionOk="0" h="13231" w="23055">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3"/>
                <p:cNvSpPr/>
                <p:nvPr/>
              </p:nvSpPr>
              <p:spPr>
                <a:xfrm>
                  <a:off x="1048825" y="1022625"/>
                  <a:ext cx="446525" cy="259275"/>
                </a:xfrm>
                <a:custGeom>
                  <a:rect b="b" l="l" r="r" t="t"/>
                  <a:pathLst>
                    <a:path extrusionOk="0" h="10371" w="17861">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3"/>
                <p:cNvSpPr/>
                <p:nvPr/>
              </p:nvSpPr>
              <p:spPr>
                <a:xfrm>
                  <a:off x="1216625" y="1057650"/>
                  <a:ext cx="332225" cy="193125"/>
                </a:xfrm>
                <a:custGeom>
                  <a:rect b="b" l="l" r="r" t="t"/>
                  <a:pathLst>
                    <a:path extrusionOk="0" h="7725" w="13289">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3"/>
                <p:cNvSpPr/>
                <p:nvPr/>
              </p:nvSpPr>
              <p:spPr>
                <a:xfrm>
                  <a:off x="1021600" y="912225"/>
                  <a:ext cx="553500" cy="323475"/>
                </a:xfrm>
                <a:custGeom>
                  <a:rect b="b" l="l" r="r" t="t"/>
                  <a:pathLst>
                    <a:path extrusionOk="0" h="12939" w="2214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3"/>
                <p:cNvSpPr/>
                <p:nvPr/>
              </p:nvSpPr>
              <p:spPr>
                <a:xfrm>
                  <a:off x="1103800" y="928275"/>
                  <a:ext cx="498050" cy="291375"/>
                </a:xfrm>
                <a:custGeom>
                  <a:rect b="b" l="l" r="r" t="t"/>
                  <a:pathLst>
                    <a:path extrusionOk="0" h="11655" w="19922">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3"/>
                <p:cNvSpPr/>
                <p:nvPr/>
              </p:nvSpPr>
              <p:spPr>
                <a:xfrm>
                  <a:off x="972475" y="823700"/>
                  <a:ext cx="656125" cy="382800"/>
                </a:xfrm>
                <a:custGeom>
                  <a:rect b="b" l="l" r="r" t="t"/>
                  <a:pathLst>
                    <a:path extrusionOk="0" h="15312" w="26245">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3"/>
                <p:cNvSpPr/>
                <p:nvPr/>
              </p:nvSpPr>
              <p:spPr>
                <a:xfrm>
                  <a:off x="1100875" y="864575"/>
                  <a:ext cx="555950" cy="324925"/>
                </a:xfrm>
                <a:custGeom>
                  <a:rect b="b" l="l" r="r" t="t"/>
                  <a:pathLst>
                    <a:path extrusionOk="0" h="12997" w="22238">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3"/>
                <p:cNvSpPr/>
                <p:nvPr/>
              </p:nvSpPr>
              <p:spPr>
                <a:xfrm>
                  <a:off x="860600" y="697250"/>
                  <a:ext cx="821525" cy="478125"/>
                </a:xfrm>
                <a:custGeom>
                  <a:rect b="b" l="l" r="r" t="t"/>
                  <a:pathLst>
                    <a:path extrusionOk="0" h="19125" w="32861">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3"/>
                <p:cNvSpPr/>
                <p:nvPr/>
              </p:nvSpPr>
              <p:spPr>
                <a:xfrm>
                  <a:off x="1164575" y="705525"/>
                  <a:ext cx="544775" cy="454300"/>
                </a:xfrm>
                <a:custGeom>
                  <a:rect b="b" l="l" r="r" t="t"/>
                  <a:pathLst>
                    <a:path extrusionOk="0" h="18172" w="21791">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3"/>
                <p:cNvSpPr/>
                <p:nvPr/>
              </p:nvSpPr>
              <p:spPr>
                <a:xfrm>
                  <a:off x="1210300" y="703575"/>
                  <a:ext cx="525325" cy="439700"/>
                </a:xfrm>
                <a:custGeom>
                  <a:rect b="b" l="l" r="r" t="t"/>
                  <a:pathLst>
                    <a:path extrusionOk="0" h="17588" w="21013">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3"/>
                <p:cNvSpPr/>
                <p:nvPr/>
              </p:nvSpPr>
              <p:spPr>
                <a:xfrm>
                  <a:off x="1144150" y="1046950"/>
                  <a:ext cx="97800" cy="58400"/>
                </a:xfrm>
                <a:custGeom>
                  <a:rect b="b" l="l" r="r" t="t"/>
                  <a:pathLst>
                    <a:path extrusionOk="0" h="2336" w="3912">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3"/>
                <p:cNvSpPr/>
                <p:nvPr/>
              </p:nvSpPr>
              <p:spPr>
                <a:xfrm>
                  <a:off x="697175" y="2247325"/>
                  <a:ext cx="109950" cy="67625"/>
                </a:xfrm>
                <a:custGeom>
                  <a:rect b="b" l="l" r="r" t="t"/>
                  <a:pathLst>
                    <a:path extrusionOk="0" h="2705" w="4398">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3"/>
                <p:cNvSpPr/>
                <p:nvPr/>
              </p:nvSpPr>
              <p:spPr>
                <a:xfrm>
                  <a:off x="798825" y="2308125"/>
                  <a:ext cx="41375" cy="26300"/>
                </a:xfrm>
                <a:custGeom>
                  <a:rect b="b" l="l" r="r" t="t"/>
                  <a:pathLst>
                    <a:path extrusionOk="0" h="1052" w="1655">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3"/>
                <p:cNvSpPr/>
                <p:nvPr/>
              </p:nvSpPr>
              <p:spPr>
                <a:xfrm>
                  <a:off x="800775" y="2135475"/>
                  <a:ext cx="35050" cy="20925"/>
                </a:xfrm>
                <a:custGeom>
                  <a:rect b="b" l="l" r="r" t="t"/>
                  <a:pathLst>
                    <a:path extrusionOk="0" h="837" w="1402">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3"/>
                <p:cNvSpPr/>
                <p:nvPr/>
              </p:nvSpPr>
              <p:spPr>
                <a:xfrm>
                  <a:off x="799325" y="2238575"/>
                  <a:ext cx="35050" cy="20450"/>
                </a:xfrm>
                <a:custGeom>
                  <a:rect b="b" l="l" r="r" t="t"/>
                  <a:pathLst>
                    <a:path extrusionOk="0" h="818" w="1402">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3"/>
                <p:cNvSpPr/>
                <p:nvPr/>
              </p:nvSpPr>
              <p:spPr>
                <a:xfrm>
                  <a:off x="815375" y="2154425"/>
                  <a:ext cx="5850" cy="85150"/>
                </a:xfrm>
                <a:custGeom>
                  <a:rect b="b" l="l" r="r" t="t"/>
                  <a:pathLst>
                    <a:path extrusionOk="0" h="3406" w="234">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3"/>
                <p:cNvSpPr/>
                <p:nvPr/>
              </p:nvSpPr>
              <p:spPr>
                <a:xfrm>
                  <a:off x="697175" y="2117475"/>
                  <a:ext cx="121625" cy="75900"/>
                </a:xfrm>
                <a:custGeom>
                  <a:rect b="b" l="l" r="r" t="t"/>
                  <a:pathLst>
                    <a:path extrusionOk="0" h="3036" w="4865">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3"/>
                <p:cNvSpPr/>
                <p:nvPr/>
              </p:nvSpPr>
              <p:spPr>
                <a:xfrm>
                  <a:off x="697175" y="2161050"/>
                  <a:ext cx="76400" cy="49350"/>
                </a:xfrm>
                <a:custGeom>
                  <a:rect b="b" l="l" r="r" t="t"/>
                  <a:pathLst>
                    <a:path extrusionOk="0" h="1974" w="3056">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3"/>
                <p:cNvSpPr/>
                <p:nvPr/>
              </p:nvSpPr>
              <p:spPr>
                <a:xfrm>
                  <a:off x="776450" y="462325"/>
                  <a:ext cx="351675" cy="200425"/>
                </a:xfrm>
                <a:custGeom>
                  <a:rect b="b" l="l" r="r" t="t"/>
                  <a:pathLst>
                    <a:path extrusionOk="0" h="8017" w="14067">
                      <a:moveTo>
                        <a:pt x="1" y="1"/>
                      </a:moveTo>
                      <a:lnTo>
                        <a:pt x="13833" y="8016"/>
                      </a:lnTo>
                      <a:lnTo>
                        <a:pt x="14067" y="7861"/>
                      </a:lnTo>
                      <a:lnTo>
                        <a:pt x="4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3"/>
                <p:cNvSpPr/>
                <p:nvPr/>
              </p:nvSpPr>
              <p:spPr>
                <a:xfrm>
                  <a:off x="1203500" y="2158325"/>
                  <a:ext cx="144475" cy="83200"/>
                </a:xfrm>
                <a:custGeom>
                  <a:rect b="b" l="l" r="r" t="t"/>
                  <a:pathLst>
                    <a:path extrusionOk="0" h="3328" w="5779">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3"/>
                <p:cNvSpPr/>
                <p:nvPr/>
              </p:nvSpPr>
              <p:spPr>
                <a:xfrm>
                  <a:off x="1184050" y="2199675"/>
                  <a:ext cx="92425" cy="53525"/>
                </a:xfrm>
                <a:custGeom>
                  <a:rect b="b" l="l" r="r" t="t"/>
                  <a:pathLst>
                    <a:path extrusionOk="0" h="2141" w="3697">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3"/>
                <p:cNvSpPr/>
                <p:nvPr/>
              </p:nvSpPr>
              <p:spPr>
                <a:xfrm>
                  <a:off x="1071700" y="2123025"/>
                  <a:ext cx="759250" cy="437075"/>
                </a:xfrm>
                <a:custGeom>
                  <a:rect b="b" l="l" r="r" t="t"/>
                  <a:pathLst>
                    <a:path extrusionOk="0" h="17483" w="3037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3"/>
                <p:cNvSpPr/>
                <p:nvPr/>
              </p:nvSpPr>
              <p:spPr>
                <a:xfrm>
                  <a:off x="1682100" y="2496650"/>
                  <a:ext cx="43775" cy="25500"/>
                </a:xfrm>
                <a:custGeom>
                  <a:rect b="b" l="l" r="r" t="t"/>
                  <a:pathLst>
                    <a:path extrusionOk="0" h="1020" w="1751">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3"/>
                <p:cNvSpPr/>
                <p:nvPr/>
              </p:nvSpPr>
              <p:spPr>
                <a:xfrm>
                  <a:off x="1614475" y="2457050"/>
                  <a:ext cx="43800" cy="25700"/>
                </a:xfrm>
                <a:custGeom>
                  <a:rect b="b" l="l" r="r" t="t"/>
                  <a:pathLst>
                    <a:path extrusionOk="0" h="1028" w="1752">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3"/>
                <p:cNvSpPr/>
                <p:nvPr/>
              </p:nvSpPr>
              <p:spPr>
                <a:xfrm>
                  <a:off x="1547375" y="2418125"/>
                  <a:ext cx="42825" cy="25725"/>
                </a:xfrm>
                <a:custGeom>
                  <a:rect b="b" l="l" r="r" t="t"/>
                  <a:pathLst>
                    <a:path extrusionOk="0" h="1029" w="1713">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3"/>
                <p:cNvSpPr/>
                <p:nvPr/>
              </p:nvSpPr>
              <p:spPr>
                <a:xfrm>
                  <a:off x="1596000" y="2513875"/>
                  <a:ext cx="101200" cy="45725"/>
                </a:xfrm>
                <a:custGeom>
                  <a:rect b="b" l="l" r="r" t="t"/>
                  <a:pathLst>
                    <a:path extrusionOk="0" h="1829" w="4048">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3"/>
                <p:cNvSpPr/>
                <p:nvPr/>
              </p:nvSpPr>
              <p:spPr>
                <a:xfrm>
                  <a:off x="1525950" y="2474950"/>
                  <a:ext cx="104125" cy="59375"/>
                </a:xfrm>
                <a:custGeom>
                  <a:rect b="b" l="l" r="r" t="t"/>
                  <a:pathLst>
                    <a:path extrusionOk="0" h="2375" w="4165">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3"/>
                <p:cNvSpPr/>
                <p:nvPr/>
              </p:nvSpPr>
              <p:spPr>
                <a:xfrm>
                  <a:off x="1458350" y="2436050"/>
                  <a:ext cx="104125" cy="59350"/>
                </a:xfrm>
                <a:custGeom>
                  <a:rect b="b" l="l" r="r" t="t"/>
                  <a:pathLst>
                    <a:path extrusionOk="0" h="2374" w="4165">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3"/>
                <p:cNvSpPr/>
                <p:nvPr/>
              </p:nvSpPr>
              <p:spPr>
                <a:xfrm>
                  <a:off x="1917975" y="2498850"/>
                  <a:ext cx="41375" cy="26700"/>
                </a:xfrm>
                <a:custGeom>
                  <a:rect b="b" l="l" r="r" t="t"/>
                  <a:pathLst>
                    <a:path extrusionOk="0" h="1068" w="1655">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3"/>
                <p:cNvSpPr/>
                <p:nvPr/>
              </p:nvSpPr>
              <p:spPr>
                <a:xfrm>
                  <a:off x="1780825" y="2419750"/>
                  <a:ext cx="41375" cy="26525"/>
                </a:xfrm>
                <a:custGeom>
                  <a:rect b="b" l="l" r="r" t="t"/>
                  <a:pathLst>
                    <a:path extrusionOk="0" h="1061" w="1655">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3"/>
                <p:cNvSpPr/>
                <p:nvPr/>
              </p:nvSpPr>
              <p:spPr>
                <a:xfrm>
                  <a:off x="1810975" y="2437850"/>
                  <a:ext cx="115300" cy="69225"/>
                </a:xfrm>
                <a:custGeom>
                  <a:rect b="b" l="l" r="r" t="t"/>
                  <a:pathLst>
                    <a:path extrusionOk="0" h="2769" w="4612">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3"/>
                <p:cNvSpPr/>
                <p:nvPr/>
              </p:nvSpPr>
              <p:spPr>
                <a:xfrm>
                  <a:off x="1703500" y="2436825"/>
                  <a:ext cx="87550" cy="53225"/>
                </a:xfrm>
                <a:custGeom>
                  <a:rect b="b" l="l" r="r" t="t"/>
                  <a:pathLst>
                    <a:path extrusionOk="0" h="2129" w="3502">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3"/>
                <p:cNvSpPr/>
                <p:nvPr/>
              </p:nvSpPr>
              <p:spPr>
                <a:xfrm>
                  <a:off x="1251650" y="2196375"/>
                  <a:ext cx="426075" cy="247950"/>
                </a:xfrm>
                <a:custGeom>
                  <a:rect b="b" l="l" r="r" t="t"/>
                  <a:pathLst>
                    <a:path extrusionOk="0" h="9918" w="17043">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3"/>
                <p:cNvSpPr/>
                <p:nvPr/>
              </p:nvSpPr>
              <p:spPr>
                <a:xfrm>
                  <a:off x="1669925" y="2438475"/>
                  <a:ext cx="41375" cy="26775"/>
                </a:xfrm>
                <a:custGeom>
                  <a:rect b="b" l="l" r="r" t="t"/>
                  <a:pathLst>
                    <a:path extrusionOk="0" h="1071" w="1655">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3"/>
                <p:cNvSpPr/>
                <p:nvPr/>
              </p:nvSpPr>
              <p:spPr>
                <a:xfrm>
                  <a:off x="1149025" y="2248550"/>
                  <a:ext cx="41375" cy="27025"/>
                </a:xfrm>
                <a:custGeom>
                  <a:rect b="b" l="l" r="r" t="t"/>
                  <a:pathLst>
                    <a:path extrusionOk="0" h="1081" w="1655">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3"/>
                <p:cNvSpPr/>
                <p:nvPr/>
              </p:nvSpPr>
              <p:spPr>
                <a:xfrm>
                  <a:off x="1430625" y="2410200"/>
                  <a:ext cx="41375" cy="26350"/>
                </a:xfrm>
                <a:custGeom>
                  <a:rect b="b" l="l" r="r" t="t"/>
                  <a:pathLst>
                    <a:path extrusionOk="0" h="1054" w="1655">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3"/>
                <p:cNvSpPr/>
                <p:nvPr/>
              </p:nvSpPr>
              <p:spPr>
                <a:xfrm>
                  <a:off x="1353775" y="2411300"/>
                  <a:ext cx="41375" cy="26725"/>
                </a:xfrm>
                <a:custGeom>
                  <a:rect b="b" l="l" r="r" t="t"/>
                  <a:pathLst>
                    <a:path extrusionOk="0" h="1069" w="1655">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3"/>
                <p:cNvSpPr/>
                <p:nvPr/>
              </p:nvSpPr>
              <p:spPr>
                <a:xfrm>
                  <a:off x="1357675" y="2488550"/>
                  <a:ext cx="41375" cy="26300"/>
                </a:xfrm>
                <a:custGeom>
                  <a:rect b="b" l="l" r="r" t="t"/>
                  <a:pathLst>
                    <a:path extrusionOk="0" h="1052" w="1655">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3"/>
                <p:cNvSpPr/>
                <p:nvPr/>
              </p:nvSpPr>
              <p:spPr>
                <a:xfrm>
                  <a:off x="1177725" y="2309350"/>
                  <a:ext cx="41350" cy="27000"/>
                </a:xfrm>
                <a:custGeom>
                  <a:rect b="b" l="l" r="r" t="t"/>
                  <a:pathLst>
                    <a:path extrusionOk="0" h="1080" w="1654">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3"/>
                <p:cNvSpPr/>
                <p:nvPr/>
              </p:nvSpPr>
              <p:spPr>
                <a:xfrm>
                  <a:off x="1320225" y="2208150"/>
                  <a:ext cx="525300" cy="130650"/>
                </a:xfrm>
                <a:custGeom>
                  <a:rect b="b" l="l" r="r" t="t"/>
                  <a:pathLst>
                    <a:path extrusionOk="0" h="5226" w="21012">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3"/>
                <p:cNvSpPr/>
                <p:nvPr/>
              </p:nvSpPr>
              <p:spPr>
                <a:xfrm>
                  <a:off x="1177725" y="2265800"/>
                  <a:ext cx="261700" cy="153725"/>
                </a:xfrm>
                <a:custGeom>
                  <a:rect b="b" l="l" r="r" t="t"/>
                  <a:pathLst>
                    <a:path extrusionOk="0" h="6149" w="10468">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3"/>
                <p:cNvSpPr/>
                <p:nvPr/>
              </p:nvSpPr>
              <p:spPr>
                <a:xfrm>
                  <a:off x="1262825" y="2358225"/>
                  <a:ext cx="99750" cy="61800"/>
                </a:xfrm>
                <a:custGeom>
                  <a:rect b="b" l="l" r="r" t="t"/>
                  <a:pathLst>
                    <a:path extrusionOk="0" h="2472" w="399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3"/>
                <p:cNvSpPr/>
                <p:nvPr/>
              </p:nvSpPr>
              <p:spPr>
                <a:xfrm>
                  <a:off x="1207375" y="2327925"/>
                  <a:ext cx="50625" cy="33725"/>
                </a:xfrm>
                <a:custGeom>
                  <a:rect b="b" l="l" r="r" t="t"/>
                  <a:pathLst>
                    <a:path extrusionOk="0" h="1349" w="2025">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3"/>
                <p:cNvSpPr/>
                <p:nvPr/>
              </p:nvSpPr>
              <p:spPr>
                <a:xfrm>
                  <a:off x="1331900" y="2273100"/>
                  <a:ext cx="6350" cy="86125"/>
                </a:xfrm>
                <a:custGeom>
                  <a:rect b="b" l="l" r="r" t="t"/>
                  <a:pathLst>
                    <a:path extrusionOk="0" h="3445" w="254">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3"/>
                <p:cNvSpPr/>
                <p:nvPr/>
              </p:nvSpPr>
              <p:spPr>
                <a:xfrm>
                  <a:off x="1398050" y="2311525"/>
                  <a:ext cx="6350" cy="86600"/>
                </a:xfrm>
                <a:custGeom>
                  <a:rect b="b" l="l" r="r" t="t"/>
                  <a:pathLst>
                    <a:path extrusionOk="0" h="3464" w="254">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3"/>
                <p:cNvSpPr/>
                <p:nvPr/>
              </p:nvSpPr>
              <p:spPr>
                <a:xfrm>
                  <a:off x="1257000" y="2313975"/>
                  <a:ext cx="109450" cy="184825"/>
                </a:xfrm>
                <a:custGeom>
                  <a:rect b="b" l="l" r="r" t="t"/>
                  <a:pathLst>
                    <a:path extrusionOk="0" h="7393" w="4378">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3"/>
                <p:cNvSpPr/>
                <p:nvPr/>
              </p:nvSpPr>
              <p:spPr>
                <a:xfrm>
                  <a:off x="1774025" y="2543350"/>
                  <a:ext cx="31625" cy="15275"/>
                </a:xfrm>
                <a:custGeom>
                  <a:rect b="b" l="l" r="r" t="t"/>
                  <a:pathLst>
                    <a:path extrusionOk="0" h="611" w="1265">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3"/>
                <p:cNvSpPr/>
                <p:nvPr/>
              </p:nvSpPr>
              <p:spPr>
                <a:xfrm>
                  <a:off x="1108175" y="627225"/>
                  <a:ext cx="163450" cy="93400"/>
                </a:xfrm>
                <a:custGeom>
                  <a:rect b="b" l="l" r="r" t="t"/>
                  <a:pathLst>
                    <a:path extrusionOk="0" h="3736" w="6538">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3"/>
                <p:cNvSpPr/>
                <p:nvPr/>
              </p:nvSpPr>
              <p:spPr>
                <a:xfrm>
                  <a:off x="1224400" y="462325"/>
                  <a:ext cx="382800" cy="220850"/>
                </a:xfrm>
                <a:custGeom>
                  <a:rect b="b" l="l" r="r" t="t"/>
                  <a:pathLst>
                    <a:path extrusionOk="0" h="8834" w="15312">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3"/>
                <p:cNvSpPr/>
                <p:nvPr/>
              </p:nvSpPr>
              <p:spPr>
                <a:xfrm>
                  <a:off x="1604275" y="461850"/>
                  <a:ext cx="42825" cy="21900"/>
                </a:xfrm>
                <a:custGeom>
                  <a:rect b="b" l="l" r="r" t="t"/>
                  <a:pathLst>
                    <a:path extrusionOk="0" h="876" w="1713">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3"/>
                <p:cNvSpPr/>
                <p:nvPr/>
              </p:nvSpPr>
              <p:spPr>
                <a:xfrm>
                  <a:off x="1721475" y="462325"/>
                  <a:ext cx="92450" cy="39925"/>
                </a:xfrm>
                <a:custGeom>
                  <a:rect b="b" l="l" r="r" t="t"/>
                  <a:pathLst>
                    <a:path extrusionOk="0" h="1597" w="3698">
                      <a:moveTo>
                        <a:pt x="1" y="1"/>
                      </a:moveTo>
                      <a:lnTo>
                        <a:pt x="2763" y="1596"/>
                      </a:lnTo>
                      <a:lnTo>
                        <a:pt x="3697" y="1051"/>
                      </a:lnTo>
                      <a:lnTo>
                        <a:pt x="1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3"/>
                <p:cNvSpPr/>
                <p:nvPr/>
              </p:nvSpPr>
              <p:spPr>
                <a:xfrm>
                  <a:off x="1632475" y="475475"/>
                  <a:ext cx="113350" cy="65675"/>
                </a:xfrm>
                <a:custGeom>
                  <a:rect b="b" l="l" r="r" t="t"/>
                  <a:pathLst>
                    <a:path extrusionOk="0" h="2627" w="4534">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3"/>
                <p:cNvSpPr/>
                <p:nvPr/>
              </p:nvSpPr>
              <p:spPr>
                <a:xfrm>
                  <a:off x="1209825" y="461850"/>
                  <a:ext cx="348275" cy="199425"/>
                </a:xfrm>
                <a:custGeom>
                  <a:rect b="b" l="l" r="r" t="t"/>
                  <a:pathLst>
                    <a:path extrusionOk="0" h="7977" w="13931">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3"/>
                <p:cNvSpPr/>
                <p:nvPr/>
              </p:nvSpPr>
              <p:spPr>
                <a:xfrm>
                  <a:off x="1277425" y="707575"/>
                  <a:ext cx="41375" cy="26675"/>
                </a:xfrm>
                <a:custGeom>
                  <a:rect b="b" l="l" r="r" t="t"/>
                  <a:pathLst>
                    <a:path extrusionOk="0" h="1067" w="1655">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3"/>
                <p:cNvSpPr/>
                <p:nvPr/>
              </p:nvSpPr>
              <p:spPr>
                <a:xfrm>
                  <a:off x="1591125" y="526775"/>
                  <a:ext cx="41375" cy="27025"/>
                </a:xfrm>
                <a:custGeom>
                  <a:rect b="b" l="l" r="r" t="t"/>
                  <a:pathLst>
                    <a:path extrusionOk="0" h="1081" w="1655">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3"/>
                <p:cNvSpPr/>
                <p:nvPr/>
              </p:nvSpPr>
              <p:spPr>
                <a:xfrm>
                  <a:off x="1593575" y="570550"/>
                  <a:ext cx="41350" cy="27025"/>
                </a:xfrm>
                <a:custGeom>
                  <a:rect b="b" l="l" r="r" t="t"/>
                  <a:pathLst>
                    <a:path extrusionOk="0" h="1081" w="1654">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3"/>
                <p:cNvSpPr/>
                <p:nvPr/>
              </p:nvSpPr>
              <p:spPr>
                <a:xfrm>
                  <a:off x="1609625" y="843175"/>
                  <a:ext cx="41350" cy="25800"/>
                </a:xfrm>
                <a:custGeom>
                  <a:rect b="b" l="l" r="r" t="t"/>
                  <a:pathLst>
                    <a:path extrusionOk="0" h="1032" w="1654">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3"/>
                <p:cNvSpPr/>
                <p:nvPr/>
              </p:nvSpPr>
              <p:spPr>
                <a:xfrm>
                  <a:off x="1417025" y="672500"/>
                  <a:ext cx="41350" cy="26225"/>
                </a:xfrm>
                <a:custGeom>
                  <a:rect b="b" l="l" r="r" t="t"/>
                  <a:pathLst>
                    <a:path extrusionOk="0" h="1049" w="1654">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3"/>
                <p:cNvSpPr/>
                <p:nvPr/>
              </p:nvSpPr>
              <p:spPr>
                <a:xfrm>
                  <a:off x="1193775" y="497825"/>
                  <a:ext cx="75400" cy="144500"/>
                </a:xfrm>
                <a:custGeom>
                  <a:rect b="b" l="l" r="r" t="t"/>
                  <a:pathLst>
                    <a:path extrusionOk="0" h="5780" w="3016">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3"/>
                <p:cNvSpPr/>
                <p:nvPr/>
              </p:nvSpPr>
              <p:spPr>
                <a:xfrm>
                  <a:off x="1307575" y="545325"/>
                  <a:ext cx="294275" cy="172875"/>
                </a:xfrm>
                <a:custGeom>
                  <a:rect b="b" l="l" r="r" t="t"/>
                  <a:pathLst>
                    <a:path extrusionOk="0" h="6915" w="11771">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3"/>
                <p:cNvSpPr/>
                <p:nvPr/>
              </p:nvSpPr>
              <p:spPr>
                <a:xfrm>
                  <a:off x="1499700" y="588600"/>
                  <a:ext cx="104100" cy="58100"/>
                </a:xfrm>
                <a:custGeom>
                  <a:rect b="b" l="l" r="r" t="t"/>
                  <a:pathLst>
                    <a:path extrusionOk="0" h="2324" w="4164">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3"/>
                <p:cNvSpPr/>
                <p:nvPr/>
              </p:nvSpPr>
              <p:spPr>
                <a:xfrm>
                  <a:off x="1447650" y="653000"/>
                  <a:ext cx="52550" cy="28225"/>
                </a:xfrm>
                <a:custGeom>
                  <a:rect b="b" l="l" r="r" t="t"/>
                  <a:pathLst>
                    <a:path extrusionOk="0" h="1129" w="2102">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3"/>
                <p:cNvSpPr/>
                <p:nvPr/>
              </p:nvSpPr>
              <p:spPr>
                <a:xfrm>
                  <a:off x="1352825" y="603375"/>
                  <a:ext cx="146400" cy="6350"/>
                </a:xfrm>
                <a:custGeom>
                  <a:rect b="b" l="l" r="r" t="t"/>
                  <a:pathLst>
                    <a:path extrusionOk="0" h="254" w="5856">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3"/>
                <p:cNvSpPr/>
                <p:nvPr/>
              </p:nvSpPr>
              <p:spPr>
                <a:xfrm>
                  <a:off x="1418475" y="565450"/>
                  <a:ext cx="146425" cy="5850"/>
                </a:xfrm>
                <a:custGeom>
                  <a:rect b="b" l="l" r="r" t="t"/>
                  <a:pathLst>
                    <a:path extrusionOk="0" h="234" w="5857">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3"/>
                <p:cNvSpPr/>
                <p:nvPr/>
              </p:nvSpPr>
              <p:spPr>
                <a:xfrm>
                  <a:off x="1423325" y="462325"/>
                  <a:ext cx="537475" cy="190700"/>
                </a:xfrm>
                <a:custGeom>
                  <a:rect b="b" l="l" r="r" t="t"/>
                  <a:pathLst>
                    <a:path extrusionOk="0" h="7628" w="21499">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3"/>
                <p:cNvSpPr/>
                <p:nvPr/>
              </p:nvSpPr>
              <p:spPr>
                <a:xfrm>
                  <a:off x="809525" y="914650"/>
                  <a:ext cx="41375" cy="25825"/>
                </a:xfrm>
                <a:custGeom>
                  <a:rect b="b" l="l" r="r" t="t"/>
                  <a:pathLst>
                    <a:path extrusionOk="0" h="1033" w="1655">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3"/>
                <p:cNvSpPr/>
                <p:nvPr/>
              </p:nvSpPr>
              <p:spPr>
                <a:xfrm>
                  <a:off x="839700" y="931675"/>
                  <a:ext cx="66650" cy="41375"/>
                </a:xfrm>
                <a:custGeom>
                  <a:rect b="b" l="l" r="r" t="t"/>
                  <a:pathLst>
                    <a:path extrusionOk="0" h="1655" w="2666">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3"/>
                <p:cNvSpPr/>
                <p:nvPr/>
              </p:nvSpPr>
              <p:spPr>
                <a:xfrm>
                  <a:off x="739500" y="877200"/>
                  <a:ext cx="78825" cy="45750"/>
                </a:xfrm>
                <a:custGeom>
                  <a:rect b="b" l="l" r="r" t="t"/>
                  <a:pathLst>
                    <a:path extrusionOk="0" h="1830" w="3153">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3"/>
                <p:cNvSpPr/>
                <p:nvPr/>
              </p:nvSpPr>
              <p:spPr>
                <a:xfrm>
                  <a:off x="701550" y="853375"/>
                  <a:ext cx="38950" cy="22400"/>
                </a:xfrm>
                <a:custGeom>
                  <a:rect b="b" l="l" r="r" t="t"/>
                  <a:pathLst>
                    <a:path extrusionOk="0" h="896" w="1558">
                      <a:moveTo>
                        <a:pt x="234" y="1"/>
                      </a:moveTo>
                      <a:lnTo>
                        <a:pt x="1" y="117"/>
                      </a:lnTo>
                      <a:lnTo>
                        <a:pt x="1304" y="896"/>
                      </a:lnTo>
                      <a:lnTo>
                        <a:pt x="1557" y="759"/>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3"/>
                <p:cNvSpPr/>
                <p:nvPr/>
              </p:nvSpPr>
              <p:spPr>
                <a:xfrm>
                  <a:off x="697675" y="771175"/>
                  <a:ext cx="187275" cy="132800"/>
                </a:xfrm>
                <a:custGeom>
                  <a:rect b="b" l="l" r="r" t="t"/>
                  <a:pathLst>
                    <a:path extrusionOk="0" h="5312" w="7491">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3"/>
                <p:cNvSpPr/>
                <p:nvPr/>
              </p:nvSpPr>
              <p:spPr>
                <a:xfrm>
                  <a:off x="770625" y="813975"/>
                  <a:ext cx="42350" cy="24825"/>
                </a:xfrm>
                <a:custGeom>
                  <a:rect b="b" l="l" r="r" t="t"/>
                  <a:pathLst>
                    <a:path extrusionOk="0" h="993" w="1694">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3"/>
                <p:cNvSpPr/>
                <p:nvPr/>
              </p:nvSpPr>
              <p:spPr>
                <a:xfrm>
                  <a:off x="748725" y="716700"/>
                  <a:ext cx="114325" cy="65700"/>
                </a:xfrm>
                <a:custGeom>
                  <a:rect b="b" l="l" r="r" t="t"/>
                  <a:pathLst>
                    <a:path extrusionOk="0" h="2628" w="4573">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3"/>
                <p:cNvSpPr/>
                <p:nvPr/>
              </p:nvSpPr>
              <p:spPr>
                <a:xfrm>
                  <a:off x="697175" y="758050"/>
                  <a:ext cx="93900" cy="66175"/>
                </a:xfrm>
                <a:custGeom>
                  <a:rect b="b" l="l" r="r" t="t"/>
                  <a:pathLst>
                    <a:path extrusionOk="0" h="2647" w="3756">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3"/>
                <p:cNvSpPr/>
                <p:nvPr/>
              </p:nvSpPr>
              <p:spPr>
                <a:xfrm>
                  <a:off x="697175" y="831500"/>
                  <a:ext cx="24350" cy="27250"/>
                </a:xfrm>
                <a:custGeom>
                  <a:rect b="b" l="l" r="r" t="t"/>
                  <a:pathLst>
                    <a:path extrusionOk="0" h="1090" w="974">
                      <a:moveTo>
                        <a:pt x="1" y="0"/>
                      </a:moveTo>
                      <a:lnTo>
                        <a:pt x="1" y="1090"/>
                      </a:lnTo>
                      <a:lnTo>
                        <a:pt x="176" y="992"/>
                      </a:lnTo>
                      <a:lnTo>
                        <a:pt x="409" y="876"/>
                      </a:lnTo>
                      <a:lnTo>
                        <a:pt x="973" y="56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3"/>
                <p:cNvSpPr/>
                <p:nvPr/>
              </p:nvSpPr>
              <p:spPr>
                <a:xfrm>
                  <a:off x="2270125" y="2491500"/>
                  <a:ext cx="99225" cy="68600"/>
                </a:xfrm>
                <a:custGeom>
                  <a:rect b="b" l="l" r="r" t="t"/>
                  <a:pathLst>
                    <a:path extrusionOk="0" h="2744" w="3969">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3"/>
                <p:cNvSpPr/>
                <p:nvPr/>
              </p:nvSpPr>
              <p:spPr>
                <a:xfrm>
                  <a:off x="2357175" y="2494900"/>
                  <a:ext cx="11200" cy="12175"/>
                </a:xfrm>
                <a:custGeom>
                  <a:rect b="b" l="l" r="r" t="t"/>
                  <a:pathLst>
                    <a:path extrusionOk="0" h="487" w="448">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3"/>
                <p:cNvSpPr/>
                <p:nvPr/>
              </p:nvSpPr>
              <p:spPr>
                <a:xfrm>
                  <a:off x="1777425" y="1980800"/>
                  <a:ext cx="104600" cy="60825"/>
                </a:xfrm>
                <a:custGeom>
                  <a:rect b="b" l="l" r="r" t="t"/>
                  <a:pathLst>
                    <a:path extrusionOk="0" h="2433" w="4184">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3"/>
                <p:cNvSpPr/>
                <p:nvPr/>
              </p:nvSpPr>
              <p:spPr>
                <a:xfrm>
                  <a:off x="1873725" y="1959150"/>
                  <a:ext cx="41350" cy="27025"/>
                </a:xfrm>
                <a:custGeom>
                  <a:rect b="b" l="l" r="r" t="t"/>
                  <a:pathLst>
                    <a:path extrusionOk="0" h="1081" w="1654">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3"/>
                <p:cNvSpPr/>
                <p:nvPr/>
              </p:nvSpPr>
              <p:spPr>
                <a:xfrm>
                  <a:off x="1745325" y="2034775"/>
                  <a:ext cx="40875" cy="26300"/>
                </a:xfrm>
                <a:custGeom>
                  <a:rect b="b" l="l" r="r" t="t"/>
                  <a:pathLst>
                    <a:path extrusionOk="0" h="1052" w="1635">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3"/>
                <p:cNvSpPr/>
                <p:nvPr/>
              </p:nvSpPr>
              <p:spPr>
                <a:xfrm>
                  <a:off x="1774500" y="2052500"/>
                  <a:ext cx="594850" cy="348075"/>
                </a:xfrm>
                <a:custGeom>
                  <a:rect b="b" l="l" r="r" t="t"/>
                  <a:pathLst>
                    <a:path extrusionOk="0" h="13923" w="23794">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3"/>
                <p:cNvSpPr/>
                <p:nvPr/>
              </p:nvSpPr>
              <p:spPr>
                <a:xfrm>
                  <a:off x="1650475" y="1981775"/>
                  <a:ext cx="38925" cy="22400"/>
                </a:xfrm>
                <a:custGeom>
                  <a:rect b="b" l="l" r="r" t="t"/>
                  <a:pathLst>
                    <a:path extrusionOk="0" h="896" w="1557">
                      <a:moveTo>
                        <a:pt x="253" y="0"/>
                      </a:moveTo>
                      <a:lnTo>
                        <a:pt x="0" y="136"/>
                      </a:lnTo>
                      <a:lnTo>
                        <a:pt x="1323" y="895"/>
                      </a:lnTo>
                      <a:lnTo>
                        <a:pt x="1557" y="759"/>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3"/>
                <p:cNvSpPr/>
                <p:nvPr/>
              </p:nvSpPr>
              <p:spPr>
                <a:xfrm>
                  <a:off x="1689375" y="2005125"/>
                  <a:ext cx="64725" cy="37950"/>
                </a:xfrm>
                <a:custGeom>
                  <a:rect b="b" l="l" r="r" t="t"/>
                  <a:pathLst>
                    <a:path extrusionOk="0" h="1518" w="2589">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3"/>
                <p:cNvSpPr/>
                <p:nvPr/>
              </p:nvSpPr>
              <p:spPr>
                <a:xfrm>
                  <a:off x="1510875" y="1900550"/>
                  <a:ext cx="323475" cy="188250"/>
                </a:xfrm>
                <a:custGeom>
                  <a:rect b="b" l="l" r="r" t="t"/>
                  <a:pathLst>
                    <a:path extrusionOk="0" h="7530" w="12939">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3"/>
                <p:cNvSpPr/>
                <p:nvPr/>
              </p:nvSpPr>
              <p:spPr>
                <a:xfrm>
                  <a:off x="1720025" y="1941875"/>
                  <a:ext cx="40400" cy="24350"/>
                </a:xfrm>
                <a:custGeom>
                  <a:rect b="b" l="l" r="r" t="t"/>
                  <a:pathLst>
                    <a:path extrusionOk="0" h="974" w="1616">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3"/>
                <p:cNvSpPr/>
                <p:nvPr/>
              </p:nvSpPr>
              <p:spPr>
                <a:xfrm>
                  <a:off x="1579950" y="2022625"/>
                  <a:ext cx="40875" cy="24350"/>
                </a:xfrm>
                <a:custGeom>
                  <a:rect b="b" l="l" r="r" t="t"/>
                  <a:pathLst>
                    <a:path extrusionOk="0" h="974" w="1635">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3"/>
                <p:cNvSpPr/>
                <p:nvPr/>
              </p:nvSpPr>
              <p:spPr>
                <a:xfrm>
                  <a:off x="1620325" y="1799875"/>
                  <a:ext cx="191175" cy="110900"/>
                </a:xfrm>
                <a:custGeom>
                  <a:rect b="b" l="l" r="r" t="t"/>
                  <a:pathLst>
                    <a:path extrusionOk="0" h="4436" w="7647">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3"/>
                <p:cNvSpPr/>
                <p:nvPr/>
              </p:nvSpPr>
              <p:spPr>
                <a:xfrm>
                  <a:off x="1547850" y="1842175"/>
                  <a:ext cx="192150" cy="110425"/>
                </a:xfrm>
                <a:custGeom>
                  <a:rect b="b" l="l" r="r" t="t"/>
                  <a:pathLst>
                    <a:path extrusionOk="0" h="4417" w="7686">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3"/>
                <p:cNvSpPr/>
                <p:nvPr/>
              </p:nvSpPr>
              <p:spPr>
                <a:xfrm>
                  <a:off x="1408750" y="1922425"/>
                  <a:ext cx="191175" cy="110450"/>
                </a:xfrm>
                <a:custGeom>
                  <a:rect b="b" l="l" r="r" t="t"/>
                  <a:pathLst>
                    <a:path extrusionOk="0" h="4418" w="7647">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3"/>
                <p:cNvSpPr/>
                <p:nvPr/>
              </p:nvSpPr>
              <p:spPr>
                <a:xfrm>
                  <a:off x="1336275" y="1963775"/>
                  <a:ext cx="192150" cy="110925"/>
                </a:xfrm>
                <a:custGeom>
                  <a:rect b="b" l="l" r="r" t="t"/>
                  <a:pathLst>
                    <a:path extrusionOk="0" h="4437" w="7686">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3"/>
                <p:cNvSpPr/>
                <p:nvPr/>
              </p:nvSpPr>
              <p:spPr>
                <a:xfrm>
                  <a:off x="1478300" y="1882050"/>
                  <a:ext cx="191650" cy="110925"/>
                </a:xfrm>
                <a:custGeom>
                  <a:rect b="b" l="l" r="r" t="t"/>
                  <a:pathLst>
                    <a:path extrusionOk="0" h="4437" w="7666">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3"/>
                <p:cNvSpPr/>
                <p:nvPr/>
              </p:nvSpPr>
              <p:spPr>
                <a:xfrm>
                  <a:off x="2162625" y="2011175"/>
                  <a:ext cx="37975" cy="20600"/>
                </a:xfrm>
                <a:custGeom>
                  <a:rect b="b" l="l" r="r" t="t"/>
                  <a:pathLst>
                    <a:path extrusionOk="0" h="824" w="1519">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3"/>
                <p:cNvSpPr/>
                <p:nvPr/>
              </p:nvSpPr>
              <p:spPr>
                <a:xfrm>
                  <a:off x="2191800" y="1994150"/>
                  <a:ext cx="38950" cy="20600"/>
                </a:xfrm>
                <a:custGeom>
                  <a:rect b="b" l="l" r="r" t="t"/>
                  <a:pathLst>
                    <a:path extrusionOk="0" h="824" w="1558">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3"/>
                <p:cNvSpPr/>
                <p:nvPr/>
              </p:nvSpPr>
              <p:spPr>
                <a:xfrm>
                  <a:off x="2220025" y="1977675"/>
                  <a:ext cx="38925" cy="20650"/>
                </a:xfrm>
                <a:custGeom>
                  <a:rect b="b" l="l" r="r" t="t"/>
                  <a:pathLst>
                    <a:path extrusionOk="0" h="826" w="1557">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3"/>
                <p:cNvSpPr/>
                <p:nvPr/>
              </p:nvSpPr>
              <p:spPr>
                <a:xfrm>
                  <a:off x="2248725" y="1961125"/>
                  <a:ext cx="39400" cy="21025"/>
                </a:xfrm>
                <a:custGeom>
                  <a:rect b="b" l="l" r="r" t="t"/>
                  <a:pathLst>
                    <a:path extrusionOk="0" h="841" w="1576">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3"/>
                <p:cNvSpPr/>
                <p:nvPr/>
              </p:nvSpPr>
              <p:spPr>
                <a:xfrm>
                  <a:off x="2277900" y="1944100"/>
                  <a:ext cx="38450" cy="21025"/>
                </a:xfrm>
                <a:custGeom>
                  <a:rect b="b" l="l" r="r" t="t"/>
                  <a:pathLst>
                    <a:path extrusionOk="0" h="841" w="1538">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3"/>
                <p:cNvSpPr/>
                <p:nvPr/>
              </p:nvSpPr>
              <p:spPr>
                <a:xfrm>
                  <a:off x="2173825" y="1848975"/>
                  <a:ext cx="41350" cy="26300"/>
                </a:xfrm>
                <a:custGeom>
                  <a:rect b="b" l="l" r="r" t="t"/>
                  <a:pathLst>
                    <a:path extrusionOk="0" h="1052" w="1654">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3"/>
                <p:cNvSpPr/>
                <p:nvPr/>
              </p:nvSpPr>
              <p:spPr>
                <a:xfrm>
                  <a:off x="2345500" y="1914150"/>
                  <a:ext cx="23850" cy="26800"/>
                </a:xfrm>
                <a:custGeom>
                  <a:rect b="b" l="l" r="r" t="t"/>
                  <a:pathLst>
                    <a:path extrusionOk="0" h="1072" w="954">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3"/>
                <p:cNvSpPr/>
                <p:nvPr/>
              </p:nvSpPr>
              <p:spPr>
                <a:xfrm>
                  <a:off x="697175" y="1784300"/>
                  <a:ext cx="16575" cy="26775"/>
                </a:xfrm>
                <a:custGeom>
                  <a:rect b="b" l="l" r="r" t="t"/>
                  <a:pathLst>
                    <a:path extrusionOk="0" h="1071" w="663">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3"/>
                <p:cNvSpPr/>
                <p:nvPr/>
              </p:nvSpPr>
              <p:spPr>
                <a:xfrm>
                  <a:off x="894150" y="1688775"/>
                  <a:ext cx="41375" cy="27450"/>
                </a:xfrm>
                <a:custGeom>
                  <a:rect b="b" l="l" r="r" t="t"/>
                  <a:pathLst>
                    <a:path extrusionOk="0" h="1098" w="1655">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3"/>
                <p:cNvSpPr/>
                <p:nvPr/>
              </p:nvSpPr>
              <p:spPr>
                <a:xfrm>
                  <a:off x="849425" y="1582025"/>
                  <a:ext cx="41350" cy="26225"/>
                </a:xfrm>
                <a:custGeom>
                  <a:rect b="b" l="l" r="r" t="t"/>
                  <a:pathLst>
                    <a:path extrusionOk="0" h="1049" w="1654">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3"/>
                <p:cNvSpPr/>
                <p:nvPr/>
              </p:nvSpPr>
              <p:spPr>
                <a:xfrm>
                  <a:off x="854775" y="1512350"/>
                  <a:ext cx="41350" cy="26350"/>
                </a:xfrm>
                <a:custGeom>
                  <a:rect b="b" l="l" r="r" t="t"/>
                  <a:pathLst>
                    <a:path extrusionOk="0" h="1054" w="1654">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3"/>
                <p:cNvSpPr/>
                <p:nvPr/>
              </p:nvSpPr>
              <p:spPr>
                <a:xfrm>
                  <a:off x="697175" y="1574425"/>
                  <a:ext cx="34575" cy="26150"/>
                </a:xfrm>
                <a:custGeom>
                  <a:rect b="b" l="l" r="r" t="t"/>
                  <a:pathLst>
                    <a:path extrusionOk="0" h="1046" w="1383">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3"/>
                <p:cNvSpPr/>
                <p:nvPr/>
              </p:nvSpPr>
              <p:spPr>
                <a:xfrm>
                  <a:off x="697175" y="1662225"/>
                  <a:ext cx="4900" cy="17050"/>
                </a:xfrm>
                <a:custGeom>
                  <a:rect b="b" l="l" r="r" t="t"/>
                  <a:pathLst>
                    <a:path extrusionOk="0" h="682" w="196">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3"/>
                <p:cNvSpPr/>
                <p:nvPr/>
              </p:nvSpPr>
              <p:spPr>
                <a:xfrm>
                  <a:off x="972475" y="1709875"/>
                  <a:ext cx="41350" cy="26300"/>
                </a:xfrm>
                <a:custGeom>
                  <a:rect b="b" l="l" r="r" t="t"/>
                  <a:pathLst>
                    <a:path extrusionOk="0" h="1052" w="1654">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3"/>
                <p:cNvSpPr/>
                <p:nvPr/>
              </p:nvSpPr>
              <p:spPr>
                <a:xfrm>
                  <a:off x="838225" y="1887400"/>
                  <a:ext cx="41375" cy="26300"/>
                </a:xfrm>
                <a:custGeom>
                  <a:rect b="b" l="l" r="r" t="t"/>
                  <a:pathLst>
                    <a:path extrusionOk="0" h="1052" w="1655">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3"/>
                <p:cNvSpPr/>
                <p:nvPr/>
              </p:nvSpPr>
              <p:spPr>
                <a:xfrm>
                  <a:off x="1004075" y="1825225"/>
                  <a:ext cx="41375" cy="26700"/>
                </a:xfrm>
                <a:custGeom>
                  <a:rect b="b" l="l" r="r" t="t"/>
                  <a:pathLst>
                    <a:path extrusionOk="0" h="1068" w="1655">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3"/>
                <p:cNvSpPr/>
                <p:nvPr/>
              </p:nvSpPr>
              <p:spPr>
                <a:xfrm>
                  <a:off x="1129575" y="1785825"/>
                  <a:ext cx="41350" cy="26225"/>
                </a:xfrm>
                <a:custGeom>
                  <a:rect b="b" l="l" r="r" t="t"/>
                  <a:pathLst>
                    <a:path extrusionOk="0" h="1049" w="1654">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3"/>
                <p:cNvSpPr/>
                <p:nvPr/>
              </p:nvSpPr>
              <p:spPr>
                <a:xfrm>
                  <a:off x="1223925" y="1796325"/>
                  <a:ext cx="41850" cy="26900"/>
                </a:xfrm>
                <a:custGeom>
                  <a:rect b="b" l="l" r="r" t="t"/>
                  <a:pathLst>
                    <a:path extrusionOk="0" h="1076" w="1674">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3"/>
                <p:cNvSpPr/>
                <p:nvPr/>
              </p:nvSpPr>
              <p:spPr>
                <a:xfrm>
                  <a:off x="1308075" y="1782300"/>
                  <a:ext cx="41350" cy="26350"/>
                </a:xfrm>
                <a:custGeom>
                  <a:rect b="b" l="l" r="r" t="t"/>
                  <a:pathLst>
                    <a:path extrusionOk="0" h="1054" w="1654">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3"/>
                <p:cNvSpPr/>
                <p:nvPr/>
              </p:nvSpPr>
              <p:spPr>
                <a:xfrm>
                  <a:off x="1058550" y="1692650"/>
                  <a:ext cx="40875" cy="26500"/>
                </a:xfrm>
                <a:custGeom>
                  <a:rect b="b" l="l" r="r" t="t"/>
                  <a:pathLst>
                    <a:path extrusionOk="0" h="1060" w="1635">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3"/>
                <p:cNvSpPr/>
                <p:nvPr/>
              </p:nvSpPr>
              <p:spPr>
                <a:xfrm>
                  <a:off x="795925" y="1779000"/>
                  <a:ext cx="41850" cy="26725"/>
                </a:xfrm>
                <a:custGeom>
                  <a:rect b="b" l="l" r="r" t="t"/>
                  <a:pathLst>
                    <a:path extrusionOk="0" h="1069" w="1674">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3"/>
                <p:cNvSpPr/>
                <p:nvPr/>
              </p:nvSpPr>
              <p:spPr>
                <a:xfrm>
                  <a:off x="707875" y="1929225"/>
                  <a:ext cx="41375" cy="26300"/>
                </a:xfrm>
                <a:custGeom>
                  <a:rect b="b" l="l" r="r" t="t"/>
                  <a:pathLst>
                    <a:path extrusionOk="0" h="1052" w="1655">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3"/>
                <p:cNvSpPr/>
                <p:nvPr/>
              </p:nvSpPr>
              <p:spPr>
                <a:xfrm>
                  <a:off x="2094525" y="1736625"/>
                  <a:ext cx="41375" cy="26300"/>
                </a:xfrm>
                <a:custGeom>
                  <a:rect b="b" l="l" r="r" t="t"/>
                  <a:pathLst>
                    <a:path extrusionOk="0" h="1052" w="1655">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3"/>
                <p:cNvSpPr/>
                <p:nvPr/>
              </p:nvSpPr>
              <p:spPr>
                <a:xfrm>
                  <a:off x="829475" y="1143025"/>
                  <a:ext cx="41375" cy="26525"/>
                </a:xfrm>
                <a:custGeom>
                  <a:rect b="b" l="l" r="r" t="t"/>
                  <a:pathLst>
                    <a:path extrusionOk="0" h="1061" w="1655">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3"/>
                <p:cNvSpPr/>
                <p:nvPr/>
              </p:nvSpPr>
              <p:spPr>
                <a:xfrm>
                  <a:off x="745325" y="1062750"/>
                  <a:ext cx="41375" cy="26550"/>
                </a:xfrm>
                <a:custGeom>
                  <a:rect b="b" l="l" r="r" t="t"/>
                  <a:pathLst>
                    <a:path extrusionOk="0" h="1062" w="1655">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3"/>
                <p:cNvSpPr/>
                <p:nvPr/>
              </p:nvSpPr>
              <p:spPr>
                <a:xfrm>
                  <a:off x="825100" y="1077850"/>
                  <a:ext cx="41375" cy="26525"/>
                </a:xfrm>
                <a:custGeom>
                  <a:rect b="b" l="l" r="r" t="t"/>
                  <a:pathLst>
                    <a:path extrusionOk="0" h="1061" w="1655">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3"/>
                <p:cNvSpPr/>
                <p:nvPr/>
              </p:nvSpPr>
              <p:spPr>
                <a:xfrm>
                  <a:off x="987050" y="1141075"/>
                  <a:ext cx="42350" cy="26525"/>
                </a:xfrm>
                <a:custGeom>
                  <a:rect b="b" l="l" r="r" t="t"/>
                  <a:pathLst>
                    <a:path extrusionOk="0" h="1061" w="1694">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3"/>
                <p:cNvSpPr/>
                <p:nvPr/>
              </p:nvSpPr>
              <p:spPr>
                <a:xfrm>
                  <a:off x="731725" y="962075"/>
                  <a:ext cx="41350" cy="27025"/>
                </a:xfrm>
                <a:custGeom>
                  <a:rect b="b" l="l" r="r" t="t"/>
                  <a:pathLst>
                    <a:path extrusionOk="0" h="1081" w="1654">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3"/>
                <p:cNvSpPr/>
                <p:nvPr/>
              </p:nvSpPr>
              <p:spPr>
                <a:xfrm>
                  <a:off x="973925" y="1071025"/>
                  <a:ext cx="41375" cy="27025"/>
                </a:xfrm>
                <a:custGeom>
                  <a:rect b="b" l="l" r="r" t="t"/>
                  <a:pathLst>
                    <a:path extrusionOk="0" h="1081" w="1655">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3"/>
                <p:cNvSpPr/>
                <p:nvPr/>
              </p:nvSpPr>
              <p:spPr>
                <a:xfrm>
                  <a:off x="1016250" y="1001975"/>
                  <a:ext cx="41350" cy="26525"/>
                </a:xfrm>
                <a:custGeom>
                  <a:rect b="b" l="l" r="r" t="t"/>
                  <a:pathLst>
                    <a:path extrusionOk="0" h="1061" w="1654">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3"/>
                <p:cNvSpPr/>
                <p:nvPr/>
              </p:nvSpPr>
              <p:spPr>
                <a:xfrm>
                  <a:off x="989500" y="893025"/>
                  <a:ext cx="41350" cy="26525"/>
                </a:xfrm>
                <a:custGeom>
                  <a:rect b="b" l="l" r="r" t="t"/>
                  <a:pathLst>
                    <a:path extrusionOk="0" h="1061" w="1654">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3"/>
                <p:cNvSpPr/>
                <p:nvPr/>
              </p:nvSpPr>
              <p:spPr>
                <a:xfrm>
                  <a:off x="1071700" y="909550"/>
                  <a:ext cx="41350" cy="26525"/>
                </a:xfrm>
                <a:custGeom>
                  <a:rect b="b" l="l" r="r" t="t"/>
                  <a:pathLst>
                    <a:path extrusionOk="0" h="1061" w="1654">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3"/>
                <p:cNvSpPr/>
                <p:nvPr/>
              </p:nvSpPr>
              <p:spPr>
                <a:xfrm>
                  <a:off x="939875" y="803050"/>
                  <a:ext cx="41375" cy="26525"/>
                </a:xfrm>
                <a:custGeom>
                  <a:rect b="b" l="l" r="r" t="t"/>
                  <a:pathLst>
                    <a:path extrusionOk="0" h="1061" w="1655">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3"/>
                <p:cNvSpPr/>
                <p:nvPr/>
              </p:nvSpPr>
              <p:spPr>
                <a:xfrm>
                  <a:off x="1066825" y="844875"/>
                  <a:ext cx="41375" cy="26525"/>
                </a:xfrm>
                <a:custGeom>
                  <a:rect b="b" l="l" r="r" t="t"/>
                  <a:pathLst>
                    <a:path extrusionOk="0" h="1061" w="1655">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3"/>
                <p:cNvSpPr/>
                <p:nvPr/>
              </p:nvSpPr>
              <p:spPr>
                <a:xfrm>
                  <a:off x="829000" y="676100"/>
                  <a:ext cx="41350" cy="26525"/>
                </a:xfrm>
                <a:custGeom>
                  <a:rect b="b" l="l" r="r" t="t"/>
                  <a:pathLst>
                    <a:path extrusionOk="0" h="1061" w="1654">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3"/>
                <p:cNvSpPr/>
                <p:nvPr/>
              </p:nvSpPr>
              <p:spPr>
                <a:xfrm>
                  <a:off x="1183550" y="1036500"/>
                  <a:ext cx="41375" cy="26525"/>
                </a:xfrm>
                <a:custGeom>
                  <a:rect b="b" l="l" r="r" t="t"/>
                  <a:pathLst>
                    <a:path extrusionOk="0" h="1061" w="1655">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3"/>
                <p:cNvSpPr/>
                <p:nvPr/>
              </p:nvSpPr>
              <p:spPr>
                <a:xfrm>
                  <a:off x="1110600" y="1025300"/>
                  <a:ext cx="41375" cy="27525"/>
                </a:xfrm>
                <a:custGeom>
                  <a:rect b="b" l="l" r="r" t="t"/>
                  <a:pathLst>
                    <a:path extrusionOk="0" h="1101" w="1655">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3"/>
                <p:cNvSpPr/>
                <p:nvPr/>
              </p:nvSpPr>
              <p:spPr>
                <a:xfrm>
                  <a:off x="894150" y="995150"/>
                  <a:ext cx="41375" cy="26050"/>
                </a:xfrm>
                <a:custGeom>
                  <a:rect b="b" l="l" r="r" t="t"/>
                  <a:pathLst>
                    <a:path extrusionOk="0" h="1042" w="1655">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3"/>
                <p:cNvSpPr/>
                <p:nvPr/>
              </p:nvSpPr>
              <p:spPr>
                <a:xfrm>
                  <a:off x="2246775" y="1758500"/>
                  <a:ext cx="41350" cy="26300"/>
                </a:xfrm>
                <a:custGeom>
                  <a:rect b="b" l="l" r="r" t="t"/>
                  <a:pathLst>
                    <a:path extrusionOk="0" h="1052" w="1654">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3"/>
                <p:cNvSpPr/>
                <p:nvPr/>
              </p:nvSpPr>
              <p:spPr>
                <a:xfrm>
                  <a:off x="2131975" y="1658800"/>
                  <a:ext cx="41375" cy="26300"/>
                </a:xfrm>
                <a:custGeom>
                  <a:rect b="b" l="l" r="r" t="t"/>
                  <a:pathLst>
                    <a:path extrusionOk="0" h="1052" w="1655">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3"/>
                <p:cNvSpPr/>
                <p:nvPr/>
              </p:nvSpPr>
              <p:spPr>
                <a:xfrm>
                  <a:off x="2352300" y="1751225"/>
                  <a:ext cx="17050" cy="26775"/>
                </a:xfrm>
                <a:custGeom>
                  <a:rect b="b" l="l" r="r" t="t"/>
                  <a:pathLst>
                    <a:path extrusionOk="0" h="1071" w="682">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3"/>
                <p:cNvSpPr/>
                <p:nvPr/>
              </p:nvSpPr>
              <p:spPr>
                <a:xfrm>
                  <a:off x="2362525" y="1694325"/>
                  <a:ext cx="6825" cy="20450"/>
                </a:xfrm>
                <a:custGeom>
                  <a:rect b="b" l="l" r="r" t="t"/>
                  <a:pathLst>
                    <a:path extrusionOk="0" h="818" w="273">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3"/>
                <p:cNvSpPr/>
                <p:nvPr/>
              </p:nvSpPr>
              <p:spPr>
                <a:xfrm>
                  <a:off x="2255025" y="1204300"/>
                  <a:ext cx="41375" cy="26525"/>
                </a:xfrm>
                <a:custGeom>
                  <a:rect b="b" l="l" r="r" t="t"/>
                  <a:pathLst>
                    <a:path extrusionOk="0" h="1061" w="1655">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3"/>
                <p:cNvSpPr/>
                <p:nvPr/>
              </p:nvSpPr>
              <p:spPr>
                <a:xfrm>
                  <a:off x="2126150" y="1090975"/>
                  <a:ext cx="41375" cy="27025"/>
                </a:xfrm>
                <a:custGeom>
                  <a:rect b="b" l="l" r="r" t="t"/>
                  <a:pathLst>
                    <a:path extrusionOk="0" h="1081" w="1655">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3"/>
                <p:cNvSpPr/>
                <p:nvPr/>
              </p:nvSpPr>
              <p:spPr>
                <a:xfrm>
                  <a:off x="2175275" y="1032125"/>
                  <a:ext cx="41375" cy="27025"/>
                </a:xfrm>
                <a:custGeom>
                  <a:rect b="b" l="l" r="r" t="t"/>
                  <a:pathLst>
                    <a:path extrusionOk="0" h="1081" w="1655">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3"/>
                <p:cNvSpPr/>
                <p:nvPr/>
              </p:nvSpPr>
              <p:spPr>
                <a:xfrm>
                  <a:off x="2256500" y="953825"/>
                  <a:ext cx="41375" cy="26525"/>
                </a:xfrm>
                <a:custGeom>
                  <a:rect b="b" l="l" r="r" t="t"/>
                  <a:pathLst>
                    <a:path extrusionOk="0" h="1061" w="1655">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3"/>
                <p:cNvSpPr/>
                <p:nvPr/>
              </p:nvSpPr>
              <p:spPr>
                <a:xfrm>
                  <a:off x="2040050" y="985425"/>
                  <a:ext cx="41375" cy="26525"/>
                </a:xfrm>
                <a:custGeom>
                  <a:rect b="b" l="l" r="r" t="t"/>
                  <a:pathLst>
                    <a:path extrusionOk="0" h="1061" w="1655">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3"/>
                <p:cNvSpPr/>
                <p:nvPr/>
              </p:nvSpPr>
              <p:spPr>
                <a:xfrm>
                  <a:off x="1934025" y="1015575"/>
                  <a:ext cx="41375" cy="27025"/>
                </a:xfrm>
                <a:custGeom>
                  <a:rect b="b" l="l" r="r" t="t"/>
                  <a:pathLst>
                    <a:path extrusionOk="0" h="1081" w="1655">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3"/>
                <p:cNvSpPr/>
                <p:nvPr/>
              </p:nvSpPr>
              <p:spPr>
                <a:xfrm>
                  <a:off x="2162150" y="852150"/>
                  <a:ext cx="41850" cy="27025"/>
                </a:xfrm>
                <a:custGeom>
                  <a:rect b="b" l="l" r="r" t="t"/>
                  <a:pathLst>
                    <a:path extrusionOk="0" h="1081" w="1674">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3"/>
                <p:cNvSpPr/>
                <p:nvPr/>
              </p:nvSpPr>
              <p:spPr>
                <a:xfrm>
                  <a:off x="2191325" y="742725"/>
                  <a:ext cx="41850" cy="27025"/>
                </a:xfrm>
                <a:custGeom>
                  <a:rect b="b" l="l" r="r" t="t"/>
                  <a:pathLst>
                    <a:path extrusionOk="0" h="1081" w="1674">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3"/>
                <p:cNvSpPr/>
                <p:nvPr/>
              </p:nvSpPr>
              <p:spPr>
                <a:xfrm>
                  <a:off x="2021575" y="903225"/>
                  <a:ext cx="41375" cy="27025"/>
                </a:xfrm>
                <a:custGeom>
                  <a:rect b="b" l="l" r="r" t="t"/>
                  <a:pathLst>
                    <a:path extrusionOk="0" h="1081" w="1655">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3"/>
                <p:cNvSpPr/>
                <p:nvPr/>
              </p:nvSpPr>
              <p:spPr>
                <a:xfrm>
                  <a:off x="1932075" y="923175"/>
                  <a:ext cx="41375" cy="27025"/>
                </a:xfrm>
                <a:custGeom>
                  <a:rect b="b" l="l" r="r" t="t"/>
                  <a:pathLst>
                    <a:path extrusionOk="0" h="1081" w="1655">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3"/>
                <p:cNvSpPr/>
                <p:nvPr/>
              </p:nvSpPr>
              <p:spPr>
                <a:xfrm>
                  <a:off x="1850375" y="877950"/>
                  <a:ext cx="41375" cy="26525"/>
                </a:xfrm>
                <a:custGeom>
                  <a:rect b="b" l="l" r="r" t="t"/>
                  <a:pathLst>
                    <a:path extrusionOk="0" h="1061" w="1655">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3"/>
                <p:cNvSpPr/>
                <p:nvPr/>
              </p:nvSpPr>
              <p:spPr>
                <a:xfrm>
                  <a:off x="1738500" y="911025"/>
                  <a:ext cx="41375" cy="27000"/>
                </a:xfrm>
                <a:custGeom>
                  <a:rect b="b" l="l" r="r" t="t"/>
                  <a:pathLst>
                    <a:path extrusionOk="0" h="1080" w="1655">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3"/>
                <p:cNvSpPr/>
                <p:nvPr/>
              </p:nvSpPr>
              <p:spPr>
                <a:xfrm>
                  <a:off x="2276450" y="1035100"/>
                  <a:ext cx="41850" cy="27450"/>
                </a:xfrm>
                <a:custGeom>
                  <a:rect b="b" l="l" r="r" t="t"/>
                  <a:pathLst>
                    <a:path extrusionOk="0" h="1098" w="1674">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3"/>
                <p:cNvSpPr/>
                <p:nvPr/>
              </p:nvSpPr>
              <p:spPr>
                <a:xfrm>
                  <a:off x="862050" y="462325"/>
                  <a:ext cx="345350" cy="197500"/>
                </a:xfrm>
                <a:custGeom>
                  <a:rect b="b" l="l" r="r" t="t"/>
                  <a:pathLst>
                    <a:path extrusionOk="0" h="7900" w="13814">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3"/>
                <p:cNvSpPr/>
                <p:nvPr/>
              </p:nvSpPr>
              <p:spPr>
                <a:xfrm>
                  <a:off x="2138800" y="671475"/>
                  <a:ext cx="230550" cy="6350"/>
                </a:xfrm>
                <a:custGeom>
                  <a:rect b="b" l="l" r="r" t="t"/>
                  <a:pathLst>
                    <a:path extrusionOk="0" h="254" w="9222">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3"/>
                <p:cNvSpPr/>
                <p:nvPr/>
              </p:nvSpPr>
              <p:spPr>
                <a:xfrm>
                  <a:off x="1131514" y="2433822"/>
                  <a:ext cx="219375" cy="125775"/>
                </a:xfrm>
                <a:custGeom>
                  <a:rect b="b" l="l" r="r" t="t"/>
                  <a:pathLst>
                    <a:path extrusionOk="0" h="5031" w="8775">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3"/>
                <p:cNvSpPr/>
                <p:nvPr/>
              </p:nvSpPr>
              <p:spPr>
                <a:xfrm>
                  <a:off x="1627625" y="646675"/>
                  <a:ext cx="5850" cy="200900"/>
                </a:xfrm>
                <a:custGeom>
                  <a:rect b="b" l="l" r="r" t="t"/>
                  <a:pathLst>
                    <a:path extrusionOk="0" h="8036" w="234">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3"/>
                <p:cNvSpPr/>
                <p:nvPr/>
              </p:nvSpPr>
              <p:spPr>
                <a:xfrm>
                  <a:off x="1655350" y="779450"/>
                  <a:ext cx="41350" cy="25800"/>
                </a:xfrm>
                <a:custGeom>
                  <a:rect b="b" l="l" r="r" t="t"/>
                  <a:pathLst>
                    <a:path extrusionOk="0" h="1032" w="1654">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3"/>
                <p:cNvSpPr/>
                <p:nvPr/>
              </p:nvSpPr>
              <p:spPr>
                <a:xfrm>
                  <a:off x="1672850" y="619925"/>
                  <a:ext cx="6350" cy="162950"/>
                </a:xfrm>
                <a:custGeom>
                  <a:rect b="b" l="l" r="r" t="t"/>
                  <a:pathLst>
                    <a:path extrusionOk="0" h="6518" w="254">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3"/>
                <p:cNvSpPr/>
                <p:nvPr/>
              </p:nvSpPr>
              <p:spPr>
                <a:xfrm>
                  <a:off x="1701550" y="719150"/>
                  <a:ext cx="41350" cy="25800"/>
                </a:xfrm>
                <a:custGeom>
                  <a:rect b="b" l="l" r="r" t="t"/>
                  <a:pathLst>
                    <a:path extrusionOk="0" h="1032" w="1654">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3"/>
                <p:cNvSpPr/>
                <p:nvPr/>
              </p:nvSpPr>
              <p:spPr>
                <a:xfrm>
                  <a:off x="1719050" y="593650"/>
                  <a:ext cx="6350" cy="129900"/>
                </a:xfrm>
                <a:custGeom>
                  <a:rect b="b" l="l" r="r" t="t"/>
                  <a:pathLst>
                    <a:path extrusionOk="0" h="5196" w="254">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3"/>
                <p:cNvSpPr/>
                <p:nvPr/>
              </p:nvSpPr>
              <p:spPr>
                <a:xfrm>
                  <a:off x="1747275" y="654925"/>
                  <a:ext cx="41350" cy="26300"/>
                </a:xfrm>
                <a:custGeom>
                  <a:rect b="b" l="l" r="r" t="t"/>
                  <a:pathLst>
                    <a:path extrusionOk="0" h="1052" w="1654">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3"/>
                <p:cNvSpPr/>
                <p:nvPr/>
              </p:nvSpPr>
              <p:spPr>
                <a:xfrm>
                  <a:off x="1764775" y="566900"/>
                  <a:ext cx="6350" cy="92450"/>
                </a:xfrm>
                <a:custGeom>
                  <a:rect b="b" l="l" r="r" t="t"/>
                  <a:pathLst>
                    <a:path extrusionOk="0" h="3698" w="254">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3"/>
                <p:cNvSpPr/>
                <p:nvPr/>
              </p:nvSpPr>
              <p:spPr>
                <a:xfrm>
                  <a:off x="2282750" y="462325"/>
                  <a:ext cx="19000" cy="1500"/>
                </a:xfrm>
                <a:custGeom>
                  <a:rect b="b" l="l" r="r" t="t"/>
                  <a:pathLst>
                    <a:path extrusionOk="0" h="60" w="760">
                      <a:moveTo>
                        <a:pt x="1" y="1"/>
                      </a:moveTo>
                      <a:cubicBezTo>
                        <a:pt x="118" y="59"/>
                        <a:pt x="234" y="59"/>
                        <a:pt x="390" y="59"/>
                      </a:cubicBezTo>
                      <a:cubicBezTo>
                        <a:pt x="546" y="59"/>
                        <a:pt x="623" y="40"/>
                        <a:pt x="7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3"/>
                <p:cNvSpPr/>
                <p:nvPr/>
              </p:nvSpPr>
              <p:spPr>
                <a:xfrm>
                  <a:off x="2340150" y="477275"/>
                  <a:ext cx="29200" cy="26425"/>
                </a:xfrm>
                <a:custGeom>
                  <a:rect b="b" l="l" r="r" t="t"/>
                  <a:pathLst>
                    <a:path extrusionOk="0" h="1057" w="1168">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41" name="Google Shape;2641;p33"/>
            <p:cNvGrpSpPr/>
            <p:nvPr/>
          </p:nvGrpSpPr>
          <p:grpSpPr>
            <a:xfrm>
              <a:off x="8056873" y="1189750"/>
              <a:ext cx="373850" cy="899213"/>
              <a:chOff x="10985382" y="-7411116"/>
              <a:chExt cx="815553" cy="1961633"/>
            </a:xfrm>
          </p:grpSpPr>
          <p:sp>
            <p:nvSpPr>
              <p:cNvPr id="2642" name="Google Shape;2642;p33"/>
              <p:cNvSpPr/>
              <p:nvPr/>
            </p:nvSpPr>
            <p:spPr>
              <a:xfrm>
                <a:off x="11219661" y="-6589108"/>
                <a:ext cx="358461" cy="1139625"/>
              </a:xfrm>
              <a:custGeom>
                <a:rect b="b" l="l" r="r" t="t"/>
                <a:pathLst>
                  <a:path extrusionOk="0" h="4772" w="1501">
                    <a:moveTo>
                      <a:pt x="412" y="1"/>
                    </a:moveTo>
                    <a:cubicBezTo>
                      <a:pt x="341" y="1"/>
                      <a:pt x="274" y="16"/>
                      <a:pt x="213" y="46"/>
                    </a:cubicBezTo>
                    <a:cubicBezTo>
                      <a:pt x="71" y="141"/>
                      <a:pt x="0" y="283"/>
                      <a:pt x="0" y="495"/>
                    </a:cubicBezTo>
                    <a:lnTo>
                      <a:pt x="0" y="3933"/>
                    </a:lnTo>
                    <a:cubicBezTo>
                      <a:pt x="0" y="4004"/>
                      <a:pt x="59" y="4063"/>
                      <a:pt x="130" y="4063"/>
                    </a:cubicBezTo>
                    <a:cubicBezTo>
                      <a:pt x="201" y="4063"/>
                      <a:pt x="260" y="4004"/>
                      <a:pt x="260" y="3933"/>
                    </a:cubicBezTo>
                    <a:lnTo>
                      <a:pt x="260" y="495"/>
                    </a:lnTo>
                    <a:cubicBezTo>
                      <a:pt x="260" y="389"/>
                      <a:pt x="296" y="318"/>
                      <a:pt x="343" y="283"/>
                    </a:cubicBezTo>
                    <a:cubicBezTo>
                      <a:pt x="363" y="275"/>
                      <a:pt x="384" y="271"/>
                      <a:pt x="406" y="271"/>
                    </a:cubicBezTo>
                    <a:cubicBezTo>
                      <a:pt x="450" y="271"/>
                      <a:pt x="500" y="287"/>
                      <a:pt x="555" y="318"/>
                    </a:cubicBezTo>
                    <a:lnTo>
                      <a:pt x="780" y="448"/>
                    </a:lnTo>
                    <a:cubicBezTo>
                      <a:pt x="1004" y="578"/>
                      <a:pt x="1205" y="932"/>
                      <a:pt x="1205" y="1204"/>
                    </a:cubicBezTo>
                    <a:lnTo>
                      <a:pt x="1205" y="4642"/>
                    </a:lnTo>
                    <a:cubicBezTo>
                      <a:pt x="1205" y="4713"/>
                      <a:pt x="1264" y="4772"/>
                      <a:pt x="1347" y="4772"/>
                    </a:cubicBezTo>
                    <a:cubicBezTo>
                      <a:pt x="1418" y="4772"/>
                      <a:pt x="1477" y="4713"/>
                      <a:pt x="1501" y="4642"/>
                    </a:cubicBezTo>
                    <a:lnTo>
                      <a:pt x="1501" y="1204"/>
                    </a:lnTo>
                    <a:cubicBezTo>
                      <a:pt x="1501" y="826"/>
                      <a:pt x="1252" y="389"/>
                      <a:pt x="934" y="212"/>
                    </a:cubicBezTo>
                    <a:lnTo>
                      <a:pt x="709" y="82"/>
                    </a:lnTo>
                    <a:cubicBezTo>
                      <a:pt x="608" y="28"/>
                      <a:pt x="507" y="1"/>
                      <a:pt x="412" y="1"/>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3"/>
              <p:cNvSpPr/>
              <p:nvPr/>
            </p:nvSpPr>
            <p:spPr>
              <a:xfrm>
                <a:off x="11019294" y="-6544210"/>
                <a:ext cx="747969" cy="280846"/>
              </a:xfrm>
              <a:custGeom>
                <a:rect b="b" l="l" r="r" t="t"/>
                <a:pathLst>
                  <a:path extrusionOk="0" h="1176" w="3132">
                    <a:moveTo>
                      <a:pt x="3131" y="0"/>
                    </a:moveTo>
                    <a:lnTo>
                      <a:pt x="3124" y="87"/>
                    </a:lnTo>
                    <a:lnTo>
                      <a:pt x="3124" y="87"/>
                    </a:lnTo>
                    <a:cubicBezTo>
                      <a:pt x="3129" y="58"/>
                      <a:pt x="3131" y="29"/>
                      <a:pt x="3131" y="0"/>
                    </a:cubicBezTo>
                    <a:close/>
                    <a:moveTo>
                      <a:pt x="12" y="0"/>
                    </a:moveTo>
                    <a:lnTo>
                      <a:pt x="1" y="272"/>
                    </a:lnTo>
                    <a:cubicBezTo>
                      <a:pt x="1" y="496"/>
                      <a:pt x="142" y="733"/>
                      <a:pt x="449" y="910"/>
                    </a:cubicBezTo>
                    <a:cubicBezTo>
                      <a:pt x="757" y="1087"/>
                      <a:pt x="1155" y="1176"/>
                      <a:pt x="1554" y="1176"/>
                    </a:cubicBezTo>
                    <a:cubicBezTo>
                      <a:pt x="1953" y="1176"/>
                      <a:pt x="2351" y="1087"/>
                      <a:pt x="2659" y="910"/>
                    </a:cubicBezTo>
                    <a:cubicBezTo>
                      <a:pt x="2966" y="733"/>
                      <a:pt x="3107" y="508"/>
                      <a:pt x="3107" y="272"/>
                    </a:cubicBezTo>
                    <a:lnTo>
                      <a:pt x="3124" y="87"/>
                    </a:lnTo>
                    <a:lnTo>
                      <a:pt x="3124" y="87"/>
                    </a:lnTo>
                    <a:cubicBezTo>
                      <a:pt x="3088" y="289"/>
                      <a:pt x="2929" y="471"/>
                      <a:pt x="2670" y="626"/>
                    </a:cubicBezTo>
                    <a:cubicBezTo>
                      <a:pt x="2369" y="804"/>
                      <a:pt x="1970" y="892"/>
                      <a:pt x="1572" y="892"/>
                    </a:cubicBezTo>
                    <a:cubicBezTo>
                      <a:pt x="1173" y="892"/>
                      <a:pt x="774" y="804"/>
                      <a:pt x="473" y="626"/>
                    </a:cubicBezTo>
                    <a:cubicBezTo>
                      <a:pt x="154" y="449"/>
                      <a:pt x="12" y="237"/>
                      <a:pt x="12" y="0"/>
                    </a:cubicBezTo>
                    <a:close/>
                  </a:path>
                </a:pathLst>
              </a:custGeom>
              <a:solidFill>
                <a:schemeClr val="l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3"/>
              <p:cNvSpPr/>
              <p:nvPr/>
            </p:nvSpPr>
            <p:spPr>
              <a:xfrm>
                <a:off x="11484748" y="-6544210"/>
                <a:ext cx="282518" cy="273921"/>
              </a:xfrm>
              <a:custGeom>
                <a:rect b="b" l="l" r="r" t="t"/>
                <a:pathLst>
                  <a:path extrusionOk="0" h="1147" w="1183">
                    <a:moveTo>
                      <a:pt x="1182" y="0"/>
                    </a:moveTo>
                    <a:lnTo>
                      <a:pt x="1175" y="87"/>
                    </a:lnTo>
                    <a:lnTo>
                      <a:pt x="1175" y="87"/>
                    </a:lnTo>
                    <a:cubicBezTo>
                      <a:pt x="1180" y="58"/>
                      <a:pt x="1182" y="29"/>
                      <a:pt x="1182" y="0"/>
                    </a:cubicBezTo>
                    <a:close/>
                    <a:moveTo>
                      <a:pt x="1175" y="87"/>
                    </a:moveTo>
                    <a:cubicBezTo>
                      <a:pt x="1139" y="289"/>
                      <a:pt x="980" y="471"/>
                      <a:pt x="721" y="626"/>
                    </a:cubicBezTo>
                    <a:cubicBezTo>
                      <a:pt x="509" y="744"/>
                      <a:pt x="261" y="827"/>
                      <a:pt x="13" y="863"/>
                    </a:cubicBezTo>
                    <a:lnTo>
                      <a:pt x="1" y="1146"/>
                    </a:lnTo>
                    <a:cubicBezTo>
                      <a:pt x="261" y="1099"/>
                      <a:pt x="497" y="1028"/>
                      <a:pt x="710" y="910"/>
                    </a:cubicBezTo>
                    <a:cubicBezTo>
                      <a:pt x="1017" y="733"/>
                      <a:pt x="1158" y="508"/>
                      <a:pt x="1158" y="272"/>
                    </a:cubicBezTo>
                    <a:lnTo>
                      <a:pt x="1175" y="87"/>
                    </a:lnTo>
                    <a:close/>
                  </a:path>
                </a:pathLst>
              </a:custGeom>
              <a:solidFill>
                <a:schemeClr val="l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3"/>
              <p:cNvSpPr/>
              <p:nvPr/>
            </p:nvSpPr>
            <p:spPr>
              <a:xfrm>
                <a:off x="11295844" y="-6338350"/>
                <a:ext cx="192007" cy="76421"/>
              </a:xfrm>
              <a:custGeom>
                <a:rect b="b" l="l" r="r" t="t"/>
                <a:pathLst>
                  <a:path extrusionOk="0" h="320" w="804">
                    <a:moveTo>
                      <a:pt x="24" y="1"/>
                    </a:moveTo>
                    <a:lnTo>
                      <a:pt x="0" y="284"/>
                    </a:lnTo>
                    <a:cubicBezTo>
                      <a:pt x="130" y="308"/>
                      <a:pt x="263" y="320"/>
                      <a:pt x="396" y="320"/>
                    </a:cubicBezTo>
                    <a:cubicBezTo>
                      <a:pt x="529" y="320"/>
                      <a:pt x="662" y="308"/>
                      <a:pt x="792" y="284"/>
                    </a:cubicBezTo>
                    <a:lnTo>
                      <a:pt x="804" y="1"/>
                    </a:lnTo>
                    <a:lnTo>
                      <a:pt x="804" y="1"/>
                    </a:lnTo>
                    <a:cubicBezTo>
                      <a:pt x="679" y="18"/>
                      <a:pt x="550" y="27"/>
                      <a:pt x="418" y="27"/>
                    </a:cubicBezTo>
                    <a:cubicBezTo>
                      <a:pt x="287" y="27"/>
                      <a:pt x="154" y="18"/>
                      <a:pt x="24" y="1"/>
                    </a:cubicBezTo>
                    <a:close/>
                  </a:path>
                </a:pathLst>
              </a:custGeom>
              <a:solidFill>
                <a:srgbClr val="FFFFFF">
                  <a:alpha val="3725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3"/>
              <p:cNvSpPr/>
              <p:nvPr/>
            </p:nvSpPr>
            <p:spPr>
              <a:xfrm>
                <a:off x="11098342" y="-6411667"/>
                <a:ext cx="203232" cy="141378"/>
              </a:xfrm>
              <a:custGeom>
                <a:rect b="b" l="l" r="r" t="t"/>
                <a:pathLst>
                  <a:path extrusionOk="0" h="592" w="851">
                    <a:moveTo>
                      <a:pt x="12" y="0"/>
                    </a:moveTo>
                    <a:lnTo>
                      <a:pt x="0" y="284"/>
                    </a:lnTo>
                    <a:cubicBezTo>
                      <a:pt x="48" y="308"/>
                      <a:pt x="71" y="319"/>
                      <a:pt x="118" y="355"/>
                    </a:cubicBezTo>
                    <a:cubicBezTo>
                      <a:pt x="331" y="473"/>
                      <a:pt x="567" y="544"/>
                      <a:pt x="827" y="591"/>
                    </a:cubicBezTo>
                    <a:lnTo>
                      <a:pt x="851" y="308"/>
                    </a:lnTo>
                    <a:cubicBezTo>
                      <a:pt x="591" y="272"/>
                      <a:pt x="343" y="189"/>
                      <a:pt x="130" y="71"/>
                    </a:cubicBezTo>
                    <a:cubicBezTo>
                      <a:pt x="95" y="48"/>
                      <a:pt x="48" y="24"/>
                      <a:pt x="12" y="0"/>
                    </a:cubicBezTo>
                    <a:close/>
                  </a:path>
                </a:pathLst>
              </a:custGeom>
              <a:solidFill>
                <a:srgbClr val="EBEAEA">
                  <a:alpha val="27669"/>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3"/>
              <p:cNvSpPr/>
              <p:nvPr/>
            </p:nvSpPr>
            <p:spPr>
              <a:xfrm>
                <a:off x="11019294" y="-6549942"/>
                <a:ext cx="84779" cy="200605"/>
              </a:xfrm>
              <a:custGeom>
                <a:rect b="b" l="l" r="r" t="t"/>
                <a:pathLst>
                  <a:path extrusionOk="0" h="840" w="355">
                    <a:moveTo>
                      <a:pt x="12" y="1"/>
                    </a:moveTo>
                    <a:lnTo>
                      <a:pt x="1" y="284"/>
                    </a:lnTo>
                    <a:cubicBezTo>
                      <a:pt x="1" y="331"/>
                      <a:pt x="1" y="390"/>
                      <a:pt x="12" y="426"/>
                    </a:cubicBezTo>
                    <a:cubicBezTo>
                      <a:pt x="60" y="579"/>
                      <a:pt x="154" y="721"/>
                      <a:pt x="331" y="839"/>
                    </a:cubicBezTo>
                    <a:lnTo>
                      <a:pt x="355" y="568"/>
                    </a:lnTo>
                    <a:cubicBezTo>
                      <a:pt x="190" y="450"/>
                      <a:pt x="71" y="320"/>
                      <a:pt x="24" y="154"/>
                    </a:cubicBezTo>
                    <a:cubicBezTo>
                      <a:pt x="12" y="107"/>
                      <a:pt x="12" y="48"/>
                      <a:pt x="12" y="1"/>
                    </a:cubicBezTo>
                    <a:close/>
                  </a:path>
                </a:pathLst>
              </a:custGeom>
              <a:solidFill>
                <a:srgbClr val="EBEAEA">
                  <a:alpha val="5157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3"/>
              <p:cNvSpPr/>
              <p:nvPr/>
            </p:nvSpPr>
            <p:spPr>
              <a:xfrm>
                <a:off x="10985382" y="-6760101"/>
                <a:ext cx="815553" cy="429151"/>
              </a:xfrm>
              <a:custGeom>
                <a:rect b="b" l="l" r="r" t="t"/>
                <a:pathLst>
                  <a:path extrusionOk="0" h="1797" w="3415">
                    <a:moveTo>
                      <a:pt x="1705" y="1"/>
                    </a:moveTo>
                    <a:cubicBezTo>
                      <a:pt x="1309" y="1"/>
                      <a:pt x="916" y="89"/>
                      <a:pt x="615" y="266"/>
                    </a:cubicBezTo>
                    <a:cubicBezTo>
                      <a:pt x="1" y="621"/>
                      <a:pt x="1" y="1176"/>
                      <a:pt x="615" y="1530"/>
                    </a:cubicBezTo>
                    <a:cubicBezTo>
                      <a:pt x="916" y="1708"/>
                      <a:pt x="1315" y="1796"/>
                      <a:pt x="1714" y="1796"/>
                    </a:cubicBezTo>
                    <a:cubicBezTo>
                      <a:pt x="2112" y="1796"/>
                      <a:pt x="2511" y="1708"/>
                      <a:pt x="2812" y="1530"/>
                    </a:cubicBezTo>
                    <a:cubicBezTo>
                      <a:pt x="3415" y="1176"/>
                      <a:pt x="3415" y="621"/>
                      <a:pt x="2812" y="266"/>
                    </a:cubicBezTo>
                    <a:cubicBezTo>
                      <a:pt x="2499" y="89"/>
                      <a:pt x="2101" y="1"/>
                      <a:pt x="1705" y="1"/>
                    </a:cubicBezTo>
                    <a:close/>
                  </a:path>
                </a:pathLst>
              </a:custGeom>
              <a:solidFill>
                <a:schemeClr val="l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3"/>
              <p:cNvSpPr/>
              <p:nvPr/>
            </p:nvSpPr>
            <p:spPr>
              <a:xfrm>
                <a:off x="11053206" y="-7215764"/>
                <a:ext cx="677279" cy="847316"/>
              </a:xfrm>
              <a:custGeom>
                <a:rect b="b" l="l" r="r" t="t"/>
                <a:pathLst>
                  <a:path extrusionOk="0" h="3548" w="2836">
                    <a:moveTo>
                      <a:pt x="2835" y="1"/>
                    </a:moveTo>
                    <a:lnTo>
                      <a:pt x="2835" y="5"/>
                    </a:lnTo>
                    <a:lnTo>
                      <a:pt x="2835" y="5"/>
                    </a:lnTo>
                    <a:cubicBezTo>
                      <a:pt x="2835" y="3"/>
                      <a:pt x="2835" y="2"/>
                      <a:pt x="2835" y="1"/>
                    </a:cubicBezTo>
                    <a:close/>
                    <a:moveTo>
                      <a:pt x="12" y="1"/>
                    </a:moveTo>
                    <a:lnTo>
                      <a:pt x="0" y="2730"/>
                    </a:lnTo>
                    <a:cubicBezTo>
                      <a:pt x="0" y="2942"/>
                      <a:pt x="130" y="3143"/>
                      <a:pt x="414" y="3308"/>
                    </a:cubicBezTo>
                    <a:cubicBezTo>
                      <a:pt x="685" y="3468"/>
                      <a:pt x="1049" y="3548"/>
                      <a:pt x="1412" y="3548"/>
                    </a:cubicBezTo>
                    <a:cubicBezTo>
                      <a:pt x="1775" y="3548"/>
                      <a:pt x="2138" y="3468"/>
                      <a:pt x="2410" y="3308"/>
                    </a:cubicBezTo>
                    <a:cubicBezTo>
                      <a:pt x="2694" y="3143"/>
                      <a:pt x="2824" y="2942"/>
                      <a:pt x="2824" y="2730"/>
                    </a:cubicBezTo>
                    <a:lnTo>
                      <a:pt x="2835" y="5"/>
                    </a:lnTo>
                    <a:lnTo>
                      <a:pt x="2835" y="5"/>
                    </a:lnTo>
                    <a:cubicBezTo>
                      <a:pt x="2834" y="204"/>
                      <a:pt x="2704" y="415"/>
                      <a:pt x="2422" y="580"/>
                    </a:cubicBezTo>
                    <a:cubicBezTo>
                      <a:pt x="2150" y="739"/>
                      <a:pt x="1790" y="819"/>
                      <a:pt x="1428" y="819"/>
                    </a:cubicBezTo>
                    <a:cubicBezTo>
                      <a:pt x="1066" y="819"/>
                      <a:pt x="703" y="739"/>
                      <a:pt x="426" y="580"/>
                    </a:cubicBezTo>
                    <a:cubicBezTo>
                      <a:pt x="154" y="426"/>
                      <a:pt x="12" y="202"/>
                      <a:pt x="12" y="1"/>
                    </a:cubicBezTo>
                    <a:close/>
                  </a:path>
                </a:pathLst>
              </a:custGeom>
              <a:solidFill>
                <a:schemeClr val="l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3"/>
              <p:cNvSpPr/>
              <p:nvPr/>
            </p:nvSpPr>
            <p:spPr>
              <a:xfrm>
                <a:off x="11476389" y="-7215764"/>
                <a:ext cx="254099" cy="838241"/>
              </a:xfrm>
              <a:custGeom>
                <a:rect b="b" l="l" r="r" t="t"/>
                <a:pathLst>
                  <a:path extrusionOk="0" h="3510" w="1064">
                    <a:moveTo>
                      <a:pt x="1063" y="1"/>
                    </a:moveTo>
                    <a:lnTo>
                      <a:pt x="1063" y="5"/>
                    </a:lnTo>
                    <a:lnTo>
                      <a:pt x="1063" y="5"/>
                    </a:lnTo>
                    <a:cubicBezTo>
                      <a:pt x="1063" y="3"/>
                      <a:pt x="1063" y="2"/>
                      <a:pt x="1063" y="1"/>
                    </a:cubicBezTo>
                    <a:close/>
                    <a:moveTo>
                      <a:pt x="1063" y="5"/>
                    </a:moveTo>
                    <a:cubicBezTo>
                      <a:pt x="1062" y="204"/>
                      <a:pt x="932" y="415"/>
                      <a:pt x="650" y="580"/>
                    </a:cubicBezTo>
                    <a:cubicBezTo>
                      <a:pt x="473" y="674"/>
                      <a:pt x="248" y="757"/>
                      <a:pt x="12" y="780"/>
                    </a:cubicBezTo>
                    <a:lnTo>
                      <a:pt x="0" y="3509"/>
                    </a:lnTo>
                    <a:cubicBezTo>
                      <a:pt x="237" y="3486"/>
                      <a:pt x="461" y="3415"/>
                      <a:pt x="638" y="3308"/>
                    </a:cubicBezTo>
                    <a:cubicBezTo>
                      <a:pt x="922" y="3143"/>
                      <a:pt x="1052" y="2942"/>
                      <a:pt x="1052" y="2730"/>
                    </a:cubicBezTo>
                    <a:lnTo>
                      <a:pt x="1063" y="5"/>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3"/>
              <p:cNvSpPr/>
              <p:nvPr/>
            </p:nvSpPr>
            <p:spPr>
              <a:xfrm>
                <a:off x="11307068" y="-7029487"/>
                <a:ext cx="172424" cy="658891"/>
              </a:xfrm>
              <a:custGeom>
                <a:rect b="b" l="l" r="r" t="t"/>
                <a:pathLst>
                  <a:path extrusionOk="0" h="2759" w="722">
                    <a:moveTo>
                      <a:pt x="12" y="0"/>
                    </a:moveTo>
                    <a:lnTo>
                      <a:pt x="0" y="2741"/>
                    </a:lnTo>
                    <a:cubicBezTo>
                      <a:pt x="119" y="2753"/>
                      <a:pt x="237" y="2759"/>
                      <a:pt x="355" y="2759"/>
                    </a:cubicBezTo>
                    <a:cubicBezTo>
                      <a:pt x="473" y="2759"/>
                      <a:pt x="591" y="2753"/>
                      <a:pt x="709" y="2741"/>
                    </a:cubicBezTo>
                    <a:lnTo>
                      <a:pt x="721" y="0"/>
                    </a:lnTo>
                    <a:lnTo>
                      <a:pt x="721" y="0"/>
                    </a:lnTo>
                    <a:cubicBezTo>
                      <a:pt x="603" y="24"/>
                      <a:pt x="485" y="36"/>
                      <a:pt x="367" y="36"/>
                    </a:cubicBezTo>
                    <a:cubicBezTo>
                      <a:pt x="249" y="36"/>
                      <a:pt x="130" y="24"/>
                      <a:pt x="12" y="0"/>
                    </a:cubicBezTo>
                    <a:close/>
                  </a:path>
                </a:pathLst>
              </a:custGeom>
              <a:solidFill>
                <a:srgbClr val="EBEAEA">
                  <a:alpha val="5157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3"/>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FDB01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3"/>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1E8AC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3"/>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3"/>
              <p:cNvSpPr/>
              <p:nvPr/>
            </p:nvSpPr>
            <p:spPr>
              <a:xfrm>
                <a:off x="11053206" y="-7215764"/>
                <a:ext cx="79287" cy="776149"/>
              </a:xfrm>
              <a:custGeom>
                <a:rect b="b" l="l" r="r" t="t"/>
                <a:pathLst>
                  <a:path extrusionOk="0" h="3250" w="332">
                    <a:moveTo>
                      <a:pt x="12" y="1"/>
                    </a:moveTo>
                    <a:lnTo>
                      <a:pt x="0" y="2730"/>
                    </a:lnTo>
                    <a:cubicBezTo>
                      <a:pt x="0" y="2777"/>
                      <a:pt x="0" y="2824"/>
                      <a:pt x="12" y="2860"/>
                    </a:cubicBezTo>
                    <a:cubicBezTo>
                      <a:pt x="59" y="3001"/>
                      <a:pt x="154" y="3131"/>
                      <a:pt x="307" y="3249"/>
                    </a:cubicBezTo>
                    <a:lnTo>
                      <a:pt x="331" y="521"/>
                    </a:lnTo>
                    <a:cubicBezTo>
                      <a:pt x="166" y="402"/>
                      <a:pt x="71" y="272"/>
                      <a:pt x="36" y="131"/>
                    </a:cubicBezTo>
                    <a:cubicBezTo>
                      <a:pt x="12" y="83"/>
                      <a:pt x="12" y="48"/>
                      <a:pt x="12" y="1"/>
                    </a:cubicBezTo>
                    <a:close/>
                  </a:path>
                </a:pathLst>
              </a:custGeom>
              <a:solidFill>
                <a:srgbClr val="EBEAEA">
                  <a:alpha val="5157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3"/>
              <p:cNvSpPr/>
              <p:nvPr/>
            </p:nvSpPr>
            <p:spPr>
              <a:xfrm>
                <a:off x="11022159" y="-7411116"/>
                <a:ext cx="745103" cy="390940"/>
              </a:xfrm>
              <a:custGeom>
                <a:rect b="b" l="l" r="r" t="t"/>
                <a:pathLst>
                  <a:path extrusionOk="0" h="1637" w="3120">
                    <a:moveTo>
                      <a:pt x="1554" y="1"/>
                    </a:moveTo>
                    <a:cubicBezTo>
                      <a:pt x="1193" y="1"/>
                      <a:pt x="833" y="80"/>
                      <a:pt x="556" y="240"/>
                    </a:cubicBezTo>
                    <a:cubicBezTo>
                      <a:pt x="0" y="559"/>
                      <a:pt x="12" y="1067"/>
                      <a:pt x="556" y="1398"/>
                    </a:cubicBezTo>
                    <a:cubicBezTo>
                      <a:pt x="833" y="1557"/>
                      <a:pt x="1196" y="1637"/>
                      <a:pt x="1558" y="1637"/>
                    </a:cubicBezTo>
                    <a:cubicBezTo>
                      <a:pt x="1920" y="1637"/>
                      <a:pt x="2280" y="1557"/>
                      <a:pt x="2552" y="1398"/>
                    </a:cubicBezTo>
                    <a:cubicBezTo>
                      <a:pt x="3119" y="1090"/>
                      <a:pt x="3095" y="571"/>
                      <a:pt x="2552" y="240"/>
                    </a:cubicBezTo>
                    <a:cubicBezTo>
                      <a:pt x="2274" y="80"/>
                      <a:pt x="1914" y="1"/>
                      <a:pt x="1554" y="1"/>
                    </a:cubicBezTo>
                    <a:close/>
                  </a:path>
                </a:pathLst>
              </a:custGeom>
              <a:solidFill>
                <a:schemeClr val="l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3"/>
              <p:cNvSpPr/>
              <p:nvPr/>
            </p:nvSpPr>
            <p:spPr>
              <a:xfrm>
                <a:off x="11216795" y="-7001306"/>
                <a:ext cx="316191" cy="618053"/>
              </a:xfrm>
              <a:custGeom>
                <a:rect b="b" l="l" r="r" t="t"/>
                <a:pathLst>
                  <a:path extrusionOk="0" h="2588" w="1324">
                    <a:moveTo>
                      <a:pt x="0" y="1"/>
                    </a:moveTo>
                    <a:lnTo>
                      <a:pt x="0" y="1678"/>
                    </a:lnTo>
                    <a:lnTo>
                      <a:pt x="0" y="2529"/>
                    </a:lnTo>
                    <a:cubicBezTo>
                      <a:pt x="83" y="2564"/>
                      <a:pt x="166" y="2576"/>
                      <a:pt x="260" y="2588"/>
                    </a:cubicBezTo>
                    <a:lnTo>
                      <a:pt x="260" y="1560"/>
                    </a:lnTo>
                    <a:lnTo>
                      <a:pt x="260" y="1158"/>
                    </a:lnTo>
                    <a:lnTo>
                      <a:pt x="1324" y="60"/>
                    </a:lnTo>
                    <a:lnTo>
                      <a:pt x="0" y="1"/>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3"/>
              <p:cNvSpPr/>
              <p:nvPr/>
            </p:nvSpPr>
            <p:spPr>
              <a:xfrm>
                <a:off x="11394475" y="-6919392"/>
                <a:ext cx="177917" cy="533274"/>
              </a:xfrm>
              <a:custGeom>
                <a:rect b="b" l="l" r="r" t="t"/>
                <a:pathLst>
                  <a:path extrusionOk="0" h="2233" w="745">
                    <a:moveTo>
                      <a:pt x="745" y="0"/>
                    </a:moveTo>
                    <a:lnTo>
                      <a:pt x="1" y="815"/>
                    </a:lnTo>
                    <a:lnTo>
                      <a:pt x="1" y="1489"/>
                    </a:lnTo>
                    <a:lnTo>
                      <a:pt x="473" y="1760"/>
                    </a:lnTo>
                    <a:lnTo>
                      <a:pt x="473" y="2233"/>
                    </a:lnTo>
                    <a:cubicBezTo>
                      <a:pt x="568" y="2221"/>
                      <a:pt x="650" y="2186"/>
                      <a:pt x="745" y="2174"/>
                    </a:cubicBezTo>
                    <a:lnTo>
                      <a:pt x="745" y="1217"/>
                    </a:lnTo>
                    <a:lnTo>
                      <a:pt x="745" y="402"/>
                    </a:lnTo>
                    <a:lnTo>
                      <a:pt x="745"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9" name="Google Shape;2659;p33"/>
            <p:cNvGrpSpPr/>
            <p:nvPr/>
          </p:nvGrpSpPr>
          <p:grpSpPr>
            <a:xfrm>
              <a:off x="5871605" y="3424534"/>
              <a:ext cx="486408" cy="985516"/>
              <a:chOff x="-1021989" y="255195"/>
              <a:chExt cx="353263" cy="715750"/>
            </a:xfrm>
          </p:grpSpPr>
          <p:sp>
            <p:nvSpPr>
              <p:cNvPr id="2660" name="Google Shape;2660;p33"/>
              <p:cNvSpPr/>
              <p:nvPr/>
            </p:nvSpPr>
            <p:spPr>
              <a:xfrm>
                <a:off x="-929916" y="585798"/>
                <a:ext cx="164427" cy="385146"/>
              </a:xfrm>
              <a:custGeom>
                <a:rect b="b" l="l" r="r" t="t"/>
                <a:pathLst>
                  <a:path extrusionOk="0" h="4844" w="2068">
                    <a:moveTo>
                      <a:pt x="547" y="1"/>
                    </a:moveTo>
                    <a:cubicBezTo>
                      <a:pt x="451" y="1"/>
                      <a:pt x="362" y="24"/>
                      <a:pt x="284" y="71"/>
                    </a:cubicBezTo>
                    <a:cubicBezTo>
                      <a:pt x="107" y="178"/>
                      <a:pt x="0" y="378"/>
                      <a:pt x="0" y="662"/>
                    </a:cubicBezTo>
                    <a:lnTo>
                      <a:pt x="0" y="3674"/>
                    </a:lnTo>
                    <a:cubicBezTo>
                      <a:pt x="0" y="3769"/>
                      <a:pt x="83" y="3828"/>
                      <a:pt x="154" y="3828"/>
                    </a:cubicBezTo>
                    <a:cubicBezTo>
                      <a:pt x="237" y="3828"/>
                      <a:pt x="296" y="3745"/>
                      <a:pt x="296" y="3674"/>
                    </a:cubicBezTo>
                    <a:lnTo>
                      <a:pt x="296" y="662"/>
                    </a:lnTo>
                    <a:cubicBezTo>
                      <a:pt x="296" y="496"/>
                      <a:pt x="355" y="367"/>
                      <a:pt x="449" y="319"/>
                    </a:cubicBezTo>
                    <a:cubicBezTo>
                      <a:pt x="483" y="295"/>
                      <a:pt x="526" y="283"/>
                      <a:pt x="574" y="283"/>
                    </a:cubicBezTo>
                    <a:cubicBezTo>
                      <a:pt x="646" y="283"/>
                      <a:pt x="731" y="310"/>
                      <a:pt x="816" y="367"/>
                    </a:cubicBezTo>
                    <a:lnTo>
                      <a:pt x="1146" y="556"/>
                    </a:lnTo>
                    <a:cubicBezTo>
                      <a:pt x="1501" y="768"/>
                      <a:pt x="1796" y="1264"/>
                      <a:pt x="1796" y="1678"/>
                    </a:cubicBezTo>
                    <a:lnTo>
                      <a:pt x="1796" y="4690"/>
                    </a:lnTo>
                    <a:cubicBezTo>
                      <a:pt x="1796" y="4785"/>
                      <a:pt x="1867" y="4844"/>
                      <a:pt x="1938" y="4844"/>
                    </a:cubicBezTo>
                    <a:cubicBezTo>
                      <a:pt x="2009" y="4844"/>
                      <a:pt x="2068" y="4785"/>
                      <a:pt x="2056" y="4690"/>
                    </a:cubicBezTo>
                    <a:lnTo>
                      <a:pt x="2056" y="1678"/>
                    </a:lnTo>
                    <a:cubicBezTo>
                      <a:pt x="2056" y="1170"/>
                      <a:pt x="1702" y="556"/>
                      <a:pt x="1264" y="307"/>
                    </a:cubicBezTo>
                    <a:lnTo>
                      <a:pt x="934" y="118"/>
                    </a:lnTo>
                    <a:cubicBezTo>
                      <a:pt x="801" y="39"/>
                      <a:pt x="669" y="1"/>
                      <a:pt x="547" y="1"/>
                    </a:cubicBezTo>
                    <a:close/>
                  </a:path>
                </a:pathLst>
              </a:custGeom>
              <a:solidFill>
                <a:schemeClr val="accent5"/>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3"/>
              <p:cNvSpPr/>
              <p:nvPr/>
            </p:nvSpPr>
            <p:spPr>
              <a:xfrm>
                <a:off x="-1007915" y="681608"/>
                <a:ext cx="322254" cy="140256"/>
              </a:xfrm>
              <a:custGeom>
                <a:rect b="b" l="l" r="r" t="t"/>
                <a:pathLst>
                  <a:path extrusionOk="0" h="1764" w="4053">
                    <a:moveTo>
                      <a:pt x="4053" y="0"/>
                    </a:moveTo>
                    <a:lnTo>
                      <a:pt x="4052" y="28"/>
                    </a:lnTo>
                    <a:lnTo>
                      <a:pt x="4052" y="28"/>
                    </a:lnTo>
                    <a:cubicBezTo>
                      <a:pt x="4053" y="19"/>
                      <a:pt x="4053" y="10"/>
                      <a:pt x="4053" y="0"/>
                    </a:cubicBezTo>
                    <a:close/>
                    <a:moveTo>
                      <a:pt x="13" y="0"/>
                    </a:moveTo>
                    <a:lnTo>
                      <a:pt x="1" y="591"/>
                    </a:lnTo>
                    <a:cubicBezTo>
                      <a:pt x="1" y="886"/>
                      <a:pt x="190" y="1182"/>
                      <a:pt x="592" y="1418"/>
                    </a:cubicBezTo>
                    <a:cubicBezTo>
                      <a:pt x="987" y="1648"/>
                      <a:pt x="1507" y="1763"/>
                      <a:pt x="2025" y="1763"/>
                    </a:cubicBezTo>
                    <a:cubicBezTo>
                      <a:pt x="2544" y="1763"/>
                      <a:pt x="3061" y="1648"/>
                      <a:pt x="3450" y="1418"/>
                    </a:cubicBezTo>
                    <a:cubicBezTo>
                      <a:pt x="3852" y="1182"/>
                      <a:pt x="4041" y="886"/>
                      <a:pt x="4041" y="591"/>
                    </a:cubicBezTo>
                    <a:lnTo>
                      <a:pt x="4052" y="28"/>
                    </a:lnTo>
                    <a:lnTo>
                      <a:pt x="4052" y="28"/>
                    </a:lnTo>
                    <a:cubicBezTo>
                      <a:pt x="4041" y="314"/>
                      <a:pt x="3851" y="598"/>
                      <a:pt x="3462" y="827"/>
                    </a:cubicBezTo>
                    <a:cubicBezTo>
                      <a:pt x="3066" y="1058"/>
                      <a:pt x="2550" y="1173"/>
                      <a:pt x="2033" y="1173"/>
                    </a:cubicBezTo>
                    <a:cubicBezTo>
                      <a:pt x="1516" y="1173"/>
                      <a:pt x="999" y="1058"/>
                      <a:pt x="603" y="827"/>
                    </a:cubicBezTo>
                    <a:cubicBezTo>
                      <a:pt x="202" y="615"/>
                      <a:pt x="13" y="296"/>
                      <a:pt x="13" y="0"/>
                    </a:cubicBezTo>
                    <a:close/>
                  </a:path>
                </a:pathLst>
              </a:custGeom>
              <a:solidFill>
                <a:schemeClr val="lt2"/>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3"/>
              <p:cNvSpPr/>
              <p:nvPr/>
            </p:nvSpPr>
            <p:spPr>
              <a:xfrm>
                <a:off x="-1006483" y="680654"/>
                <a:ext cx="323208" cy="141210"/>
              </a:xfrm>
              <a:custGeom>
                <a:rect b="b" l="l" r="r" t="t"/>
                <a:pathLst>
                  <a:path extrusionOk="0" h="1776" w="4065">
                    <a:moveTo>
                      <a:pt x="13" y="0"/>
                    </a:moveTo>
                    <a:lnTo>
                      <a:pt x="1" y="591"/>
                    </a:lnTo>
                    <a:cubicBezTo>
                      <a:pt x="1" y="650"/>
                      <a:pt x="13" y="721"/>
                      <a:pt x="24" y="780"/>
                    </a:cubicBezTo>
                    <a:cubicBezTo>
                      <a:pt x="83" y="981"/>
                      <a:pt x="225" y="1170"/>
                      <a:pt x="438" y="1335"/>
                    </a:cubicBezTo>
                    <a:cubicBezTo>
                      <a:pt x="485" y="1359"/>
                      <a:pt x="544" y="1394"/>
                      <a:pt x="591" y="1430"/>
                    </a:cubicBezTo>
                    <a:cubicBezTo>
                      <a:pt x="851" y="1583"/>
                      <a:pt x="1182" y="1690"/>
                      <a:pt x="1525" y="1749"/>
                    </a:cubicBezTo>
                    <a:cubicBezTo>
                      <a:pt x="1690" y="1767"/>
                      <a:pt x="1858" y="1775"/>
                      <a:pt x="2028" y="1775"/>
                    </a:cubicBezTo>
                    <a:cubicBezTo>
                      <a:pt x="2198" y="1775"/>
                      <a:pt x="2369" y="1767"/>
                      <a:pt x="2541" y="1749"/>
                    </a:cubicBezTo>
                    <a:cubicBezTo>
                      <a:pt x="2883" y="1702"/>
                      <a:pt x="3190" y="1595"/>
                      <a:pt x="3450" y="1430"/>
                    </a:cubicBezTo>
                    <a:cubicBezTo>
                      <a:pt x="3840" y="1217"/>
                      <a:pt x="4041" y="898"/>
                      <a:pt x="4041" y="603"/>
                    </a:cubicBezTo>
                    <a:lnTo>
                      <a:pt x="4065" y="12"/>
                    </a:lnTo>
                    <a:lnTo>
                      <a:pt x="4065" y="12"/>
                    </a:lnTo>
                    <a:cubicBezTo>
                      <a:pt x="4041" y="308"/>
                      <a:pt x="3852" y="603"/>
                      <a:pt x="3474" y="839"/>
                    </a:cubicBezTo>
                    <a:cubicBezTo>
                      <a:pt x="3202" y="993"/>
                      <a:pt x="2895" y="1099"/>
                      <a:pt x="2552" y="1158"/>
                    </a:cubicBezTo>
                    <a:cubicBezTo>
                      <a:pt x="2381" y="1176"/>
                      <a:pt x="2213" y="1185"/>
                      <a:pt x="2044" y="1185"/>
                    </a:cubicBezTo>
                    <a:cubicBezTo>
                      <a:pt x="1876" y="1185"/>
                      <a:pt x="1708" y="1176"/>
                      <a:pt x="1536" y="1158"/>
                    </a:cubicBezTo>
                    <a:cubicBezTo>
                      <a:pt x="1194" y="1111"/>
                      <a:pt x="875" y="1005"/>
                      <a:pt x="603" y="839"/>
                    </a:cubicBezTo>
                    <a:cubicBezTo>
                      <a:pt x="544" y="816"/>
                      <a:pt x="497" y="780"/>
                      <a:pt x="461" y="745"/>
                    </a:cubicBezTo>
                    <a:cubicBezTo>
                      <a:pt x="237" y="579"/>
                      <a:pt x="83" y="390"/>
                      <a:pt x="48" y="189"/>
                    </a:cubicBezTo>
                    <a:cubicBezTo>
                      <a:pt x="24" y="130"/>
                      <a:pt x="13" y="60"/>
                      <a:pt x="13" y="0"/>
                    </a:cubicBezTo>
                    <a:close/>
                  </a:path>
                </a:pathLst>
              </a:custGeom>
              <a:solidFill>
                <a:srgbClr val="282A2E">
                  <a:alpha val="70440"/>
                </a:srgbClr>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3"/>
              <p:cNvSpPr/>
              <p:nvPr/>
            </p:nvSpPr>
            <p:spPr>
              <a:xfrm>
                <a:off x="-1021989" y="589058"/>
                <a:ext cx="353263" cy="185815"/>
              </a:xfrm>
              <a:custGeom>
                <a:rect b="b" l="l" r="r" t="t"/>
                <a:pathLst>
                  <a:path extrusionOk="0" h="2337" w="4443">
                    <a:moveTo>
                      <a:pt x="2210" y="1"/>
                    </a:moveTo>
                    <a:cubicBezTo>
                      <a:pt x="1693" y="1"/>
                      <a:pt x="1176" y="113"/>
                      <a:pt x="780" y="337"/>
                    </a:cubicBezTo>
                    <a:cubicBezTo>
                      <a:pt x="1" y="798"/>
                      <a:pt x="1" y="1530"/>
                      <a:pt x="792" y="1991"/>
                    </a:cubicBezTo>
                    <a:cubicBezTo>
                      <a:pt x="1194" y="2222"/>
                      <a:pt x="1714" y="2337"/>
                      <a:pt x="2232" y="2337"/>
                    </a:cubicBezTo>
                    <a:cubicBezTo>
                      <a:pt x="2750" y="2337"/>
                      <a:pt x="3267" y="2222"/>
                      <a:pt x="3663" y="1991"/>
                    </a:cubicBezTo>
                    <a:cubicBezTo>
                      <a:pt x="4443" y="1542"/>
                      <a:pt x="4443" y="798"/>
                      <a:pt x="3639" y="337"/>
                    </a:cubicBezTo>
                    <a:cubicBezTo>
                      <a:pt x="3243" y="113"/>
                      <a:pt x="2727" y="1"/>
                      <a:pt x="2210" y="1"/>
                    </a:cubicBezTo>
                    <a:close/>
                  </a:path>
                </a:pathLst>
              </a:custGeom>
              <a:solidFill>
                <a:schemeClr val="lt2"/>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3"/>
              <p:cNvSpPr/>
              <p:nvPr/>
            </p:nvSpPr>
            <p:spPr>
              <a:xfrm>
                <a:off x="-982552" y="562343"/>
                <a:ext cx="273435" cy="194481"/>
              </a:xfrm>
              <a:custGeom>
                <a:rect b="b" l="l" r="r" t="t"/>
                <a:pathLst>
                  <a:path extrusionOk="0" h="2446" w="3439">
                    <a:moveTo>
                      <a:pt x="1" y="0"/>
                    </a:moveTo>
                    <a:lnTo>
                      <a:pt x="1" y="12"/>
                    </a:lnTo>
                    <a:lnTo>
                      <a:pt x="1" y="1465"/>
                    </a:lnTo>
                    <a:lnTo>
                      <a:pt x="1" y="1500"/>
                    </a:lnTo>
                    <a:lnTo>
                      <a:pt x="1" y="1524"/>
                    </a:lnTo>
                    <a:lnTo>
                      <a:pt x="1" y="1548"/>
                    </a:lnTo>
                    <a:lnTo>
                      <a:pt x="1" y="1559"/>
                    </a:lnTo>
                    <a:lnTo>
                      <a:pt x="1" y="1595"/>
                    </a:lnTo>
                    <a:lnTo>
                      <a:pt x="1" y="1607"/>
                    </a:lnTo>
                    <a:lnTo>
                      <a:pt x="1" y="1618"/>
                    </a:lnTo>
                    <a:cubicBezTo>
                      <a:pt x="1" y="1642"/>
                      <a:pt x="1" y="1642"/>
                      <a:pt x="13" y="1654"/>
                    </a:cubicBezTo>
                    <a:cubicBezTo>
                      <a:pt x="13" y="1666"/>
                      <a:pt x="36" y="1677"/>
                      <a:pt x="36" y="1701"/>
                    </a:cubicBezTo>
                    <a:lnTo>
                      <a:pt x="36" y="1713"/>
                    </a:lnTo>
                    <a:cubicBezTo>
                      <a:pt x="36" y="1725"/>
                      <a:pt x="48" y="1737"/>
                      <a:pt x="48" y="1760"/>
                    </a:cubicBezTo>
                    <a:cubicBezTo>
                      <a:pt x="48" y="1772"/>
                      <a:pt x="60" y="1784"/>
                      <a:pt x="72" y="1796"/>
                    </a:cubicBezTo>
                    <a:lnTo>
                      <a:pt x="72" y="1819"/>
                    </a:lnTo>
                    <a:cubicBezTo>
                      <a:pt x="95" y="1831"/>
                      <a:pt x="95" y="1843"/>
                      <a:pt x="107" y="1855"/>
                    </a:cubicBezTo>
                    <a:cubicBezTo>
                      <a:pt x="119" y="1878"/>
                      <a:pt x="119" y="1890"/>
                      <a:pt x="131" y="1890"/>
                    </a:cubicBezTo>
                    <a:lnTo>
                      <a:pt x="131" y="1902"/>
                    </a:lnTo>
                    <a:cubicBezTo>
                      <a:pt x="154" y="1914"/>
                      <a:pt x="154" y="1937"/>
                      <a:pt x="166" y="1949"/>
                    </a:cubicBezTo>
                    <a:cubicBezTo>
                      <a:pt x="178" y="1961"/>
                      <a:pt x="178" y="1973"/>
                      <a:pt x="190" y="1973"/>
                    </a:cubicBezTo>
                    <a:lnTo>
                      <a:pt x="214" y="1996"/>
                    </a:lnTo>
                    <a:cubicBezTo>
                      <a:pt x="225" y="2008"/>
                      <a:pt x="237" y="2020"/>
                      <a:pt x="249" y="2020"/>
                    </a:cubicBezTo>
                    <a:lnTo>
                      <a:pt x="273" y="2020"/>
                    </a:lnTo>
                    <a:cubicBezTo>
                      <a:pt x="284" y="2032"/>
                      <a:pt x="296" y="2032"/>
                      <a:pt x="308" y="2056"/>
                    </a:cubicBezTo>
                    <a:lnTo>
                      <a:pt x="332" y="2067"/>
                    </a:lnTo>
                    <a:cubicBezTo>
                      <a:pt x="343" y="2079"/>
                      <a:pt x="355" y="2079"/>
                      <a:pt x="367" y="2091"/>
                    </a:cubicBezTo>
                    <a:cubicBezTo>
                      <a:pt x="391" y="2115"/>
                      <a:pt x="403" y="2115"/>
                      <a:pt x="414" y="2126"/>
                    </a:cubicBezTo>
                    <a:lnTo>
                      <a:pt x="426" y="2138"/>
                    </a:lnTo>
                    <a:cubicBezTo>
                      <a:pt x="450" y="2150"/>
                      <a:pt x="473" y="2174"/>
                      <a:pt x="485" y="2185"/>
                    </a:cubicBezTo>
                    <a:cubicBezTo>
                      <a:pt x="521" y="2197"/>
                      <a:pt x="533" y="2209"/>
                      <a:pt x="568" y="2233"/>
                    </a:cubicBezTo>
                    <a:cubicBezTo>
                      <a:pt x="580" y="2233"/>
                      <a:pt x="580" y="2245"/>
                      <a:pt x="592" y="2245"/>
                    </a:cubicBezTo>
                    <a:cubicBezTo>
                      <a:pt x="603" y="2256"/>
                      <a:pt x="639" y="2256"/>
                      <a:pt x="651" y="2268"/>
                    </a:cubicBezTo>
                    <a:cubicBezTo>
                      <a:pt x="662" y="2268"/>
                      <a:pt x="662" y="2268"/>
                      <a:pt x="686" y="2292"/>
                    </a:cubicBezTo>
                    <a:cubicBezTo>
                      <a:pt x="710" y="2304"/>
                      <a:pt x="745" y="2315"/>
                      <a:pt x="769" y="2315"/>
                    </a:cubicBezTo>
                    <a:cubicBezTo>
                      <a:pt x="804" y="2327"/>
                      <a:pt x="828" y="2327"/>
                      <a:pt x="840" y="2351"/>
                    </a:cubicBezTo>
                    <a:cubicBezTo>
                      <a:pt x="863" y="2351"/>
                      <a:pt x="863" y="2351"/>
                      <a:pt x="875" y="2363"/>
                    </a:cubicBezTo>
                    <a:cubicBezTo>
                      <a:pt x="899" y="2363"/>
                      <a:pt x="922" y="2374"/>
                      <a:pt x="946" y="2374"/>
                    </a:cubicBezTo>
                    <a:lnTo>
                      <a:pt x="981" y="2374"/>
                    </a:lnTo>
                    <a:cubicBezTo>
                      <a:pt x="1005" y="2386"/>
                      <a:pt x="1040" y="2386"/>
                      <a:pt x="1064" y="2410"/>
                    </a:cubicBezTo>
                    <a:lnTo>
                      <a:pt x="1076" y="2410"/>
                    </a:lnTo>
                    <a:cubicBezTo>
                      <a:pt x="1111" y="2410"/>
                      <a:pt x="1135" y="2422"/>
                      <a:pt x="1170" y="2422"/>
                    </a:cubicBezTo>
                    <a:lnTo>
                      <a:pt x="1194" y="2422"/>
                    </a:lnTo>
                    <a:cubicBezTo>
                      <a:pt x="1229" y="2422"/>
                      <a:pt x="1241" y="2434"/>
                      <a:pt x="1277" y="2434"/>
                    </a:cubicBezTo>
                    <a:lnTo>
                      <a:pt x="1300" y="2434"/>
                    </a:lnTo>
                    <a:cubicBezTo>
                      <a:pt x="1336" y="2434"/>
                      <a:pt x="1359" y="2445"/>
                      <a:pt x="1395" y="2445"/>
                    </a:cubicBezTo>
                    <a:lnTo>
                      <a:pt x="1950" y="2445"/>
                    </a:lnTo>
                    <a:cubicBezTo>
                      <a:pt x="1986" y="2445"/>
                      <a:pt x="2009" y="2445"/>
                      <a:pt x="2056" y="2434"/>
                    </a:cubicBezTo>
                    <a:cubicBezTo>
                      <a:pt x="2080" y="2434"/>
                      <a:pt x="2115" y="2422"/>
                      <a:pt x="2139" y="2422"/>
                    </a:cubicBezTo>
                    <a:lnTo>
                      <a:pt x="2175" y="2422"/>
                    </a:lnTo>
                    <a:cubicBezTo>
                      <a:pt x="2198" y="2422"/>
                      <a:pt x="2222" y="2410"/>
                      <a:pt x="2245" y="2410"/>
                    </a:cubicBezTo>
                    <a:lnTo>
                      <a:pt x="2281" y="2410"/>
                    </a:lnTo>
                    <a:cubicBezTo>
                      <a:pt x="2304" y="2410"/>
                      <a:pt x="2340" y="2386"/>
                      <a:pt x="2364" y="2386"/>
                    </a:cubicBezTo>
                    <a:cubicBezTo>
                      <a:pt x="2399" y="2386"/>
                      <a:pt x="2423" y="2374"/>
                      <a:pt x="2458" y="2363"/>
                    </a:cubicBezTo>
                    <a:cubicBezTo>
                      <a:pt x="2470" y="2363"/>
                      <a:pt x="2470" y="2363"/>
                      <a:pt x="2482" y="2351"/>
                    </a:cubicBezTo>
                    <a:cubicBezTo>
                      <a:pt x="2493" y="2351"/>
                      <a:pt x="2529" y="2327"/>
                      <a:pt x="2541" y="2327"/>
                    </a:cubicBezTo>
                    <a:cubicBezTo>
                      <a:pt x="2553" y="2327"/>
                      <a:pt x="2553" y="2327"/>
                      <a:pt x="2576" y="2315"/>
                    </a:cubicBezTo>
                    <a:cubicBezTo>
                      <a:pt x="2600" y="2304"/>
                      <a:pt x="2635" y="2304"/>
                      <a:pt x="2659" y="2292"/>
                    </a:cubicBezTo>
                    <a:cubicBezTo>
                      <a:pt x="2694" y="2268"/>
                      <a:pt x="2718" y="2256"/>
                      <a:pt x="2753" y="2256"/>
                    </a:cubicBezTo>
                    <a:cubicBezTo>
                      <a:pt x="2765" y="2256"/>
                      <a:pt x="2765" y="2256"/>
                      <a:pt x="2777" y="2245"/>
                    </a:cubicBezTo>
                    <a:cubicBezTo>
                      <a:pt x="2789" y="2233"/>
                      <a:pt x="2824" y="2233"/>
                      <a:pt x="2836" y="2209"/>
                    </a:cubicBezTo>
                    <a:cubicBezTo>
                      <a:pt x="2848" y="2209"/>
                      <a:pt x="2848" y="2197"/>
                      <a:pt x="2872" y="2197"/>
                    </a:cubicBezTo>
                    <a:cubicBezTo>
                      <a:pt x="2895" y="2185"/>
                      <a:pt x="2931" y="2174"/>
                      <a:pt x="2942" y="2150"/>
                    </a:cubicBezTo>
                    <a:cubicBezTo>
                      <a:pt x="3261" y="1961"/>
                      <a:pt x="3439" y="1713"/>
                      <a:pt x="3439" y="1465"/>
                    </a:cubicBezTo>
                    <a:lnTo>
                      <a:pt x="3439" y="0"/>
                    </a:lnTo>
                    <a:close/>
                  </a:path>
                </a:pathLst>
              </a:custGeom>
              <a:solidFill>
                <a:srgbClr val="282A2E">
                  <a:alpha val="70440"/>
                </a:srgbClr>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3"/>
              <p:cNvSpPr/>
              <p:nvPr/>
            </p:nvSpPr>
            <p:spPr>
              <a:xfrm>
                <a:off x="-995671" y="340668"/>
                <a:ext cx="298799" cy="389838"/>
              </a:xfrm>
              <a:custGeom>
                <a:rect b="b" l="l" r="r" t="t"/>
                <a:pathLst>
                  <a:path extrusionOk="0" h="4903" w="3758">
                    <a:moveTo>
                      <a:pt x="3757" y="12"/>
                    </a:moveTo>
                    <a:lnTo>
                      <a:pt x="3757" y="16"/>
                    </a:lnTo>
                    <a:lnTo>
                      <a:pt x="3757" y="16"/>
                    </a:lnTo>
                    <a:cubicBezTo>
                      <a:pt x="3757" y="15"/>
                      <a:pt x="3757" y="13"/>
                      <a:pt x="3757" y="12"/>
                    </a:cubicBezTo>
                    <a:close/>
                    <a:moveTo>
                      <a:pt x="24" y="0"/>
                    </a:moveTo>
                    <a:lnTo>
                      <a:pt x="1" y="3816"/>
                    </a:lnTo>
                    <a:cubicBezTo>
                      <a:pt x="1" y="4099"/>
                      <a:pt x="178" y="4383"/>
                      <a:pt x="556" y="4584"/>
                    </a:cubicBezTo>
                    <a:cubicBezTo>
                      <a:pt x="922" y="4796"/>
                      <a:pt x="1400" y="4903"/>
                      <a:pt x="1877" y="4903"/>
                    </a:cubicBezTo>
                    <a:cubicBezTo>
                      <a:pt x="2354" y="4903"/>
                      <a:pt x="2830" y="4796"/>
                      <a:pt x="3190" y="4584"/>
                    </a:cubicBezTo>
                    <a:cubicBezTo>
                      <a:pt x="3568" y="4383"/>
                      <a:pt x="3745" y="4111"/>
                      <a:pt x="3745" y="3828"/>
                    </a:cubicBezTo>
                    <a:lnTo>
                      <a:pt x="3757" y="16"/>
                    </a:lnTo>
                    <a:lnTo>
                      <a:pt x="3757" y="16"/>
                    </a:lnTo>
                    <a:cubicBezTo>
                      <a:pt x="3755" y="298"/>
                      <a:pt x="3578" y="556"/>
                      <a:pt x="3214" y="768"/>
                    </a:cubicBezTo>
                    <a:cubicBezTo>
                      <a:pt x="2848" y="981"/>
                      <a:pt x="2369" y="1087"/>
                      <a:pt x="1891" y="1087"/>
                    </a:cubicBezTo>
                    <a:cubicBezTo>
                      <a:pt x="1412" y="1087"/>
                      <a:pt x="934" y="981"/>
                      <a:pt x="568" y="768"/>
                    </a:cubicBezTo>
                    <a:cubicBezTo>
                      <a:pt x="201" y="555"/>
                      <a:pt x="24" y="272"/>
                      <a:pt x="24" y="0"/>
                    </a:cubicBezTo>
                    <a:close/>
                  </a:path>
                </a:pathLst>
              </a:custGeom>
              <a:solidFill>
                <a:schemeClr val="lt2"/>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3"/>
              <p:cNvSpPr/>
              <p:nvPr/>
            </p:nvSpPr>
            <p:spPr>
              <a:xfrm>
                <a:off x="-994277" y="340668"/>
                <a:ext cx="298799" cy="389838"/>
              </a:xfrm>
              <a:custGeom>
                <a:rect b="b" l="l" r="r" t="t"/>
                <a:pathLst>
                  <a:path extrusionOk="0" h="4903" w="3758">
                    <a:moveTo>
                      <a:pt x="3757" y="12"/>
                    </a:moveTo>
                    <a:lnTo>
                      <a:pt x="3757" y="16"/>
                    </a:lnTo>
                    <a:lnTo>
                      <a:pt x="3757" y="16"/>
                    </a:lnTo>
                    <a:cubicBezTo>
                      <a:pt x="3757" y="15"/>
                      <a:pt x="3757" y="13"/>
                      <a:pt x="3757" y="12"/>
                    </a:cubicBezTo>
                    <a:close/>
                    <a:moveTo>
                      <a:pt x="24" y="0"/>
                    </a:moveTo>
                    <a:lnTo>
                      <a:pt x="1" y="3816"/>
                    </a:lnTo>
                    <a:cubicBezTo>
                      <a:pt x="1" y="3875"/>
                      <a:pt x="24" y="3934"/>
                      <a:pt x="36" y="3993"/>
                    </a:cubicBezTo>
                    <a:cubicBezTo>
                      <a:pt x="83" y="4170"/>
                      <a:pt x="213" y="4347"/>
                      <a:pt x="414" y="4501"/>
                    </a:cubicBezTo>
                    <a:lnTo>
                      <a:pt x="556" y="4584"/>
                    </a:lnTo>
                    <a:cubicBezTo>
                      <a:pt x="804" y="4737"/>
                      <a:pt x="1099" y="4820"/>
                      <a:pt x="1406" y="4867"/>
                    </a:cubicBezTo>
                    <a:cubicBezTo>
                      <a:pt x="1560" y="4891"/>
                      <a:pt x="1719" y="4903"/>
                      <a:pt x="1879" y="4903"/>
                    </a:cubicBezTo>
                    <a:cubicBezTo>
                      <a:pt x="2038" y="4903"/>
                      <a:pt x="2198" y="4891"/>
                      <a:pt x="2351" y="4867"/>
                    </a:cubicBezTo>
                    <a:cubicBezTo>
                      <a:pt x="2658" y="4820"/>
                      <a:pt x="2954" y="4714"/>
                      <a:pt x="3190" y="4584"/>
                    </a:cubicBezTo>
                    <a:cubicBezTo>
                      <a:pt x="3544" y="4383"/>
                      <a:pt x="3745" y="4099"/>
                      <a:pt x="3745" y="3828"/>
                    </a:cubicBezTo>
                    <a:lnTo>
                      <a:pt x="3757" y="16"/>
                    </a:lnTo>
                    <a:lnTo>
                      <a:pt x="3757" y="16"/>
                    </a:lnTo>
                    <a:cubicBezTo>
                      <a:pt x="3755" y="298"/>
                      <a:pt x="3578" y="556"/>
                      <a:pt x="3214" y="768"/>
                    </a:cubicBezTo>
                    <a:cubicBezTo>
                      <a:pt x="2977" y="910"/>
                      <a:pt x="2682" y="1004"/>
                      <a:pt x="2363" y="1040"/>
                    </a:cubicBezTo>
                    <a:cubicBezTo>
                      <a:pt x="2210" y="1063"/>
                      <a:pt x="2053" y="1075"/>
                      <a:pt x="1895" y="1075"/>
                    </a:cubicBezTo>
                    <a:cubicBezTo>
                      <a:pt x="1737" y="1075"/>
                      <a:pt x="1578" y="1063"/>
                      <a:pt x="1418" y="1040"/>
                    </a:cubicBezTo>
                    <a:cubicBezTo>
                      <a:pt x="1111" y="992"/>
                      <a:pt x="816" y="898"/>
                      <a:pt x="568" y="768"/>
                    </a:cubicBezTo>
                    <a:cubicBezTo>
                      <a:pt x="520" y="733"/>
                      <a:pt x="461" y="709"/>
                      <a:pt x="438" y="673"/>
                    </a:cubicBezTo>
                    <a:cubicBezTo>
                      <a:pt x="225" y="520"/>
                      <a:pt x="95" y="355"/>
                      <a:pt x="48" y="177"/>
                    </a:cubicBezTo>
                    <a:cubicBezTo>
                      <a:pt x="36" y="118"/>
                      <a:pt x="24" y="59"/>
                      <a:pt x="24" y="0"/>
                    </a:cubicBezTo>
                    <a:close/>
                  </a:path>
                </a:pathLst>
              </a:custGeom>
              <a:solidFill>
                <a:srgbClr val="282A2E">
                  <a:alpha val="70440"/>
                </a:srgbClr>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3"/>
              <p:cNvSpPr/>
              <p:nvPr/>
            </p:nvSpPr>
            <p:spPr>
              <a:xfrm>
                <a:off x="-1007915" y="255195"/>
                <a:ext cx="326071" cy="172855"/>
              </a:xfrm>
              <a:custGeom>
                <a:rect b="b" l="l" r="r" t="t"/>
                <a:pathLst>
                  <a:path extrusionOk="0" h="2174" w="4101">
                    <a:moveTo>
                      <a:pt x="2036" y="0"/>
                    </a:moveTo>
                    <a:cubicBezTo>
                      <a:pt x="1557" y="0"/>
                      <a:pt x="1082" y="106"/>
                      <a:pt x="722" y="319"/>
                    </a:cubicBezTo>
                    <a:cubicBezTo>
                      <a:pt x="1" y="744"/>
                      <a:pt x="1" y="1430"/>
                      <a:pt x="733" y="1855"/>
                    </a:cubicBezTo>
                    <a:cubicBezTo>
                      <a:pt x="1105" y="2067"/>
                      <a:pt x="1587" y="2174"/>
                      <a:pt x="2065" y="2174"/>
                    </a:cubicBezTo>
                    <a:cubicBezTo>
                      <a:pt x="2544" y="2174"/>
                      <a:pt x="3019" y="2067"/>
                      <a:pt x="3380" y="1855"/>
                    </a:cubicBezTo>
                    <a:cubicBezTo>
                      <a:pt x="4100" y="1430"/>
                      <a:pt x="4100" y="744"/>
                      <a:pt x="3368" y="319"/>
                    </a:cubicBezTo>
                    <a:cubicBezTo>
                      <a:pt x="2996" y="106"/>
                      <a:pt x="2514" y="0"/>
                      <a:pt x="2036" y="0"/>
                    </a:cubicBezTo>
                    <a:close/>
                  </a:path>
                </a:pathLst>
              </a:custGeom>
              <a:solidFill>
                <a:schemeClr val="lt2"/>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3"/>
              <p:cNvSpPr/>
              <p:nvPr/>
            </p:nvSpPr>
            <p:spPr>
              <a:xfrm>
                <a:off x="-960925" y="280797"/>
                <a:ext cx="230181" cy="120776"/>
              </a:xfrm>
              <a:custGeom>
                <a:rect b="b" l="l" r="r" t="t"/>
                <a:pathLst>
                  <a:path extrusionOk="0" h="1519" w="2895">
                    <a:moveTo>
                      <a:pt x="1442" y="0"/>
                    </a:moveTo>
                    <a:cubicBezTo>
                      <a:pt x="1105" y="0"/>
                      <a:pt x="768" y="74"/>
                      <a:pt x="509" y="222"/>
                    </a:cubicBezTo>
                    <a:cubicBezTo>
                      <a:pt x="1" y="517"/>
                      <a:pt x="1" y="1001"/>
                      <a:pt x="509" y="1297"/>
                    </a:cubicBezTo>
                    <a:cubicBezTo>
                      <a:pt x="768" y="1444"/>
                      <a:pt x="1105" y="1518"/>
                      <a:pt x="1442" y="1518"/>
                    </a:cubicBezTo>
                    <a:cubicBezTo>
                      <a:pt x="1779" y="1518"/>
                      <a:pt x="2115" y="1444"/>
                      <a:pt x="2375" y="1297"/>
                    </a:cubicBezTo>
                    <a:cubicBezTo>
                      <a:pt x="2895" y="1001"/>
                      <a:pt x="2895" y="517"/>
                      <a:pt x="2375" y="222"/>
                    </a:cubicBezTo>
                    <a:cubicBezTo>
                      <a:pt x="2115" y="74"/>
                      <a:pt x="1779" y="0"/>
                      <a:pt x="1442" y="0"/>
                    </a:cubicBez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3"/>
              <p:cNvSpPr/>
              <p:nvPr/>
            </p:nvSpPr>
            <p:spPr>
              <a:xfrm>
                <a:off x="-995671" y="384796"/>
                <a:ext cx="298799" cy="116562"/>
              </a:xfrm>
              <a:custGeom>
                <a:rect b="b" l="l" r="r" t="t"/>
                <a:pathLst>
                  <a:path extrusionOk="0" h="1466" w="3758">
                    <a:moveTo>
                      <a:pt x="3757" y="12"/>
                    </a:moveTo>
                    <a:lnTo>
                      <a:pt x="3756" y="50"/>
                    </a:lnTo>
                    <a:lnTo>
                      <a:pt x="3756" y="50"/>
                    </a:lnTo>
                    <a:cubicBezTo>
                      <a:pt x="3757" y="37"/>
                      <a:pt x="3757" y="25"/>
                      <a:pt x="3757" y="12"/>
                    </a:cubicBezTo>
                    <a:close/>
                    <a:moveTo>
                      <a:pt x="24" y="0"/>
                    </a:moveTo>
                    <a:lnTo>
                      <a:pt x="1" y="390"/>
                    </a:lnTo>
                    <a:cubicBezTo>
                      <a:pt x="1" y="449"/>
                      <a:pt x="24" y="508"/>
                      <a:pt x="36" y="567"/>
                    </a:cubicBezTo>
                    <a:cubicBezTo>
                      <a:pt x="83" y="745"/>
                      <a:pt x="213" y="922"/>
                      <a:pt x="414" y="1064"/>
                    </a:cubicBezTo>
                    <a:lnTo>
                      <a:pt x="556" y="1158"/>
                    </a:lnTo>
                    <a:cubicBezTo>
                      <a:pt x="804" y="1300"/>
                      <a:pt x="1099" y="1394"/>
                      <a:pt x="1406" y="1430"/>
                    </a:cubicBezTo>
                    <a:cubicBezTo>
                      <a:pt x="1560" y="1453"/>
                      <a:pt x="1719" y="1465"/>
                      <a:pt x="1879" y="1465"/>
                    </a:cubicBezTo>
                    <a:cubicBezTo>
                      <a:pt x="2038" y="1465"/>
                      <a:pt x="2198" y="1453"/>
                      <a:pt x="2351" y="1430"/>
                    </a:cubicBezTo>
                    <a:cubicBezTo>
                      <a:pt x="2658" y="1394"/>
                      <a:pt x="2954" y="1288"/>
                      <a:pt x="3190" y="1158"/>
                    </a:cubicBezTo>
                    <a:cubicBezTo>
                      <a:pt x="3544" y="945"/>
                      <a:pt x="3745" y="662"/>
                      <a:pt x="3745" y="402"/>
                    </a:cubicBezTo>
                    <a:lnTo>
                      <a:pt x="3756" y="50"/>
                    </a:lnTo>
                    <a:lnTo>
                      <a:pt x="3756" y="50"/>
                    </a:lnTo>
                    <a:cubicBezTo>
                      <a:pt x="3740" y="308"/>
                      <a:pt x="3563" y="554"/>
                      <a:pt x="3214" y="768"/>
                    </a:cubicBezTo>
                    <a:cubicBezTo>
                      <a:pt x="2977" y="922"/>
                      <a:pt x="2682" y="1004"/>
                      <a:pt x="2363" y="1052"/>
                    </a:cubicBezTo>
                    <a:cubicBezTo>
                      <a:pt x="2210" y="1075"/>
                      <a:pt x="2053" y="1087"/>
                      <a:pt x="1895" y="1087"/>
                    </a:cubicBezTo>
                    <a:cubicBezTo>
                      <a:pt x="1737" y="1087"/>
                      <a:pt x="1578" y="1075"/>
                      <a:pt x="1418" y="1052"/>
                    </a:cubicBezTo>
                    <a:cubicBezTo>
                      <a:pt x="1111" y="1004"/>
                      <a:pt x="816" y="898"/>
                      <a:pt x="568" y="768"/>
                    </a:cubicBezTo>
                    <a:cubicBezTo>
                      <a:pt x="520" y="745"/>
                      <a:pt x="461" y="709"/>
                      <a:pt x="438" y="685"/>
                    </a:cubicBezTo>
                    <a:cubicBezTo>
                      <a:pt x="225" y="532"/>
                      <a:pt x="95" y="355"/>
                      <a:pt x="48" y="178"/>
                    </a:cubicBezTo>
                    <a:cubicBezTo>
                      <a:pt x="36" y="118"/>
                      <a:pt x="24" y="59"/>
                      <a:pt x="24" y="0"/>
                    </a:cubicBez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3"/>
              <p:cNvSpPr/>
              <p:nvPr/>
            </p:nvSpPr>
            <p:spPr>
              <a:xfrm>
                <a:off x="-953371" y="280797"/>
                <a:ext cx="216108" cy="69333"/>
              </a:xfrm>
              <a:custGeom>
                <a:rect b="b" l="l" r="r" t="t"/>
                <a:pathLst>
                  <a:path extrusionOk="0" h="872" w="2718">
                    <a:moveTo>
                      <a:pt x="1359" y="0"/>
                    </a:moveTo>
                    <a:cubicBezTo>
                      <a:pt x="1022" y="0"/>
                      <a:pt x="685" y="74"/>
                      <a:pt x="425" y="222"/>
                    </a:cubicBezTo>
                    <a:cubicBezTo>
                      <a:pt x="118" y="399"/>
                      <a:pt x="0" y="635"/>
                      <a:pt x="59" y="871"/>
                    </a:cubicBezTo>
                    <a:cubicBezTo>
                      <a:pt x="106" y="706"/>
                      <a:pt x="225" y="552"/>
                      <a:pt x="425" y="434"/>
                    </a:cubicBezTo>
                    <a:cubicBezTo>
                      <a:pt x="685" y="286"/>
                      <a:pt x="1022" y="213"/>
                      <a:pt x="1359" y="213"/>
                    </a:cubicBezTo>
                    <a:cubicBezTo>
                      <a:pt x="1695" y="213"/>
                      <a:pt x="2032" y="286"/>
                      <a:pt x="2292" y="434"/>
                    </a:cubicBezTo>
                    <a:cubicBezTo>
                      <a:pt x="2493" y="552"/>
                      <a:pt x="2623" y="706"/>
                      <a:pt x="2658" y="871"/>
                    </a:cubicBezTo>
                    <a:cubicBezTo>
                      <a:pt x="2717" y="647"/>
                      <a:pt x="2587" y="387"/>
                      <a:pt x="2292" y="222"/>
                    </a:cubicBezTo>
                    <a:cubicBezTo>
                      <a:pt x="2032" y="74"/>
                      <a:pt x="1695" y="0"/>
                      <a:pt x="1359" y="0"/>
                    </a:cubicBezTo>
                    <a:close/>
                  </a:path>
                </a:pathLst>
              </a:custGeom>
              <a:solidFill>
                <a:srgbClr val="282A2E">
                  <a:alpha val="70440"/>
                </a:srgbClr>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3"/>
              <p:cNvSpPr/>
              <p:nvPr/>
            </p:nvSpPr>
            <p:spPr>
              <a:xfrm>
                <a:off x="-963708" y="634618"/>
                <a:ext cx="35780" cy="64880"/>
              </a:xfrm>
              <a:custGeom>
                <a:rect b="b" l="l" r="r" t="t"/>
                <a:pathLst>
                  <a:path extrusionOk="0" h="816" w="450">
                    <a:moveTo>
                      <a:pt x="0" y="1"/>
                    </a:moveTo>
                    <a:lnTo>
                      <a:pt x="0" y="556"/>
                    </a:lnTo>
                    <a:lnTo>
                      <a:pt x="449" y="816"/>
                    </a:lnTo>
                    <a:lnTo>
                      <a:pt x="449" y="272"/>
                    </a:lnTo>
                    <a:lnTo>
                      <a:pt x="0" y="1"/>
                    </a:ln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3"/>
              <p:cNvSpPr/>
              <p:nvPr/>
            </p:nvSpPr>
            <p:spPr>
              <a:xfrm>
                <a:off x="-963708" y="592398"/>
                <a:ext cx="35780" cy="53590"/>
              </a:xfrm>
              <a:custGeom>
                <a:rect b="b" l="l" r="r" t="t"/>
                <a:pathLst>
                  <a:path extrusionOk="0" h="674" w="450">
                    <a:moveTo>
                      <a:pt x="0" y="0"/>
                    </a:moveTo>
                    <a:lnTo>
                      <a:pt x="0" y="402"/>
                    </a:lnTo>
                    <a:lnTo>
                      <a:pt x="449" y="673"/>
                    </a:lnTo>
                    <a:lnTo>
                      <a:pt x="449" y="272"/>
                    </a:lnTo>
                    <a:lnTo>
                      <a:pt x="0" y="0"/>
                    </a:ln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3"/>
              <p:cNvSpPr/>
              <p:nvPr/>
            </p:nvSpPr>
            <p:spPr>
              <a:xfrm>
                <a:off x="-963708" y="487126"/>
                <a:ext cx="35780" cy="118470"/>
              </a:xfrm>
              <a:custGeom>
                <a:rect b="b" l="l" r="r" t="t"/>
                <a:pathLst>
                  <a:path extrusionOk="0" h="1490" w="450">
                    <a:moveTo>
                      <a:pt x="0" y="1"/>
                    </a:moveTo>
                    <a:lnTo>
                      <a:pt x="0" y="1230"/>
                    </a:lnTo>
                    <a:lnTo>
                      <a:pt x="449" y="1489"/>
                    </a:lnTo>
                    <a:lnTo>
                      <a:pt x="449" y="261"/>
                    </a:lnTo>
                    <a:lnTo>
                      <a:pt x="0" y="1"/>
                    </a:lnTo>
                    <a:close/>
                  </a:path>
                </a:pathLst>
              </a:custGeom>
              <a:solidFill>
                <a:schemeClr val="lt1"/>
              </a:solidFill>
              <a:ln>
                <a:noFill/>
              </a:ln>
              <a:effectLst>
                <a:outerShdw blurRad="57150" rotWithShape="0" algn="bl" dir="540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4" name="Google Shape;2674;p33"/>
            <p:cNvGrpSpPr/>
            <p:nvPr/>
          </p:nvGrpSpPr>
          <p:grpSpPr>
            <a:xfrm>
              <a:off x="7127130" y="1064828"/>
              <a:ext cx="329844" cy="472596"/>
              <a:chOff x="5036880" y="-8005297"/>
              <a:chExt cx="719554" cy="1030968"/>
            </a:xfrm>
          </p:grpSpPr>
          <p:sp>
            <p:nvSpPr>
              <p:cNvPr id="2675" name="Google Shape;2675;p33"/>
              <p:cNvSpPr/>
              <p:nvPr/>
            </p:nvSpPr>
            <p:spPr>
              <a:xfrm>
                <a:off x="5036880" y="-7874903"/>
                <a:ext cx="288011" cy="502944"/>
              </a:xfrm>
              <a:custGeom>
                <a:rect b="b" l="l" r="r" t="t"/>
                <a:pathLst>
                  <a:path extrusionOk="0" h="2106" w="1206">
                    <a:moveTo>
                      <a:pt x="299" y="0"/>
                    </a:moveTo>
                    <a:cubicBezTo>
                      <a:pt x="248" y="0"/>
                      <a:pt x="200" y="12"/>
                      <a:pt x="154" y="38"/>
                    </a:cubicBezTo>
                    <a:cubicBezTo>
                      <a:pt x="60" y="97"/>
                      <a:pt x="1" y="215"/>
                      <a:pt x="1" y="357"/>
                    </a:cubicBezTo>
                    <a:lnTo>
                      <a:pt x="1" y="2023"/>
                    </a:lnTo>
                    <a:cubicBezTo>
                      <a:pt x="1" y="2070"/>
                      <a:pt x="36" y="2105"/>
                      <a:pt x="83" y="2105"/>
                    </a:cubicBezTo>
                    <a:cubicBezTo>
                      <a:pt x="107" y="2105"/>
                      <a:pt x="142" y="2070"/>
                      <a:pt x="142" y="2023"/>
                    </a:cubicBezTo>
                    <a:lnTo>
                      <a:pt x="142" y="357"/>
                    </a:lnTo>
                    <a:cubicBezTo>
                      <a:pt x="142" y="251"/>
                      <a:pt x="166" y="180"/>
                      <a:pt x="225" y="156"/>
                    </a:cubicBezTo>
                    <a:cubicBezTo>
                      <a:pt x="248" y="142"/>
                      <a:pt x="273" y="136"/>
                      <a:pt x="301" y="136"/>
                    </a:cubicBezTo>
                    <a:cubicBezTo>
                      <a:pt x="344" y="136"/>
                      <a:pt x="392" y="151"/>
                      <a:pt x="449" y="180"/>
                    </a:cubicBezTo>
                    <a:lnTo>
                      <a:pt x="1099" y="546"/>
                    </a:lnTo>
                    <a:cubicBezTo>
                      <a:pt x="1106" y="553"/>
                      <a:pt x="1115" y="556"/>
                      <a:pt x="1125" y="556"/>
                    </a:cubicBezTo>
                    <a:cubicBezTo>
                      <a:pt x="1147" y="556"/>
                      <a:pt x="1173" y="539"/>
                      <a:pt x="1182" y="522"/>
                    </a:cubicBezTo>
                    <a:cubicBezTo>
                      <a:pt x="1205" y="487"/>
                      <a:pt x="1182" y="451"/>
                      <a:pt x="1158" y="428"/>
                    </a:cubicBezTo>
                    <a:lnTo>
                      <a:pt x="508" y="62"/>
                    </a:lnTo>
                    <a:cubicBezTo>
                      <a:pt x="435" y="21"/>
                      <a:pt x="365" y="0"/>
                      <a:pt x="299" y="0"/>
                    </a:cubicBez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3"/>
              <p:cNvSpPr/>
              <p:nvPr/>
            </p:nvSpPr>
            <p:spPr>
              <a:xfrm>
                <a:off x="5598575" y="-7709200"/>
                <a:ext cx="67800" cy="317076"/>
              </a:xfrm>
              <a:custGeom>
                <a:rect b="b" l="l" r="r" t="t"/>
                <a:pathLst>
                  <a:path extrusionOk="0" h="1241" w="284">
                    <a:moveTo>
                      <a:pt x="284" y="0"/>
                    </a:moveTo>
                    <a:lnTo>
                      <a:pt x="0" y="166"/>
                    </a:lnTo>
                    <a:lnTo>
                      <a:pt x="0" y="1241"/>
                    </a:lnTo>
                    <a:lnTo>
                      <a:pt x="272" y="1099"/>
                    </a:lnTo>
                    <a:lnTo>
                      <a:pt x="284"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3"/>
              <p:cNvSpPr/>
              <p:nvPr/>
            </p:nvSpPr>
            <p:spPr>
              <a:xfrm>
                <a:off x="5166557" y="-8005297"/>
                <a:ext cx="434882" cy="238337"/>
              </a:xfrm>
              <a:custGeom>
                <a:rect b="b" l="l" r="r" t="t"/>
                <a:pathLst>
                  <a:path extrusionOk="0" h="998" w="1821">
                    <a:moveTo>
                      <a:pt x="24" y="169"/>
                    </a:moveTo>
                    <a:lnTo>
                      <a:pt x="24" y="169"/>
                    </a:lnTo>
                    <a:cubicBezTo>
                      <a:pt x="16" y="172"/>
                      <a:pt x="8" y="177"/>
                      <a:pt x="1" y="182"/>
                    </a:cubicBezTo>
                    <a:lnTo>
                      <a:pt x="24" y="169"/>
                    </a:lnTo>
                    <a:close/>
                    <a:moveTo>
                      <a:pt x="344" y="1"/>
                    </a:moveTo>
                    <a:cubicBezTo>
                      <a:pt x="317" y="1"/>
                      <a:pt x="294" y="6"/>
                      <a:pt x="273" y="17"/>
                    </a:cubicBezTo>
                    <a:lnTo>
                      <a:pt x="24" y="169"/>
                    </a:lnTo>
                    <a:lnTo>
                      <a:pt x="24" y="169"/>
                    </a:lnTo>
                    <a:cubicBezTo>
                      <a:pt x="39" y="161"/>
                      <a:pt x="57" y="157"/>
                      <a:pt x="76" y="157"/>
                    </a:cubicBezTo>
                    <a:cubicBezTo>
                      <a:pt x="108" y="157"/>
                      <a:pt x="146" y="169"/>
                      <a:pt x="190" y="194"/>
                    </a:cubicBezTo>
                    <a:lnTo>
                      <a:pt x="1560" y="997"/>
                    </a:lnTo>
                    <a:lnTo>
                      <a:pt x="1820" y="832"/>
                    </a:lnTo>
                    <a:lnTo>
                      <a:pt x="450" y="29"/>
                    </a:lnTo>
                    <a:cubicBezTo>
                      <a:pt x="411" y="9"/>
                      <a:pt x="375" y="1"/>
                      <a:pt x="344" y="1"/>
                    </a:cubicBez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3"/>
              <p:cNvSpPr/>
              <p:nvPr/>
            </p:nvSpPr>
            <p:spPr>
              <a:xfrm>
                <a:off x="5539112" y="-7809467"/>
                <a:ext cx="124423" cy="144005"/>
              </a:xfrm>
              <a:custGeom>
                <a:rect b="b" l="l" r="r" t="t"/>
                <a:pathLst>
                  <a:path extrusionOk="0" h="603" w="521">
                    <a:moveTo>
                      <a:pt x="260" y="0"/>
                    </a:moveTo>
                    <a:lnTo>
                      <a:pt x="0" y="154"/>
                    </a:lnTo>
                    <a:cubicBezTo>
                      <a:pt x="142" y="248"/>
                      <a:pt x="248" y="437"/>
                      <a:pt x="248" y="603"/>
                    </a:cubicBezTo>
                    <a:lnTo>
                      <a:pt x="520" y="437"/>
                    </a:lnTo>
                    <a:cubicBezTo>
                      <a:pt x="520" y="272"/>
                      <a:pt x="402" y="83"/>
                      <a:pt x="260" y="0"/>
                    </a:cubicBez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3"/>
              <p:cNvSpPr/>
              <p:nvPr/>
            </p:nvSpPr>
            <p:spPr>
              <a:xfrm>
                <a:off x="5149840" y="-7966131"/>
                <a:ext cx="448733" cy="606829"/>
              </a:xfrm>
              <a:custGeom>
                <a:rect b="b" l="l" r="r" t="t"/>
                <a:pathLst>
                  <a:path extrusionOk="0" h="2541" w="1879">
                    <a:moveTo>
                      <a:pt x="149" y="1"/>
                    </a:moveTo>
                    <a:cubicBezTo>
                      <a:pt x="61" y="1"/>
                      <a:pt x="0" y="65"/>
                      <a:pt x="0" y="184"/>
                    </a:cubicBezTo>
                    <a:lnTo>
                      <a:pt x="0" y="1271"/>
                    </a:lnTo>
                    <a:cubicBezTo>
                      <a:pt x="0" y="1436"/>
                      <a:pt x="118" y="1625"/>
                      <a:pt x="260" y="1708"/>
                    </a:cubicBezTo>
                    <a:lnTo>
                      <a:pt x="1630" y="2511"/>
                    </a:lnTo>
                    <a:cubicBezTo>
                      <a:pt x="1667" y="2531"/>
                      <a:pt x="1702" y="2540"/>
                      <a:pt x="1734" y="2540"/>
                    </a:cubicBezTo>
                    <a:cubicBezTo>
                      <a:pt x="1817" y="2540"/>
                      <a:pt x="1878" y="2476"/>
                      <a:pt x="1878" y="2357"/>
                    </a:cubicBezTo>
                    <a:lnTo>
                      <a:pt x="1878" y="1271"/>
                    </a:lnTo>
                    <a:cubicBezTo>
                      <a:pt x="1878" y="1105"/>
                      <a:pt x="1760" y="916"/>
                      <a:pt x="1630" y="822"/>
                    </a:cubicBezTo>
                    <a:lnTo>
                      <a:pt x="260" y="30"/>
                    </a:lnTo>
                    <a:cubicBezTo>
                      <a:pt x="220" y="10"/>
                      <a:pt x="182" y="1"/>
                      <a:pt x="149" y="1"/>
                    </a:cubicBez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3"/>
              <p:cNvSpPr/>
              <p:nvPr/>
            </p:nvSpPr>
            <p:spPr>
              <a:xfrm>
                <a:off x="5178021" y="-7905471"/>
                <a:ext cx="129915" cy="169559"/>
              </a:xfrm>
              <a:custGeom>
                <a:rect b="b" l="l" r="r" t="t"/>
                <a:pathLst>
                  <a:path extrusionOk="0" h="710" w="544">
                    <a:moveTo>
                      <a:pt x="0" y="1"/>
                    </a:moveTo>
                    <a:lnTo>
                      <a:pt x="0" y="402"/>
                    </a:lnTo>
                    <a:lnTo>
                      <a:pt x="544" y="709"/>
                    </a:lnTo>
                    <a:lnTo>
                      <a:pt x="544" y="308"/>
                    </a:lnTo>
                    <a:lnTo>
                      <a:pt x="0" y="1"/>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3"/>
              <p:cNvSpPr/>
              <p:nvPr/>
            </p:nvSpPr>
            <p:spPr>
              <a:xfrm>
                <a:off x="5178021" y="-7778421"/>
                <a:ext cx="319057" cy="273921"/>
              </a:xfrm>
              <a:custGeom>
                <a:rect b="b" l="l" r="r" t="t"/>
                <a:pathLst>
                  <a:path extrusionOk="0" h="1147" w="1336">
                    <a:moveTo>
                      <a:pt x="0" y="0"/>
                    </a:moveTo>
                    <a:lnTo>
                      <a:pt x="0" y="402"/>
                    </a:lnTo>
                    <a:lnTo>
                      <a:pt x="1335" y="1146"/>
                    </a:lnTo>
                    <a:lnTo>
                      <a:pt x="1335" y="768"/>
                    </a:lnTo>
                    <a:lnTo>
                      <a:pt x="0" y="0"/>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3"/>
              <p:cNvSpPr/>
              <p:nvPr/>
            </p:nvSpPr>
            <p:spPr>
              <a:xfrm>
                <a:off x="5598575" y="-7709200"/>
                <a:ext cx="67800" cy="317076"/>
              </a:xfrm>
              <a:custGeom>
                <a:rect b="b" l="l" r="r" t="t"/>
                <a:pathLst>
                  <a:path extrusionOk="0" h="1241" w="284">
                    <a:moveTo>
                      <a:pt x="284" y="0"/>
                    </a:moveTo>
                    <a:lnTo>
                      <a:pt x="0" y="166"/>
                    </a:lnTo>
                    <a:lnTo>
                      <a:pt x="0" y="1241"/>
                    </a:lnTo>
                    <a:lnTo>
                      <a:pt x="272" y="1099"/>
                    </a:lnTo>
                    <a:lnTo>
                      <a:pt x="284" y="0"/>
                    </a:lnTo>
                    <a:close/>
                  </a:path>
                </a:pathLst>
              </a:custGeom>
              <a:solidFill>
                <a:srgbClr val="282A2E">
                  <a:alpha val="7044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3"/>
              <p:cNvSpPr/>
              <p:nvPr/>
            </p:nvSpPr>
            <p:spPr>
              <a:xfrm>
                <a:off x="5623653" y="-7576381"/>
                <a:ext cx="132781" cy="602053"/>
              </a:xfrm>
              <a:custGeom>
                <a:rect b="b" l="l" r="r" t="t"/>
                <a:pathLst>
                  <a:path extrusionOk="0" h="2521" w="556">
                    <a:moveTo>
                      <a:pt x="74" y="0"/>
                    </a:moveTo>
                    <a:cubicBezTo>
                      <a:pt x="50" y="0"/>
                      <a:pt x="21" y="14"/>
                      <a:pt x="12" y="40"/>
                    </a:cubicBezTo>
                    <a:cubicBezTo>
                      <a:pt x="1" y="64"/>
                      <a:pt x="12" y="111"/>
                      <a:pt x="48" y="123"/>
                    </a:cubicBezTo>
                    <a:cubicBezTo>
                      <a:pt x="237" y="241"/>
                      <a:pt x="414" y="536"/>
                      <a:pt x="414" y="773"/>
                    </a:cubicBezTo>
                    <a:lnTo>
                      <a:pt x="414" y="2450"/>
                    </a:lnTo>
                    <a:cubicBezTo>
                      <a:pt x="414" y="2486"/>
                      <a:pt x="438" y="2521"/>
                      <a:pt x="485" y="2521"/>
                    </a:cubicBezTo>
                    <a:cubicBezTo>
                      <a:pt x="532" y="2521"/>
                      <a:pt x="556" y="2486"/>
                      <a:pt x="544" y="2450"/>
                    </a:cubicBezTo>
                    <a:lnTo>
                      <a:pt x="544" y="773"/>
                    </a:lnTo>
                    <a:cubicBezTo>
                      <a:pt x="544" y="501"/>
                      <a:pt x="331" y="158"/>
                      <a:pt x="95" y="5"/>
                    </a:cubicBezTo>
                    <a:cubicBezTo>
                      <a:pt x="89" y="2"/>
                      <a:pt x="82" y="0"/>
                      <a:pt x="74" y="0"/>
                    </a:cubicBez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3"/>
              <p:cNvSpPr/>
              <p:nvPr/>
            </p:nvSpPr>
            <p:spPr>
              <a:xfrm>
                <a:off x="5539112" y="-7809467"/>
                <a:ext cx="124423" cy="144005"/>
              </a:xfrm>
              <a:custGeom>
                <a:rect b="b" l="l" r="r" t="t"/>
                <a:pathLst>
                  <a:path extrusionOk="0" h="603" w="521">
                    <a:moveTo>
                      <a:pt x="260" y="0"/>
                    </a:moveTo>
                    <a:lnTo>
                      <a:pt x="0" y="154"/>
                    </a:lnTo>
                    <a:cubicBezTo>
                      <a:pt x="142" y="248"/>
                      <a:pt x="248" y="437"/>
                      <a:pt x="248" y="603"/>
                    </a:cubicBezTo>
                    <a:lnTo>
                      <a:pt x="520" y="437"/>
                    </a:lnTo>
                    <a:cubicBezTo>
                      <a:pt x="520" y="272"/>
                      <a:pt x="402" y="83"/>
                      <a:pt x="260" y="0"/>
                    </a:cubicBez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5" name="Google Shape;2685;p33"/>
            <p:cNvGrpSpPr/>
            <p:nvPr/>
          </p:nvGrpSpPr>
          <p:grpSpPr>
            <a:xfrm>
              <a:off x="7694668" y="3340312"/>
              <a:ext cx="650600" cy="601775"/>
              <a:chOff x="7309269" y="-7683723"/>
              <a:chExt cx="1419284" cy="1312773"/>
            </a:xfrm>
          </p:grpSpPr>
          <p:sp>
            <p:nvSpPr>
              <p:cNvPr id="2686" name="Google Shape;2686;p33"/>
              <p:cNvSpPr/>
              <p:nvPr/>
            </p:nvSpPr>
            <p:spPr>
              <a:xfrm>
                <a:off x="7529219" y="-7273913"/>
                <a:ext cx="1100460" cy="581276"/>
              </a:xfrm>
              <a:custGeom>
                <a:rect b="b" l="l" r="r" t="t"/>
                <a:pathLst>
                  <a:path extrusionOk="0" h="2434" w="4608">
                    <a:moveTo>
                      <a:pt x="2288" y="0"/>
                    </a:moveTo>
                    <a:cubicBezTo>
                      <a:pt x="1749" y="0"/>
                      <a:pt x="1212" y="119"/>
                      <a:pt x="804" y="355"/>
                    </a:cubicBezTo>
                    <a:cubicBezTo>
                      <a:pt x="1" y="839"/>
                      <a:pt x="1" y="1607"/>
                      <a:pt x="828" y="2080"/>
                    </a:cubicBezTo>
                    <a:cubicBezTo>
                      <a:pt x="1229" y="2316"/>
                      <a:pt x="1767" y="2434"/>
                      <a:pt x="2306" y="2434"/>
                    </a:cubicBezTo>
                    <a:cubicBezTo>
                      <a:pt x="2845" y="2434"/>
                      <a:pt x="3385" y="2316"/>
                      <a:pt x="3793" y="2080"/>
                    </a:cubicBezTo>
                    <a:cubicBezTo>
                      <a:pt x="4608" y="1595"/>
                      <a:pt x="4608" y="827"/>
                      <a:pt x="3781" y="355"/>
                    </a:cubicBezTo>
                    <a:cubicBezTo>
                      <a:pt x="3368" y="119"/>
                      <a:pt x="2827" y="0"/>
                      <a:pt x="2288" y="0"/>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3"/>
              <p:cNvSpPr/>
              <p:nvPr/>
            </p:nvSpPr>
            <p:spPr>
              <a:xfrm>
                <a:off x="8141546" y="-6833773"/>
                <a:ext cx="587007" cy="462823"/>
              </a:xfrm>
              <a:custGeom>
                <a:rect b="b" l="l" r="r" t="t"/>
                <a:pathLst>
                  <a:path extrusionOk="0" h="1938" w="2458">
                    <a:moveTo>
                      <a:pt x="2457" y="0"/>
                    </a:moveTo>
                    <a:lnTo>
                      <a:pt x="0" y="1430"/>
                    </a:lnTo>
                    <a:lnTo>
                      <a:pt x="0" y="1938"/>
                    </a:lnTo>
                    <a:lnTo>
                      <a:pt x="2434" y="508"/>
                    </a:lnTo>
                    <a:lnTo>
                      <a:pt x="2457"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3"/>
              <p:cNvSpPr/>
              <p:nvPr/>
            </p:nvSpPr>
            <p:spPr>
              <a:xfrm>
                <a:off x="7309269" y="-6972048"/>
                <a:ext cx="832509" cy="601097"/>
              </a:xfrm>
              <a:custGeom>
                <a:rect b="b" l="l" r="r" t="t"/>
                <a:pathLst>
                  <a:path extrusionOk="0" h="2517" w="3486">
                    <a:moveTo>
                      <a:pt x="0" y="0"/>
                    </a:moveTo>
                    <a:lnTo>
                      <a:pt x="0" y="508"/>
                    </a:lnTo>
                    <a:lnTo>
                      <a:pt x="3485" y="2517"/>
                    </a:lnTo>
                    <a:lnTo>
                      <a:pt x="3485" y="2009"/>
                    </a:lnTo>
                    <a:lnTo>
                      <a:pt x="0" y="0"/>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3"/>
              <p:cNvSpPr/>
              <p:nvPr/>
            </p:nvSpPr>
            <p:spPr>
              <a:xfrm>
                <a:off x="7309269" y="-7313318"/>
                <a:ext cx="1419278" cy="818180"/>
              </a:xfrm>
              <a:custGeom>
                <a:rect b="b" l="l" r="r" t="t"/>
                <a:pathLst>
                  <a:path extrusionOk="0" h="3426" w="5943">
                    <a:moveTo>
                      <a:pt x="2457" y="0"/>
                    </a:moveTo>
                    <a:lnTo>
                      <a:pt x="0" y="1418"/>
                    </a:lnTo>
                    <a:lnTo>
                      <a:pt x="3485" y="3426"/>
                    </a:lnTo>
                    <a:lnTo>
                      <a:pt x="5942" y="2008"/>
                    </a:lnTo>
                    <a:lnTo>
                      <a:pt x="5186" y="425"/>
                    </a:lnTo>
                    <a:lnTo>
                      <a:pt x="3911" y="236"/>
                    </a:lnTo>
                    <a:lnTo>
                      <a:pt x="3911" y="236"/>
                    </a:lnTo>
                    <a:cubicBezTo>
                      <a:pt x="4194" y="295"/>
                      <a:pt x="4466" y="390"/>
                      <a:pt x="4702" y="520"/>
                    </a:cubicBezTo>
                    <a:cubicBezTo>
                      <a:pt x="5529" y="992"/>
                      <a:pt x="5529" y="1760"/>
                      <a:pt x="4714" y="2245"/>
                    </a:cubicBezTo>
                    <a:cubicBezTo>
                      <a:pt x="4306" y="2481"/>
                      <a:pt x="3766" y="2599"/>
                      <a:pt x="3227" y="2599"/>
                    </a:cubicBezTo>
                    <a:cubicBezTo>
                      <a:pt x="2688" y="2599"/>
                      <a:pt x="2150" y="2481"/>
                      <a:pt x="1749" y="2245"/>
                    </a:cubicBezTo>
                    <a:cubicBezTo>
                      <a:pt x="922" y="1772"/>
                      <a:pt x="922" y="1004"/>
                      <a:pt x="1725" y="520"/>
                    </a:cubicBezTo>
                    <a:cubicBezTo>
                      <a:pt x="2137" y="280"/>
                      <a:pt x="2682" y="157"/>
                      <a:pt x="3219" y="157"/>
                    </a:cubicBezTo>
                    <a:cubicBezTo>
                      <a:pt x="3344" y="157"/>
                      <a:pt x="3469" y="164"/>
                      <a:pt x="3592" y="177"/>
                    </a:cubicBezTo>
                    <a:lnTo>
                      <a:pt x="2457" y="0"/>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3"/>
              <p:cNvSpPr/>
              <p:nvPr/>
            </p:nvSpPr>
            <p:spPr>
              <a:xfrm>
                <a:off x="7599909" y="-7028409"/>
                <a:ext cx="651726" cy="409329"/>
              </a:xfrm>
              <a:custGeom>
                <a:rect b="b" l="l" r="r" t="t"/>
                <a:pathLst>
                  <a:path extrusionOk="0" h="1714" w="2729">
                    <a:moveTo>
                      <a:pt x="2091" y="0"/>
                    </a:moveTo>
                    <a:lnTo>
                      <a:pt x="201" y="815"/>
                    </a:lnTo>
                    <a:lnTo>
                      <a:pt x="201" y="1099"/>
                    </a:lnTo>
                    <a:lnTo>
                      <a:pt x="0" y="1217"/>
                    </a:lnTo>
                    <a:lnTo>
                      <a:pt x="862" y="1713"/>
                    </a:lnTo>
                    <a:lnTo>
                      <a:pt x="862" y="1441"/>
                    </a:lnTo>
                    <a:lnTo>
                      <a:pt x="2729" y="378"/>
                    </a:lnTo>
                    <a:lnTo>
                      <a:pt x="2091"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3"/>
              <p:cNvSpPr/>
              <p:nvPr/>
            </p:nvSpPr>
            <p:spPr>
              <a:xfrm>
                <a:off x="7599909" y="-6833773"/>
                <a:ext cx="48002" cy="96004"/>
              </a:xfrm>
              <a:custGeom>
                <a:rect b="b" l="l" r="r" t="t"/>
                <a:pathLst>
                  <a:path extrusionOk="0" h="402" w="201">
                    <a:moveTo>
                      <a:pt x="201" y="0"/>
                    </a:moveTo>
                    <a:lnTo>
                      <a:pt x="0" y="118"/>
                    </a:lnTo>
                    <a:lnTo>
                      <a:pt x="0" y="402"/>
                    </a:lnTo>
                    <a:lnTo>
                      <a:pt x="201" y="284"/>
                    </a:lnTo>
                    <a:lnTo>
                      <a:pt x="201" y="0"/>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3"/>
              <p:cNvSpPr/>
              <p:nvPr/>
            </p:nvSpPr>
            <p:spPr>
              <a:xfrm>
                <a:off x="7588446" y="-7065187"/>
                <a:ext cx="962424" cy="367775"/>
              </a:xfrm>
              <a:custGeom>
                <a:rect b="b" l="l" r="r" t="t"/>
                <a:pathLst>
                  <a:path extrusionOk="0" h="1540" w="4030">
                    <a:moveTo>
                      <a:pt x="4029" y="12"/>
                    </a:moveTo>
                    <a:lnTo>
                      <a:pt x="4028" y="57"/>
                    </a:lnTo>
                    <a:lnTo>
                      <a:pt x="4028" y="57"/>
                    </a:lnTo>
                    <a:cubicBezTo>
                      <a:pt x="4029" y="42"/>
                      <a:pt x="4029" y="27"/>
                      <a:pt x="4029" y="12"/>
                    </a:cubicBezTo>
                    <a:close/>
                    <a:moveTo>
                      <a:pt x="13" y="1"/>
                    </a:moveTo>
                    <a:lnTo>
                      <a:pt x="1" y="367"/>
                    </a:lnTo>
                    <a:cubicBezTo>
                      <a:pt x="1" y="662"/>
                      <a:pt x="190" y="969"/>
                      <a:pt x="592" y="1194"/>
                    </a:cubicBezTo>
                    <a:cubicBezTo>
                      <a:pt x="981" y="1424"/>
                      <a:pt x="1492" y="1539"/>
                      <a:pt x="2005" y="1539"/>
                    </a:cubicBezTo>
                    <a:cubicBezTo>
                      <a:pt x="2517" y="1539"/>
                      <a:pt x="3031" y="1424"/>
                      <a:pt x="3427" y="1194"/>
                    </a:cubicBezTo>
                    <a:cubicBezTo>
                      <a:pt x="3817" y="969"/>
                      <a:pt x="4017" y="674"/>
                      <a:pt x="4017" y="379"/>
                    </a:cubicBezTo>
                    <a:lnTo>
                      <a:pt x="4028" y="57"/>
                    </a:lnTo>
                    <a:lnTo>
                      <a:pt x="4028" y="57"/>
                    </a:lnTo>
                    <a:cubicBezTo>
                      <a:pt x="4010" y="337"/>
                      <a:pt x="3820" y="614"/>
                      <a:pt x="3438" y="828"/>
                    </a:cubicBezTo>
                    <a:cubicBezTo>
                      <a:pt x="3049" y="1052"/>
                      <a:pt x="2535" y="1164"/>
                      <a:pt x="2021" y="1164"/>
                    </a:cubicBezTo>
                    <a:cubicBezTo>
                      <a:pt x="1507" y="1164"/>
                      <a:pt x="993" y="1052"/>
                      <a:pt x="603" y="828"/>
                    </a:cubicBezTo>
                    <a:cubicBezTo>
                      <a:pt x="202" y="603"/>
                      <a:pt x="13" y="296"/>
                      <a:pt x="13" y="1"/>
                    </a:cubicBez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3"/>
              <p:cNvSpPr/>
              <p:nvPr/>
            </p:nvSpPr>
            <p:spPr>
              <a:xfrm>
                <a:off x="7695659" y="-7062321"/>
                <a:ext cx="858062" cy="364193"/>
              </a:xfrm>
              <a:custGeom>
                <a:rect b="b" l="l" r="r" t="t"/>
                <a:pathLst>
                  <a:path extrusionOk="0" h="1525" w="3593">
                    <a:moveTo>
                      <a:pt x="3592" y="0"/>
                    </a:moveTo>
                    <a:lnTo>
                      <a:pt x="3591" y="45"/>
                    </a:lnTo>
                    <a:lnTo>
                      <a:pt x="3591" y="45"/>
                    </a:lnTo>
                    <a:cubicBezTo>
                      <a:pt x="3592" y="30"/>
                      <a:pt x="3592" y="15"/>
                      <a:pt x="3592" y="0"/>
                    </a:cubicBezTo>
                    <a:close/>
                    <a:moveTo>
                      <a:pt x="3591" y="45"/>
                    </a:moveTo>
                    <a:cubicBezTo>
                      <a:pt x="3573" y="325"/>
                      <a:pt x="3383" y="602"/>
                      <a:pt x="3001" y="816"/>
                    </a:cubicBezTo>
                    <a:cubicBezTo>
                      <a:pt x="2730" y="957"/>
                      <a:pt x="2423" y="1064"/>
                      <a:pt x="2092" y="1123"/>
                    </a:cubicBezTo>
                    <a:cubicBezTo>
                      <a:pt x="1926" y="1146"/>
                      <a:pt x="1755" y="1158"/>
                      <a:pt x="1585" y="1158"/>
                    </a:cubicBezTo>
                    <a:cubicBezTo>
                      <a:pt x="1416" y="1158"/>
                      <a:pt x="1247" y="1146"/>
                      <a:pt x="1088" y="1123"/>
                    </a:cubicBezTo>
                    <a:cubicBezTo>
                      <a:pt x="745" y="1075"/>
                      <a:pt x="438" y="969"/>
                      <a:pt x="166" y="816"/>
                    </a:cubicBezTo>
                    <a:cubicBezTo>
                      <a:pt x="107" y="780"/>
                      <a:pt x="60" y="756"/>
                      <a:pt x="25" y="709"/>
                    </a:cubicBezTo>
                    <a:lnTo>
                      <a:pt x="1" y="1075"/>
                    </a:lnTo>
                    <a:cubicBezTo>
                      <a:pt x="48" y="1111"/>
                      <a:pt x="107" y="1134"/>
                      <a:pt x="155" y="1182"/>
                    </a:cubicBezTo>
                    <a:cubicBezTo>
                      <a:pt x="414" y="1323"/>
                      <a:pt x="745" y="1430"/>
                      <a:pt x="1064" y="1489"/>
                    </a:cubicBezTo>
                    <a:cubicBezTo>
                      <a:pt x="1230" y="1512"/>
                      <a:pt x="1401" y="1524"/>
                      <a:pt x="1571" y="1524"/>
                    </a:cubicBezTo>
                    <a:cubicBezTo>
                      <a:pt x="1740" y="1524"/>
                      <a:pt x="1909" y="1512"/>
                      <a:pt x="2068" y="1489"/>
                    </a:cubicBezTo>
                    <a:cubicBezTo>
                      <a:pt x="2411" y="1442"/>
                      <a:pt x="2718" y="1347"/>
                      <a:pt x="2990" y="1182"/>
                    </a:cubicBezTo>
                    <a:cubicBezTo>
                      <a:pt x="3368" y="957"/>
                      <a:pt x="3569" y="662"/>
                      <a:pt x="3580" y="367"/>
                    </a:cubicBezTo>
                    <a:lnTo>
                      <a:pt x="3591" y="45"/>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3"/>
              <p:cNvSpPr/>
              <p:nvPr/>
            </p:nvSpPr>
            <p:spPr>
              <a:xfrm>
                <a:off x="7588446" y="-7070918"/>
                <a:ext cx="110333" cy="265562"/>
              </a:xfrm>
              <a:custGeom>
                <a:rect b="b" l="l" r="r" t="t"/>
                <a:pathLst>
                  <a:path extrusionOk="0" h="1112" w="462">
                    <a:moveTo>
                      <a:pt x="13" y="1"/>
                    </a:moveTo>
                    <a:lnTo>
                      <a:pt x="1" y="379"/>
                    </a:lnTo>
                    <a:cubicBezTo>
                      <a:pt x="1" y="438"/>
                      <a:pt x="13" y="509"/>
                      <a:pt x="24" y="568"/>
                    </a:cubicBezTo>
                    <a:cubicBezTo>
                      <a:pt x="84" y="757"/>
                      <a:pt x="225" y="946"/>
                      <a:pt x="438" y="1111"/>
                    </a:cubicBezTo>
                    <a:lnTo>
                      <a:pt x="462" y="745"/>
                    </a:lnTo>
                    <a:cubicBezTo>
                      <a:pt x="237" y="580"/>
                      <a:pt x="84" y="391"/>
                      <a:pt x="48" y="202"/>
                    </a:cubicBezTo>
                    <a:cubicBezTo>
                      <a:pt x="24" y="143"/>
                      <a:pt x="13" y="60"/>
                      <a:pt x="13" y="1"/>
                    </a:cubicBez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3"/>
              <p:cNvSpPr/>
              <p:nvPr/>
            </p:nvSpPr>
            <p:spPr>
              <a:xfrm>
                <a:off x="7546175" y="-7342453"/>
                <a:ext cx="1052458" cy="555484"/>
              </a:xfrm>
              <a:custGeom>
                <a:rect b="b" l="l" r="r" t="t"/>
                <a:pathLst>
                  <a:path extrusionOk="0" h="2326" w="4407">
                    <a:moveTo>
                      <a:pt x="2189" y="1"/>
                    </a:moveTo>
                    <a:cubicBezTo>
                      <a:pt x="1675" y="1"/>
                      <a:pt x="1164" y="116"/>
                      <a:pt x="780" y="346"/>
                    </a:cubicBezTo>
                    <a:cubicBezTo>
                      <a:pt x="1" y="784"/>
                      <a:pt x="12" y="1528"/>
                      <a:pt x="792" y="1989"/>
                    </a:cubicBezTo>
                    <a:cubicBezTo>
                      <a:pt x="1188" y="2213"/>
                      <a:pt x="1702" y="2325"/>
                      <a:pt x="2214" y="2325"/>
                    </a:cubicBezTo>
                    <a:cubicBezTo>
                      <a:pt x="2727" y="2325"/>
                      <a:pt x="3237" y="2213"/>
                      <a:pt x="3627" y="1989"/>
                    </a:cubicBezTo>
                    <a:cubicBezTo>
                      <a:pt x="4407" y="1540"/>
                      <a:pt x="4395" y="807"/>
                      <a:pt x="3615" y="346"/>
                    </a:cubicBezTo>
                    <a:cubicBezTo>
                      <a:pt x="3220" y="116"/>
                      <a:pt x="2703" y="1"/>
                      <a:pt x="2189" y="1"/>
                    </a:cubicBez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3"/>
              <p:cNvSpPr/>
              <p:nvPr/>
            </p:nvSpPr>
            <p:spPr>
              <a:xfrm>
                <a:off x="7664613" y="-7409322"/>
                <a:ext cx="821285" cy="587007"/>
              </a:xfrm>
              <a:custGeom>
                <a:rect b="b" l="l" r="r" t="t"/>
                <a:pathLst>
                  <a:path extrusionOk="0" h="2458" w="3439">
                    <a:moveTo>
                      <a:pt x="1" y="0"/>
                    </a:moveTo>
                    <a:lnTo>
                      <a:pt x="1" y="24"/>
                    </a:lnTo>
                    <a:lnTo>
                      <a:pt x="1" y="1465"/>
                    </a:lnTo>
                    <a:lnTo>
                      <a:pt x="1" y="1512"/>
                    </a:lnTo>
                    <a:lnTo>
                      <a:pt x="1" y="1524"/>
                    </a:lnTo>
                    <a:lnTo>
                      <a:pt x="1" y="1560"/>
                    </a:lnTo>
                    <a:lnTo>
                      <a:pt x="1" y="1572"/>
                    </a:lnTo>
                    <a:lnTo>
                      <a:pt x="1" y="1595"/>
                    </a:lnTo>
                    <a:lnTo>
                      <a:pt x="1" y="1619"/>
                    </a:lnTo>
                    <a:lnTo>
                      <a:pt x="1" y="1631"/>
                    </a:lnTo>
                    <a:cubicBezTo>
                      <a:pt x="1" y="1642"/>
                      <a:pt x="1" y="1642"/>
                      <a:pt x="13" y="1654"/>
                    </a:cubicBezTo>
                    <a:cubicBezTo>
                      <a:pt x="13" y="1678"/>
                      <a:pt x="36" y="1690"/>
                      <a:pt x="36" y="1701"/>
                    </a:cubicBezTo>
                    <a:lnTo>
                      <a:pt x="36" y="1713"/>
                    </a:lnTo>
                    <a:cubicBezTo>
                      <a:pt x="36" y="1737"/>
                      <a:pt x="48" y="1749"/>
                      <a:pt x="48" y="1761"/>
                    </a:cubicBezTo>
                    <a:cubicBezTo>
                      <a:pt x="48" y="1772"/>
                      <a:pt x="60" y="1796"/>
                      <a:pt x="72" y="1808"/>
                    </a:cubicBezTo>
                    <a:lnTo>
                      <a:pt x="72" y="1820"/>
                    </a:lnTo>
                    <a:cubicBezTo>
                      <a:pt x="84" y="1831"/>
                      <a:pt x="84" y="1855"/>
                      <a:pt x="107" y="1867"/>
                    </a:cubicBezTo>
                    <a:cubicBezTo>
                      <a:pt x="119" y="1879"/>
                      <a:pt x="119" y="1890"/>
                      <a:pt x="131" y="1890"/>
                    </a:cubicBezTo>
                    <a:lnTo>
                      <a:pt x="131" y="1914"/>
                    </a:lnTo>
                    <a:cubicBezTo>
                      <a:pt x="143" y="1926"/>
                      <a:pt x="143" y="1938"/>
                      <a:pt x="166" y="1950"/>
                    </a:cubicBezTo>
                    <a:cubicBezTo>
                      <a:pt x="178" y="1973"/>
                      <a:pt x="178" y="1985"/>
                      <a:pt x="190" y="1985"/>
                    </a:cubicBezTo>
                    <a:lnTo>
                      <a:pt x="202" y="1997"/>
                    </a:lnTo>
                    <a:cubicBezTo>
                      <a:pt x="225" y="2009"/>
                      <a:pt x="237" y="2032"/>
                      <a:pt x="249" y="2032"/>
                    </a:cubicBezTo>
                    <a:lnTo>
                      <a:pt x="261" y="2032"/>
                    </a:lnTo>
                    <a:cubicBezTo>
                      <a:pt x="285" y="2044"/>
                      <a:pt x="296" y="2044"/>
                      <a:pt x="308" y="2056"/>
                    </a:cubicBezTo>
                    <a:lnTo>
                      <a:pt x="320" y="2068"/>
                    </a:lnTo>
                    <a:cubicBezTo>
                      <a:pt x="344" y="2091"/>
                      <a:pt x="355" y="2091"/>
                      <a:pt x="367" y="2103"/>
                    </a:cubicBezTo>
                    <a:cubicBezTo>
                      <a:pt x="379" y="2115"/>
                      <a:pt x="403" y="2115"/>
                      <a:pt x="414" y="2127"/>
                    </a:cubicBezTo>
                    <a:lnTo>
                      <a:pt x="426" y="2150"/>
                    </a:lnTo>
                    <a:cubicBezTo>
                      <a:pt x="438" y="2162"/>
                      <a:pt x="474" y="2174"/>
                      <a:pt x="485" y="2186"/>
                    </a:cubicBezTo>
                    <a:cubicBezTo>
                      <a:pt x="521" y="2209"/>
                      <a:pt x="533" y="2221"/>
                      <a:pt x="556" y="2233"/>
                    </a:cubicBezTo>
                    <a:cubicBezTo>
                      <a:pt x="580" y="2233"/>
                      <a:pt x="580" y="2245"/>
                      <a:pt x="592" y="2245"/>
                    </a:cubicBezTo>
                    <a:cubicBezTo>
                      <a:pt x="603" y="2269"/>
                      <a:pt x="639" y="2269"/>
                      <a:pt x="651" y="2280"/>
                    </a:cubicBezTo>
                    <a:cubicBezTo>
                      <a:pt x="663" y="2280"/>
                      <a:pt x="663" y="2280"/>
                      <a:pt x="674" y="2292"/>
                    </a:cubicBezTo>
                    <a:cubicBezTo>
                      <a:pt x="710" y="2304"/>
                      <a:pt x="733" y="2328"/>
                      <a:pt x="769" y="2328"/>
                    </a:cubicBezTo>
                    <a:cubicBezTo>
                      <a:pt x="792" y="2339"/>
                      <a:pt x="828" y="2339"/>
                      <a:pt x="840" y="2351"/>
                    </a:cubicBezTo>
                    <a:cubicBezTo>
                      <a:pt x="852" y="2351"/>
                      <a:pt x="852" y="2351"/>
                      <a:pt x="875" y="2363"/>
                    </a:cubicBezTo>
                    <a:cubicBezTo>
                      <a:pt x="899" y="2363"/>
                      <a:pt x="911" y="2387"/>
                      <a:pt x="946" y="2387"/>
                    </a:cubicBezTo>
                    <a:lnTo>
                      <a:pt x="970" y="2387"/>
                    </a:lnTo>
                    <a:cubicBezTo>
                      <a:pt x="1005" y="2398"/>
                      <a:pt x="1029" y="2398"/>
                      <a:pt x="1064" y="2410"/>
                    </a:cubicBezTo>
                    <a:lnTo>
                      <a:pt x="1076" y="2410"/>
                    </a:lnTo>
                    <a:cubicBezTo>
                      <a:pt x="1111" y="2410"/>
                      <a:pt x="1135" y="2422"/>
                      <a:pt x="1170" y="2422"/>
                    </a:cubicBezTo>
                    <a:lnTo>
                      <a:pt x="1194" y="2422"/>
                    </a:lnTo>
                    <a:cubicBezTo>
                      <a:pt x="1230" y="2422"/>
                      <a:pt x="1241" y="2446"/>
                      <a:pt x="1265" y="2446"/>
                    </a:cubicBezTo>
                    <a:lnTo>
                      <a:pt x="1300" y="2446"/>
                    </a:lnTo>
                    <a:cubicBezTo>
                      <a:pt x="1324" y="2446"/>
                      <a:pt x="1360" y="2458"/>
                      <a:pt x="1383" y="2458"/>
                    </a:cubicBezTo>
                    <a:lnTo>
                      <a:pt x="1950" y="2458"/>
                    </a:lnTo>
                    <a:cubicBezTo>
                      <a:pt x="1974" y="2458"/>
                      <a:pt x="2009" y="2458"/>
                      <a:pt x="2056" y="2446"/>
                    </a:cubicBezTo>
                    <a:cubicBezTo>
                      <a:pt x="2080" y="2446"/>
                      <a:pt x="2116" y="2422"/>
                      <a:pt x="2139" y="2422"/>
                    </a:cubicBezTo>
                    <a:lnTo>
                      <a:pt x="2175" y="2422"/>
                    </a:lnTo>
                    <a:cubicBezTo>
                      <a:pt x="2198" y="2422"/>
                      <a:pt x="2222" y="2410"/>
                      <a:pt x="2245" y="2410"/>
                    </a:cubicBezTo>
                    <a:lnTo>
                      <a:pt x="2281" y="2410"/>
                    </a:lnTo>
                    <a:cubicBezTo>
                      <a:pt x="2305" y="2410"/>
                      <a:pt x="2340" y="2398"/>
                      <a:pt x="2364" y="2398"/>
                    </a:cubicBezTo>
                    <a:cubicBezTo>
                      <a:pt x="2399" y="2398"/>
                      <a:pt x="2423" y="2387"/>
                      <a:pt x="2458" y="2363"/>
                    </a:cubicBezTo>
                    <a:cubicBezTo>
                      <a:pt x="2470" y="2363"/>
                      <a:pt x="2470" y="2363"/>
                      <a:pt x="2482" y="2351"/>
                    </a:cubicBezTo>
                    <a:cubicBezTo>
                      <a:pt x="2494" y="2351"/>
                      <a:pt x="2529" y="2339"/>
                      <a:pt x="2541" y="2339"/>
                    </a:cubicBezTo>
                    <a:cubicBezTo>
                      <a:pt x="2553" y="2339"/>
                      <a:pt x="2553" y="2339"/>
                      <a:pt x="2576" y="2328"/>
                    </a:cubicBezTo>
                    <a:cubicBezTo>
                      <a:pt x="2600" y="2304"/>
                      <a:pt x="2635" y="2304"/>
                      <a:pt x="2659" y="2292"/>
                    </a:cubicBezTo>
                    <a:cubicBezTo>
                      <a:pt x="2694" y="2280"/>
                      <a:pt x="2718" y="2269"/>
                      <a:pt x="2753" y="2269"/>
                    </a:cubicBezTo>
                    <a:cubicBezTo>
                      <a:pt x="2765" y="2269"/>
                      <a:pt x="2765" y="2269"/>
                      <a:pt x="2777" y="2245"/>
                    </a:cubicBezTo>
                    <a:cubicBezTo>
                      <a:pt x="2789" y="2233"/>
                      <a:pt x="2824" y="2233"/>
                      <a:pt x="2836" y="2221"/>
                    </a:cubicBezTo>
                    <a:cubicBezTo>
                      <a:pt x="2848" y="2221"/>
                      <a:pt x="2848" y="2209"/>
                      <a:pt x="2872" y="2209"/>
                    </a:cubicBezTo>
                    <a:cubicBezTo>
                      <a:pt x="2895" y="2186"/>
                      <a:pt x="2931" y="2174"/>
                      <a:pt x="2942" y="2162"/>
                    </a:cubicBezTo>
                    <a:cubicBezTo>
                      <a:pt x="3261" y="1973"/>
                      <a:pt x="3439" y="1713"/>
                      <a:pt x="3439" y="1465"/>
                    </a:cubicBezTo>
                    <a:lnTo>
                      <a:pt x="3439"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3"/>
              <p:cNvSpPr/>
              <p:nvPr/>
            </p:nvSpPr>
            <p:spPr>
              <a:xfrm>
                <a:off x="7619492" y="-7426278"/>
                <a:ext cx="897467" cy="546886"/>
              </a:xfrm>
              <a:custGeom>
                <a:rect b="b" l="l" r="r" t="t"/>
                <a:pathLst>
                  <a:path extrusionOk="0" h="2290" w="3758">
                    <a:moveTo>
                      <a:pt x="3757" y="12"/>
                    </a:moveTo>
                    <a:lnTo>
                      <a:pt x="3757" y="37"/>
                    </a:lnTo>
                    <a:lnTo>
                      <a:pt x="3757" y="37"/>
                    </a:lnTo>
                    <a:cubicBezTo>
                      <a:pt x="3757" y="29"/>
                      <a:pt x="3757" y="20"/>
                      <a:pt x="3757" y="12"/>
                    </a:cubicBezTo>
                    <a:close/>
                    <a:moveTo>
                      <a:pt x="13" y="0"/>
                    </a:moveTo>
                    <a:lnTo>
                      <a:pt x="1" y="1194"/>
                    </a:lnTo>
                    <a:cubicBezTo>
                      <a:pt x="1" y="1477"/>
                      <a:pt x="178" y="1761"/>
                      <a:pt x="544" y="1961"/>
                    </a:cubicBezTo>
                    <a:cubicBezTo>
                      <a:pt x="916" y="2180"/>
                      <a:pt x="1398" y="2289"/>
                      <a:pt x="1876" y="2289"/>
                    </a:cubicBezTo>
                    <a:cubicBezTo>
                      <a:pt x="2355" y="2289"/>
                      <a:pt x="2830" y="2180"/>
                      <a:pt x="3190" y="1961"/>
                    </a:cubicBezTo>
                    <a:cubicBezTo>
                      <a:pt x="3557" y="1761"/>
                      <a:pt x="3734" y="1489"/>
                      <a:pt x="3734" y="1217"/>
                    </a:cubicBezTo>
                    <a:lnTo>
                      <a:pt x="3757" y="37"/>
                    </a:lnTo>
                    <a:lnTo>
                      <a:pt x="3757" y="37"/>
                    </a:lnTo>
                    <a:cubicBezTo>
                      <a:pt x="3747" y="301"/>
                      <a:pt x="3569" y="574"/>
                      <a:pt x="3202" y="768"/>
                    </a:cubicBezTo>
                    <a:cubicBezTo>
                      <a:pt x="2842" y="981"/>
                      <a:pt x="2366" y="1087"/>
                      <a:pt x="1888" y="1087"/>
                    </a:cubicBezTo>
                    <a:cubicBezTo>
                      <a:pt x="1410" y="1087"/>
                      <a:pt x="928" y="981"/>
                      <a:pt x="556" y="768"/>
                    </a:cubicBezTo>
                    <a:cubicBezTo>
                      <a:pt x="190" y="568"/>
                      <a:pt x="13" y="284"/>
                      <a:pt x="13" y="0"/>
                    </a:cubicBez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3"/>
              <p:cNvSpPr/>
              <p:nvPr/>
            </p:nvSpPr>
            <p:spPr>
              <a:xfrm>
                <a:off x="7626514" y="-7426278"/>
                <a:ext cx="897467" cy="544737"/>
              </a:xfrm>
              <a:custGeom>
                <a:rect b="b" l="l" r="r" t="t"/>
                <a:pathLst>
                  <a:path extrusionOk="0" h="2281" w="3758">
                    <a:moveTo>
                      <a:pt x="3757" y="12"/>
                    </a:moveTo>
                    <a:lnTo>
                      <a:pt x="3757" y="37"/>
                    </a:lnTo>
                    <a:lnTo>
                      <a:pt x="3757" y="37"/>
                    </a:lnTo>
                    <a:cubicBezTo>
                      <a:pt x="3757" y="29"/>
                      <a:pt x="3757" y="20"/>
                      <a:pt x="3757" y="12"/>
                    </a:cubicBezTo>
                    <a:close/>
                    <a:moveTo>
                      <a:pt x="13" y="0"/>
                    </a:moveTo>
                    <a:lnTo>
                      <a:pt x="1" y="1194"/>
                    </a:lnTo>
                    <a:cubicBezTo>
                      <a:pt x="1" y="1253"/>
                      <a:pt x="13" y="1312"/>
                      <a:pt x="36" y="1371"/>
                    </a:cubicBezTo>
                    <a:cubicBezTo>
                      <a:pt x="72" y="1548"/>
                      <a:pt x="213" y="1725"/>
                      <a:pt x="414" y="1879"/>
                    </a:cubicBezTo>
                    <a:lnTo>
                      <a:pt x="544" y="1961"/>
                    </a:lnTo>
                    <a:cubicBezTo>
                      <a:pt x="804" y="2115"/>
                      <a:pt x="1099" y="2198"/>
                      <a:pt x="1407" y="2245"/>
                    </a:cubicBezTo>
                    <a:cubicBezTo>
                      <a:pt x="1560" y="2269"/>
                      <a:pt x="1720" y="2280"/>
                      <a:pt x="1879" y="2280"/>
                    </a:cubicBezTo>
                    <a:cubicBezTo>
                      <a:pt x="2039" y="2280"/>
                      <a:pt x="2198" y="2269"/>
                      <a:pt x="2352" y="2245"/>
                    </a:cubicBezTo>
                    <a:cubicBezTo>
                      <a:pt x="2659" y="2198"/>
                      <a:pt x="2954" y="2103"/>
                      <a:pt x="3190" y="1961"/>
                    </a:cubicBezTo>
                    <a:cubicBezTo>
                      <a:pt x="3545" y="1761"/>
                      <a:pt x="3734" y="1477"/>
                      <a:pt x="3734" y="1217"/>
                    </a:cubicBezTo>
                    <a:lnTo>
                      <a:pt x="3757" y="37"/>
                    </a:lnTo>
                    <a:lnTo>
                      <a:pt x="3757" y="37"/>
                    </a:lnTo>
                    <a:cubicBezTo>
                      <a:pt x="3747" y="301"/>
                      <a:pt x="3569" y="574"/>
                      <a:pt x="3202" y="768"/>
                    </a:cubicBezTo>
                    <a:cubicBezTo>
                      <a:pt x="2966" y="922"/>
                      <a:pt x="2671" y="1005"/>
                      <a:pt x="2363" y="1052"/>
                    </a:cubicBezTo>
                    <a:cubicBezTo>
                      <a:pt x="2210" y="1075"/>
                      <a:pt x="2050" y="1087"/>
                      <a:pt x="1891" y="1087"/>
                    </a:cubicBezTo>
                    <a:cubicBezTo>
                      <a:pt x="1731" y="1087"/>
                      <a:pt x="1572" y="1075"/>
                      <a:pt x="1418" y="1052"/>
                    </a:cubicBezTo>
                    <a:cubicBezTo>
                      <a:pt x="1111" y="1005"/>
                      <a:pt x="816" y="898"/>
                      <a:pt x="568" y="768"/>
                    </a:cubicBezTo>
                    <a:cubicBezTo>
                      <a:pt x="521" y="745"/>
                      <a:pt x="462" y="709"/>
                      <a:pt x="426" y="686"/>
                    </a:cubicBezTo>
                    <a:cubicBezTo>
                      <a:pt x="225" y="532"/>
                      <a:pt x="95" y="355"/>
                      <a:pt x="48" y="178"/>
                    </a:cubicBezTo>
                    <a:cubicBezTo>
                      <a:pt x="36" y="119"/>
                      <a:pt x="13" y="60"/>
                      <a:pt x="13" y="0"/>
                    </a:cubicBez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3"/>
              <p:cNvSpPr/>
              <p:nvPr/>
            </p:nvSpPr>
            <p:spPr>
              <a:xfrm>
                <a:off x="7580087" y="-7683723"/>
                <a:ext cx="982007" cy="517273"/>
              </a:xfrm>
              <a:custGeom>
                <a:rect b="b" l="l" r="r" t="t"/>
                <a:pathLst>
                  <a:path extrusionOk="0" h="2166" w="4112">
                    <a:moveTo>
                      <a:pt x="2046" y="1"/>
                    </a:moveTo>
                    <a:cubicBezTo>
                      <a:pt x="1569" y="1"/>
                      <a:pt x="1093" y="104"/>
                      <a:pt x="733" y="311"/>
                    </a:cubicBezTo>
                    <a:cubicBezTo>
                      <a:pt x="0" y="736"/>
                      <a:pt x="0" y="1421"/>
                      <a:pt x="745" y="1846"/>
                    </a:cubicBezTo>
                    <a:cubicBezTo>
                      <a:pt x="1111" y="2059"/>
                      <a:pt x="1589" y="2165"/>
                      <a:pt x="2068" y="2165"/>
                    </a:cubicBezTo>
                    <a:cubicBezTo>
                      <a:pt x="2546" y="2165"/>
                      <a:pt x="3025" y="2059"/>
                      <a:pt x="3391" y="1846"/>
                    </a:cubicBezTo>
                    <a:cubicBezTo>
                      <a:pt x="4111" y="1421"/>
                      <a:pt x="4111" y="736"/>
                      <a:pt x="3367" y="311"/>
                    </a:cubicBezTo>
                    <a:cubicBezTo>
                      <a:pt x="3001" y="104"/>
                      <a:pt x="2523" y="1"/>
                      <a:pt x="2046" y="1"/>
                    </a:cubicBez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3"/>
              <p:cNvSpPr/>
              <p:nvPr/>
            </p:nvSpPr>
            <p:spPr>
              <a:xfrm>
                <a:off x="7580087" y="-7683723"/>
                <a:ext cx="804329" cy="441091"/>
              </a:xfrm>
              <a:custGeom>
                <a:rect b="b" l="l" r="r" t="t"/>
                <a:pathLst>
                  <a:path extrusionOk="0" h="1847" w="3368">
                    <a:moveTo>
                      <a:pt x="2046" y="1"/>
                    </a:moveTo>
                    <a:cubicBezTo>
                      <a:pt x="1569" y="1"/>
                      <a:pt x="1093" y="104"/>
                      <a:pt x="733" y="311"/>
                    </a:cubicBezTo>
                    <a:cubicBezTo>
                      <a:pt x="0" y="736"/>
                      <a:pt x="0" y="1421"/>
                      <a:pt x="745" y="1846"/>
                    </a:cubicBezTo>
                    <a:lnTo>
                      <a:pt x="3367" y="311"/>
                    </a:lnTo>
                    <a:cubicBezTo>
                      <a:pt x="3001" y="104"/>
                      <a:pt x="2523" y="1"/>
                      <a:pt x="2046" y="1"/>
                    </a:cubicBez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3"/>
              <p:cNvSpPr/>
              <p:nvPr/>
            </p:nvSpPr>
            <p:spPr>
              <a:xfrm>
                <a:off x="7887683" y="-7460190"/>
                <a:ext cx="375417" cy="214695"/>
              </a:xfrm>
              <a:custGeom>
                <a:rect b="b" l="l" r="r" t="t"/>
                <a:pathLst>
                  <a:path extrusionOk="0" h="899" w="1572">
                    <a:moveTo>
                      <a:pt x="1311" y="1"/>
                    </a:moveTo>
                    <a:lnTo>
                      <a:pt x="0" y="745"/>
                    </a:lnTo>
                    <a:lnTo>
                      <a:pt x="272" y="899"/>
                    </a:lnTo>
                    <a:lnTo>
                      <a:pt x="1571" y="142"/>
                    </a:lnTo>
                    <a:lnTo>
                      <a:pt x="1311" y="1"/>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3"/>
              <p:cNvSpPr/>
              <p:nvPr/>
            </p:nvSpPr>
            <p:spPr>
              <a:xfrm>
                <a:off x="7975090" y="-7313318"/>
                <a:ext cx="206097" cy="115825"/>
              </a:xfrm>
              <a:custGeom>
                <a:rect b="b" l="l" r="r" t="t"/>
                <a:pathLst>
                  <a:path extrusionOk="0" h="485" w="863">
                    <a:moveTo>
                      <a:pt x="591" y="0"/>
                    </a:moveTo>
                    <a:lnTo>
                      <a:pt x="0" y="343"/>
                    </a:lnTo>
                    <a:lnTo>
                      <a:pt x="272" y="484"/>
                    </a:lnTo>
                    <a:lnTo>
                      <a:pt x="863" y="154"/>
                    </a:lnTo>
                    <a:lnTo>
                      <a:pt x="591"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3"/>
              <p:cNvSpPr/>
              <p:nvPr/>
            </p:nvSpPr>
            <p:spPr>
              <a:xfrm>
                <a:off x="7622358" y="-7211821"/>
                <a:ext cx="756327" cy="290877"/>
              </a:xfrm>
              <a:custGeom>
                <a:rect b="b" l="l" r="r" t="t"/>
                <a:pathLst>
                  <a:path extrusionOk="0" h="1218" w="3167">
                    <a:moveTo>
                      <a:pt x="1" y="0"/>
                    </a:moveTo>
                    <a:lnTo>
                      <a:pt x="1" y="142"/>
                    </a:lnTo>
                    <a:cubicBezTo>
                      <a:pt x="1" y="189"/>
                      <a:pt x="1" y="260"/>
                      <a:pt x="24" y="319"/>
                    </a:cubicBezTo>
                    <a:cubicBezTo>
                      <a:pt x="60" y="485"/>
                      <a:pt x="201" y="662"/>
                      <a:pt x="402" y="815"/>
                    </a:cubicBezTo>
                    <a:lnTo>
                      <a:pt x="532" y="910"/>
                    </a:lnTo>
                    <a:cubicBezTo>
                      <a:pt x="792" y="1052"/>
                      <a:pt x="1087" y="1146"/>
                      <a:pt x="1395" y="1182"/>
                    </a:cubicBezTo>
                    <a:cubicBezTo>
                      <a:pt x="1548" y="1205"/>
                      <a:pt x="1708" y="1217"/>
                      <a:pt x="1867" y="1217"/>
                    </a:cubicBezTo>
                    <a:cubicBezTo>
                      <a:pt x="2027" y="1217"/>
                      <a:pt x="2186" y="1205"/>
                      <a:pt x="2340" y="1182"/>
                    </a:cubicBezTo>
                    <a:cubicBezTo>
                      <a:pt x="2635" y="1134"/>
                      <a:pt x="2930" y="1052"/>
                      <a:pt x="3167" y="922"/>
                    </a:cubicBezTo>
                    <a:lnTo>
                      <a:pt x="3167" y="804"/>
                    </a:lnTo>
                    <a:cubicBezTo>
                      <a:pt x="2930" y="934"/>
                      <a:pt x="2647" y="1028"/>
                      <a:pt x="2351" y="1063"/>
                    </a:cubicBezTo>
                    <a:cubicBezTo>
                      <a:pt x="2198" y="1087"/>
                      <a:pt x="2038" y="1099"/>
                      <a:pt x="1879" y="1099"/>
                    </a:cubicBezTo>
                    <a:cubicBezTo>
                      <a:pt x="1719" y="1099"/>
                      <a:pt x="1560" y="1087"/>
                      <a:pt x="1406" y="1063"/>
                    </a:cubicBezTo>
                    <a:cubicBezTo>
                      <a:pt x="1099" y="1028"/>
                      <a:pt x="804" y="922"/>
                      <a:pt x="556" y="792"/>
                    </a:cubicBezTo>
                    <a:cubicBezTo>
                      <a:pt x="509" y="756"/>
                      <a:pt x="450" y="733"/>
                      <a:pt x="414" y="697"/>
                    </a:cubicBezTo>
                    <a:cubicBezTo>
                      <a:pt x="213" y="556"/>
                      <a:pt x="83" y="378"/>
                      <a:pt x="36" y="201"/>
                    </a:cubicBezTo>
                    <a:cubicBezTo>
                      <a:pt x="24" y="142"/>
                      <a:pt x="1" y="59"/>
                      <a:pt x="1" y="0"/>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3"/>
              <p:cNvSpPr/>
              <p:nvPr/>
            </p:nvSpPr>
            <p:spPr>
              <a:xfrm>
                <a:off x="7622358" y="-7290869"/>
                <a:ext cx="756327" cy="288727"/>
              </a:xfrm>
              <a:custGeom>
                <a:rect b="b" l="l" r="r" t="t"/>
                <a:pathLst>
                  <a:path extrusionOk="0" h="1209" w="3167">
                    <a:moveTo>
                      <a:pt x="1" y="1"/>
                    </a:moveTo>
                    <a:lnTo>
                      <a:pt x="1" y="142"/>
                    </a:lnTo>
                    <a:cubicBezTo>
                      <a:pt x="1" y="201"/>
                      <a:pt x="1" y="249"/>
                      <a:pt x="24" y="308"/>
                    </a:cubicBezTo>
                    <a:cubicBezTo>
                      <a:pt x="60" y="485"/>
                      <a:pt x="201" y="662"/>
                      <a:pt x="402" y="804"/>
                    </a:cubicBezTo>
                    <a:lnTo>
                      <a:pt x="532" y="898"/>
                    </a:lnTo>
                    <a:cubicBezTo>
                      <a:pt x="792" y="1040"/>
                      <a:pt x="1087" y="1135"/>
                      <a:pt x="1395" y="1182"/>
                    </a:cubicBezTo>
                    <a:cubicBezTo>
                      <a:pt x="1548" y="1200"/>
                      <a:pt x="1708" y="1208"/>
                      <a:pt x="1867" y="1208"/>
                    </a:cubicBezTo>
                    <a:cubicBezTo>
                      <a:pt x="2027" y="1208"/>
                      <a:pt x="2186" y="1200"/>
                      <a:pt x="2340" y="1182"/>
                    </a:cubicBezTo>
                    <a:cubicBezTo>
                      <a:pt x="2635" y="1135"/>
                      <a:pt x="2930" y="1040"/>
                      <a:pt x="3167" y="910"/>
                    </a:cubicBezTo>
                    <a:lnTo>
                      <a:pt x="3167" y="780"/>
                    </a:lnTo>
                    <a:cubicBezTo>
                      <a:pt x="2930" y="910"/>
                      <a:pt x="2647" y="1005"/>
                      <a:pt x="2351" y="1040"/>
                    </a:cubicBezTo>
                    <a:cubicBezTo>
                      <a:pt x="2198" y="1064"/>
                      <a:pt x="2038" y="1076"/>
                      <a:pt x="1879" y="1076"/>
                    </a:cubicBezTo>
                    <a:cubicBezTo>
                      <a:pt x="1719" y="1076"/>
                      <a:pt x="1560" y="1064"/>
                      <a:pt x="1406" y="1040"/>
                    </a:cubicBezTo>
                    <a:cubicBezTo>
                      <a:pt x="1099" y="1005"/>
                      <a:pt x="804" y="898"/>
                      <a:pt x="556" y="768"/>
                    </a:cubicBezTo>
                    <a:cubicBezTo>
                      <a:pt x="509" y="733"/>
                      <a:pt x="450" y="709"/>
                      <a:pt x="414" y="674"/>
                    </a:cubicBezTo>
                    <a:cubicBezTo>
                      <a:pt x="213" y="532"/>
                      <a:pt x="83" y="355"/>
                      <a:pt x="36" y="178"/>
                    </a:cubicBezTo>
                    <a:cubicBezTo>
                      <a:pt x="24" y="119"/>
                      <a:pt x="1" y="60"/>
                      <a:pt x="1" y="1"/>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3"/>
              <p:cNvSpPr/>
              <p:nvPr/>
            </p:nvSpPr>
            <p:spPr>
              <a:xfrm>
                <a:off x="8004226" y="-7076411"/>
                <a:ext cx="7642" cy="1433"/>
              </a:xfrm>
              <a:custGeom>
                <a:rect b="b" l="l" r="r" t="t"/>
                <a:pathLst>
                  <a:path extrusionOk="0" h="6" w="32">
                    <a:moveTo>
                      <a:pt x="32" y="0"/>
                    </a:moveTo>
                    <a:cubicBezTo>
                      <a:pt x="8" y="0"/>
                      <a:pt x="0" y="6"/>
                      <a:pt x="8" y="6"/>
                    </a:cubicBezTo>
                    <a:cubicBezTo>
                      <a:pt x="12" y="6"/>
                      <a:pt x="20" y="4"/>
                      <a:pt x="32" y="0"/>
                    </a:cubicBezTo>
                    <a:lnTo>
                      <a:pt x="32" y="0"/>
                    </a:lnTo>
                    <a:cubicBezTo>
                      <a:pt x="32" y="0"/>
                      <a:pt x="32" y="0"/>
                      <a:pt x="32" y="0"/>
                    </a:cubicBezTo>
                    <a:close/>
                  </a:path>
                </a:pathLst>
              </a:custGeom>
              <a:solidFill>
                <a:srgbClr val="DEDEDE"/>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3"/>
              <p:cNvSpPr/>
              <p:nvPr/>
            </p:nvSpPr>
            <p:spPr>
              <a:xfrm>
                <a:off x="7309269" y="-6972048"/>
                <a:ext cx="832509" cy="601097"/>
              </a:xfrm>
              <a:custGeom>
                <a:rect b="b" l="l" r="r" t="t"/>
                <a:pathLst>
                  <a:path extrusionOk="0" h="2517" w="3486">
                    <a:moveTo>
                      <a:pt x="0" y="0"/>
                    </a:moveTo>
                    <a:lnTo>
                      <a:pt x="0" y="508"/>
                    </a:lnTo>
                    <a:lnTo>
                      <a:pt x="3485" y="2517"/>
                    </a:lnTo>
                    <a:lnTo>
                      <a:pt x="3485" y="2009"/>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7" name="Google Shape;2707;p33"/>
            <p:cNvGrpSpPr/>
            <p:nvPr/>
          </p:nvGrpSpPr>
          <p:grpSpPr>
            <a:xfrm>
              <a:off x="5567610" y="1612353"/>
              <a:ext cx="3062282" cy="1812172"/>
              <a:chOff x="5757904" y="-5825649"/>
              <a:chExt cx="6680372" cy="3953254"/>
            </a:xfrm>
          </p:grpSpPr>
          <p:grpSp>
            <p:nvGrpSpPr>
              <p:cNvPr id="2708" name="Google Shape;2708;p33"/>
              <p:cNvGrpSpPr/>
              <p:nvPr/>
            </p:nvGrpSpPr>
            <p:grpSpPr>
              <a:xfrm>
                <a:off x="5757904" y="-5825649"/>
                <a:ext cx="6680372" cy="3953254"/>
                <a:chOff x="5756229" y="-5825649"/>
                <a:chExt cx="6680372" cy="3953254"/>
              </a:xfrm>
            </p:grpSpPr>
            <p:sp>
              <p:nvSpPr>
                <p:cNvPr id="2709" name="Google Shape;2709;p33"/>
                <p:cNvSpPr/>
                <p:nvPr/>
              </p:nvSpPr>
              <p:spPr>
                <a:xfrm>
                  <a:off x="5756229" y="-3897062"/>
                  <a:ext cx="3342730" cy="2014854"/>
                </a:xfrm>
                <a:custGeom>
                  <a:rect b="b" l="l" r="r" t="t"/>
                  <a:pathLst>
                    <a:path extrusionOk="0" h="7171" w="11897">
                      <a:moveTo>
                        <a:pt x="1" y="0"/>
                      </a:moveTo>
                      <a:lnTo>
                        <a:pt x="1" y="307"/>
                      </a:lnTo>
                      <a:lnTo>
                        <a:pt x="11897" y="7171"/>
                      </a:lnTo>
                      <a:lnTo>
                        <a:pt x="11897" y="6875"/>
                      </a:lnTo>
                      <a:lnTo>
                        <a:pt x="1"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3"/>
                <p:cNvSpPr/>
                <p:nvPr/>
              </p:nvSpPr>
              <p:spPr>
                <a:xfrm>
                  <a:off x="5756229" y="-5825649"/>
                  <a:ext cx="6668601" cy="3860562"/>
                </a:xfrm>
                <a:custGeom>
                  <a:rect b="b" l="l" r="r" t="t"/>
                  <a:pathLst>
                    <a:path extrusionOk="0" h="13740" w="23734">
                      <a:moveTo>
                        <a:pt x="11826" y="1"/>
                      </a:moveTo>
                      <a:lnTo>
                        <a:pt x="8849" y="1725"/>
                      </a:lnTo>
                      <a:lnTo>
                        <a:pt x="8589" y="1867"/>
                      </a:lnTo>
                      <a:lnTo>
                        <a:pt x="8140" y="2139"/>
                      </a:lnTo>
                      <a:lnTo>
                        <a:pt x="7880" y="2281"/>
                      </a:lnTo>
                      <a:lnTo>
                        <a:pt x="6144" y="3297"/>
                      </a:lnTo>
                      <a:lnTo>
                        <a:pt x="5778" y="3509"/>
                      </a:lnTo>
                      <a:lnTo>
                        <a:pt x="5506" y="3663"/>
                      </a:lnTo>
                      <a:lnTo>
                        <a:pt x="5151" y="3864"/>
                      </a:lnTo>
                      <a:lnTo>
                        <a:pt x="4017" y="4525"/>
                      </a:lnTo>
                      <a:lnTo>
                        <a:pt x="3651" y="4738"/>
                      </a:lnTo>
                      <a:lnTo>
                        <a:pt x="3250" y="4974"/>
                      </a:lnTo>
                      <a:lnTo>
                        <a:pt x="2895" y="5175"/>
                      </a:lnTo>
                      <a:lnTo>
                        <a:pt x="1" y="6864"/>
                      </a:lnTo>
                      <a:lnTo>
                        <a:pt x="792" y="7325"/>
                      </a:lnTo>
                      <a:lnTo>
                        <a:pt x="1052" y="7467"/>
                      </a:lnTo>
                      <a:lnTo>
                        <a:pt x="2387" y="8246"/>
                      </a:lnTo>
                      <a:lnTo>
                        <a:pt x="2659" y="8400"/>
                      </a:lnTo>
                      <a:lnTo>
                        <a:pt x="3545" y="8896"/>
                      </a:lnTo>
                      <a:lnTo>
                        <a:pt x="3793" y="9061"/>
                      </a:lnTo>
                      <a:lnTo>
                        <a:pt x="6345" y="10526"/>
                      </a:lnTo>
                      <a:lnTo>
                        <a:pt x="6616" y="10692"/>
                      </a:lnTo>
                      <a:lnTo>
                        <a:pt x="7089" y="10951"/>
                      </a:lnTo>
                      <a:lnTo>
                        <a:pt x="7337" y="11105"/>
                      </a:lnTo>
                      <a:lnTo>
                        <a:pt x="7526" y="11211"/>
                      </a:lnTo>
                      <a:lnTo>
                        <a:pt x="7798" y="11365"/>
                      </a:lnTo>
                      <a:lnTo>
                        <a:pt x="10538" y="12948"/>
                      </a:lnTo>
                      <a:lnTo>
                        <a:pt x="10810" y="13113"/>
                      </a:lnTo>
                      <a:lnTo>
                        <a:pt x="11897" y="13739"/>
                      </a:lnTo>
                      <a:lnTo>
                        <a:pt x="20284" y="8872"/>
                      </a:lnTo>
                      <a:lnTo>
                        <a:pt x="20757" y="8589"/>
                      </a:lnTo>
                      <a:lnTo>
                        <a:pt x="21017" y="8447"/>
                      </a:lnTo>
                      <a:lnTo>
                        <a:pt x="22576" y="7526"/>
                      </a:lnTo>
                      <a:lnTo>
                        <a:pt x="22848" y="7384"/>
                      </a:lnTo>
                      <a:lnTo>
                        <a:pt x="23084" y="7242"/>
                      </a:lnTo>
                      <a:lnTo>
                        <a:pt x="23344" y="7089"/>
                      </a:lnTo>
                      <a:lnTo>
                        <a:pt x="23734" y="6864"/>
                      </a:lnTo>
                      <a:lnTo>
                        <a:pt x="19977" y="4690"/>
                      </a:lnTo>
                      <a:lnTo>
                        <a:pt x="19717" y="4549"/>
                      </a:lnTo>
                      <a:lnTo>
                        <a:pt x="18949" y="4100"/>
                      </a:lnTo>
                      <a:lnTo>
                        <a:pt x="18689" y="3958"/>
                      </a:lnTo>
                      <a:lnTo>
                        <a:pt x="18146" y="3639"/>
                      </a:lnTo>
                      <a:lnTo>
                        <a:pt x="17898" y="3497"/>
                      </a:lnTo>
                      <a:lnTo>
                        <a:pt x="17095" y="3037"/>
                      </a:lnTo>
                      <a:lnTo>
                        <a:pt x="16847" y="2895"/>
                      </a:lnTo>
                      <a:lnTo>
                        <a:pt x="15665" y="2210"/>
                      </a:lnTo>
                      <a:lnTo>
                        <a:pt x="15405" y="2068"/>
                      </a:lnTo>
                      <a:lnTo>
                        <a:pt x="14933" y="1784"/>
                      </a:lnTo>
                      <a:lnTo>
                        <a:pt x="14673" y="1631"/>
                      </a:lnTo>
                      <a:lnTo>
                        <a:pt x="13043" y="686"/>
                      </a:lnTo>
                      <a:lnTo>
                        <a:pt x="12783" y="544"/>
                      </a:lnTo>
                      <a:lnTo>
                        <a:pt x="11932" y="60"/>
                      </a:lnTo>
                      <a:lnTo>
                        <a:pt x="11826"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1" name="Google Shape;2711;p33"/>
                <p:cNvGrpSpPr/>
                <p:nvPr/>
              </p:nvGrpSpPr>
              <p:grpSpPr>
                <a:xfrm>
                  <a:off x="6218052" y="-5825649"/>
                  <a:ext cx="6097194" cy="3684662"/>
                  <a:chOff x="6218052" y="-5825649"/>
                  <a:chExt cx="6097194" cy="3684662"/>
                </a:xfrm>
              </p:grpSpPr>
              <p:sp>
                <p:nvSpPr>
                  <p:cNvPr id="2712" name="Google Shape;2712;p33"/>
                  <p:cNvSpPr/>
                  <p:nvPr/>
                </p:nvSpPr>
                <p:spPr>
                  <a:xfrm>
                    <a:off x="6706194" y="-4312884"/>
                    <a:ext cx="1055323" cy="299474"/>
                  </a:xfrm>
                  <a:custGeom>
                    <a:rect b="b" l="l" r="r" t="t"/>
                    <a:pathLst>
                      <a:path extrusionOk="0" h="1254" w="4419">
                        <a:moveTo>
                          <a:pt x="366" y="1"/>
                        </a:moveTo>
                        <a:lnTo>
                          <a:pt x="0" y="202"/>
                        </a:lnTo>
                        <a:lnTo>
                          <a:pt x="2363" y="202"/>
                        </a:lnTo>
                        <a:lnTo>
                          <a:pt x="4158" y="1253"/>
                        </a:lnTo>
                        <a:lnTo>
                          <a:pt x="4418" y="1088"/>
                        </a:lnTo>
                        <a:lnTo>
                          <a:pt x="2504"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3"/>
                  <p:cNvSpPr/>
                  <p:nvPr/>
                </p:nvSpPr>
                <p:spPr>
                  <a:xfrm>
                    <a:off x="6218052" y="-4098426"/>
                    <a:ext cx="1252823" cy="381149"/>
                  </a:xfrm>
                  <a:custGeom>
                    <a:rect b="b" l="l" r="r" t="t"/>
                    <a:pathLst>
                      <a:path extrusionOk="0" h="1596" w="5246">
                        <a:moveTo>
                          <a:pt x="2505" y="1"/>
                        </a:moveTo>
                        <a:lnTo>
                          <a:pt x="0" y="1454"/>
                        </a:lnTo>
                        <a:lnTo>
                          <a:pt x="260" y="1596"/>
                        </a:lnTo>
                        <a:lnTo>
                          <a:pt x="2647" y="225"/>
                        </a:lnTo>
                        <a:lnTo>
                          <a:pt x="3757" y="225"/>
                        </a:lnTo>
                        <a:lnTo>
                          <a:pt x="4927" y="887"/>
                        </a:lnTo>
                        <a:lnTo>
                          <a:pt x="4997" y="934"/>
                        </a:lnTo>
                        <a:lnTo>
                          <a:pt x="5245" y="780"/>
                        </a:lnTo>
                        <a:lnTo>
                          <a:pt x="5175" y="745"/>
                        </a:lnTo>
                        <a:lnTo>
                          <a:pt x="3899"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4" name="Google Shape;2714;p33"/>
                  <p:cNvGrpSpPr/>
                  <p:nvPr/>
                </p:nvGrpSpPr>
                <p:grpSpPr>
                  <a:xfrm>
                    <a:off x="6751994" y="-5825649"/>
                    <a:ext cx="5563252" cy="3684662"/>
                    <a:chOff x="6751994" y="-5825649"/>
                    <a:chExt cx="5563252" cy="3684662"/>
                  </a:xfrm>
                </p:grpSpPr>
                <p:sp>
                  <p:nvSpPr>
                    <p:cNvPr id="2715" name="Google Shape;2715;p33"/>
                    <p:cNvSpPr/>
                    <p:nvPr/>
                  </p:nvSpPr>
                  <p:spPr>
                    <a:xfrm>
                      <a:off x="7329673" y="-4912773"/>
                      <a:ext cx="3528453" cy="2031431"/>
                    </a:xfrm>
                    <a:custGeom>
                      <a:rect b="b" l="l" r="r" t="t"/>
                      <a:pathLst>
                        <a:path extrusionOk="0" h="7230" w="12558">
                          <a:moveTo>
                            <a:pt x="6226" y="390"/>
                          </a:moveTo>
                          <a:lnTo>
                            <a:pt x="11814" y="3615"/>
                          </a:lnTo>
                          <a:lnTo>
                            <a:pt x="6226" y="6852"/>
                          </a:lnTo>
                          <a:lnTo>
                            <a:pt x="650" y="3627"/>
                          </a:lnTo>
                          <a:lnTo>
                            <a:pt x="6226" y="390"/>
                          </a:lnTo>
                          <a:close/>
                          <a:moveTo>
                            <a:pt x="6261" y="0"/>
                          </a:moveTo>
                          <a:lnTo>
                            <a:pt x="6084" y="95"/>
                          </a:lnTo>
                          <a:lnTo>
                            <a:pt x="5824" y="248"/>
                          </a:lnTo>
                          <a:lnTo>
                            <a:pt x="5588" y="378"/>
                          </a:lnTo>
                          <a:lnTo>
                            <a:pt x="5340" y="532"/>
                          </a:lnTo>
                          <a:lnTo>
                            <a:pt x="4997" y="721"/>
                          </a:lnTo>
                          <a:lnTo>
                            <a:pt x="4749" y="863"/>
                          </a:lnTo>
                          <a:lnTo>
                            <a:pt x="4289" y="1134"/>
                          </a:lnTo>
                          <a:lnTo>
                            <a:pt x="4040" y="1276"/>
                          </a:lnTo>
                          <a:lnTo>
                            <a:pt x="3603" y="1536"/>
                          </a:lnTo>
                          <a:lnTo>
                            <a:pt x="3344" y="1678"/>
                          </a:lnTo>
                          <a:lnTo>
                            <a:pt x="3095" y="1831"/>
                          </a:lnTo>
                          <a:lnTo>
                            <a:pt x="2836" y="1973"/>
                          </a:lnTo>
                          <a:lnTo>
                            <a:pt x="2068" y="2422"/>
                          </a:lnTo>
                          <a:lnTo>
                            <a:pt x="1808" y="2564"/>
                          </a:lnTo>
                          <a:lnTo>
                            <a:pt x="1548" y="2717"/>
                          </a:lnTo>
                          <a:lnTo>
                            <a:pt x="1276" y="2859"/>
                          </a:lnTo>
                          <a:lnTo>
                            <a:pt x="426" y="3343"/>
                          </a:lnTo>
                          <a:lnTo>
                            <a:pt x="178" y="3497"/>
                          </a:lnTo>
                          <a:lnTo>
                            <a:pt x="0" y="3603"/>
                          </a:lnTo>
                          <a:lnTo>
                            <a:pt x="733" y="4029"/>
                          </a:lnTo>
                          <a:lnTo>
                            <a:pt x="981" y="4170"/>
                          </a:lnTo>
                          <a:lnTo>
                            <a:pt x="1607" y="4525"/>
                          </a:lnTo>
                          <a:lnTo>
                            <a:pt x="1855" y="4678"/>
                          </a:lnTo>
                          <a:lnTo>
                            <a:pt x="2576" y="5092"/>
                          </a:lnTo>
                          <a:lnTo>
                            <a:pt x="2836" y="5234"/>
                          </a:lnTo>
                          <a:lnTo>
                            <a:pt x="3403" y="5564"/>
                          </a:lnTo>
                          <a:lnTo>
                            <a:pt x="3662" y="5706"/>
                          </a:lnTo>
                          <a:lnTo>
                            <a:pt x="5316" y="6675"/>
                          </a:lnTo>
                          <a:lnTo>
                            <a:pt x="5564" y="6816"/>
                          </a:lnTo>
                          <a:lnTo>
                            <a:pt x="6273" y="7230"/>
                          </a:lnTo>
                          <a:lnTo>
                            <a:pt x="6616" y="7041"/>
                          </a:lnTo>
                          <a:lnTo>
                            <a:pt x="6876" y="6887"/>
                          </a:lnTo>
                          <a:lnTo>
                            <a:pt x="7714" y="6403"/>
                          </a:lnTo>
                          <a:lnTo>
                            <a:pt x="7974" y="6261"/>
                          </a:lnTo>
                          <a:lnTo>
                            <a:pt x="8423" y="5990"/>
                          </a:lnTo>
                          <a:lnTo>
                            <a:pt x="8683" y="5848"/>
                          </a:lnTo>
                          <a:lnTo>
                            <a:pt x="9061" y="5623"/>
                          </a:lnTo>
                          <a:lnTo>
                            <a:pt x="9309" y="5470"/>
                          </a:lnTo>
                          <a:lnTo>
                            <a:pt x="9581" y="5328"/>
                          </a:lnTo>
                          <a:lnTo>
                            <a:pt x="9829" y="5174"/>
                          </a:lnTo>
                          <a:lnTo>
                            <a:pt x="10821" y="4607"/>
                          </a:lnTo>
                          <a:lnTo>
                            <a:pt x="11069" y="4454"/>
                          </a:lnTo>
                          <a:lnTo>
                            <a:pt x="11542" y="4170"/>
                          </a:lnTo>
                          <a:lnTo>
                            <a:pt x="11814" y="4029"/>
                          </a:lnTo>
                          <a:lnTo>
                            <a:pt x="12558" y="3603"/>
                          </a:lnTo>
                          <a:lnTo>
                            <a:pt x="12180" y="3426"/>
                          </a:lnTo>
                          <a:lnTo>
                            <a:pt x="11932" y="3273"/>
                          </a:lnTo>
                          <a:lnTo>
                            <a:pt x="8707" y="1418"/>
                          </a:lnTo>
                          <a:lnTo>
                            <a:pt x="8459" y="1264"/>
                          </a:lnTo>
                          <a:lnTo>
                            <a:pt x="8270" y="1146"/>
                          </a:lnTo>
                          <a:lnTo>
                            <a:pt x="8010" y="1004"/>
                          </a:lnTo>
                          <a:lnTo>
                            <a:pt x="7443" y="674"/>
                          </a:lnTo>
                          <a:lnTo>
                            <a:pt x="7183" y="532"/>
                          </a:lnTo>
                          <a:lnTo>
                            <a:pt x="6261"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3"/>
                    <p:cNvSpPr/>
                    <p:nvPr/>
                  </p:nvSpPr>
                  <p:spPr>
                    <a:xfrm>
                      <a:off x="6768572" y="-4554254"/>
                      <a:ext cx="1145525" cy="375098"/>
                    </a:xfrm>
                    <a:custGeom>
                      <a:rect b="b" l="l" r="r" t="t"/>
                      <a:pathLst>
                        <a:path extrusionOk="0" h="1335" w="4077">
                          <a:moveTo>
                            <a:pt x="367" y="0"/>
                          </a:moveTo>
                          <a:lnTo>
                            <a:pt x="1" y="213"/>
                          </a:lnTo>
                          <a:lnTo>
                            <a:pt x="1879" y="213"/>
                          </a:lnTo>
                          <a:lnTo>
                            <a:pt x="3805" y="1335"/>
                          </a:lnTo>
                          <a:lnTo>
                            <a:pt x="4077" y="1181"/>
                          </a:lnTo>
                          <a:lnTo>
                            <a:pt x="2021"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3"/>
                    <p:cNvSpPr/>
                    <p:nvPr/>
                  </p:nvSpPr>
                  <p:spPr>
                    <a:xfrm>
                      <a:off x="7190311" y="-4796732"/>
                      <a:ext cx="1022459" cy="458266"/>
                    </a:xfrm>
                    <a:custGeom>
                      <a:rect b="b" l="l" r="r" t="t"/>
                      <a:pathLst>
                        <a:path extrusionOk="0" h="1631" w="3639">
                          <a:moveTo>
                            <a:pt x="378" y="1"/>
                          </a:moveTo>
                          <a:lnTo>
                            <a:pt x="0" y="202"/>
                          </a:lnTo>
                          <a:lnTo>
                            <a:pt x="922" y="202"/>
                          </a:lnTo>
                          <a:lnTo>
                            <a:pt x="3391" y="1631"/>
                          </a:lnTo>
                          <a:lnTo>
                            <a:pt x="3639" y="1477"/>
                          </a:lnTo>
                          <a:lnTo>
                            <a:pt x="1063"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3"/>
                    <p:cNvSpPr/>
                    <p:nvPr/>
                  </p:nvSpPr>
                  <p:spPr>
                    <a:xfrm>
                      <a:off x="7369571" y="-4902939"/>
                      <a:ext cx="996048" cy="488330"/>
                    </a:xfrm>
                    <a:custGeom>
                      <a:rect b="b" l="l" r="r" t="t"/>
                      <a:pathLst>
                        <a:path extrusionOk="0" h="1738" w="3545">
                          <a:moveTo>
                            <a:pt x="355" y="1"/>
                          </a:moveTo>
                          <a:lnTo>
                            <a:pt x="0" y="225"/>
                          </a:lnTo>
                          <a:lnTo>
                            <a:pt x="662" y="225"/>
                          </a:lnTo>
                          <a:lnTo>
                            <a:pt x="3284" y="1737"/>
                          </a:lnTo>
                          <a:lnTo>
                            <a:pt x="3544" y="1584"/>
                          </a:lnTo>
                          <a:lnTo>
                            <a:pt x="815" y="13"/>
                          </a:lnTo>
                          <a:lnTo>
                            <a:pt x="355"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3"/>
                    <p:cNvSpPr/>
                    <p:nvPr/>
                  </p:nvSpPr>
                  <p:spPr>
                    <a:xfrm>
                      <a:off x="7966918" y="-5224932"/>
                      <a:ext cx="601000" cy="700745"/>
                    </a:xfrm>
                    <a:custGeom>
                      <a:rect b="b" l="l" r="r" t="t"/>
                      <a:pathLst>
                        <a:path extrusionOk="0" h="2494" w="2139">
                          <a:moveTo>
                            <a:pt x="249" y="1"/>
                          </a:moveTo>
                          <a:lnTo>
                            <a:pt x="1" y="143"/>
                          </a:lnTo>
                          <a:lnTo>
                            <a:pt x="272" y="296"/>
                          </a:lnTo>
                          <a:lnTo>
                            <a:pt x="272" y="1548"/>
                          </a:lnTo>
                          <a:lnTo>
                            <a:pt x="1879" y="2493"/>
                          </a:lnTo>
                          <a:lnTo>
                            <a:pt x="2139" y="2352"/>
                          </a:lnTo>
                          <a:lnTo>
                            <a:pt x="627" y="1477"/>
                          </a:lnTo>
                          <a:lnTo>
                            <a:pt x="627" y="202"/>
                          </a:lnTo>
                          <a:lnTo>
                            <a:pt x="249"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3"/>
                    <p:cNvSpPr/>
                    <p:nvPr/>
                  </p:nvSpPr>
                  <p:spPr>
                    <a:xfrm>
                      <a:off x="8166128" y="-5344345"/>
                      <a:ext cx="601000" cy="703836"/>
                    </a:xfrm>
                    <a:custGeom>
                      <a:rect b="b" l="l" r="r" t="t"/>
                      <a:pathLst>
                        <a:path extrusionOk="0" h="2505" w="2139">
                          <a:moveTo>
                            <a:pt x="272" y="1"/>
                          </a:moveTo>
                          <a:lnTo>
                            <a:pt x="0" y="142"/>
                          </a:lnTo>
                          <a:lnTo>
                            <a:pt x="272" y="308"/>
                          </a:lnTo>
                          <a:lnTo>
                            <a:pt x="272" y="1560"/>
                          </a:lnTo>
                          <a:lnTo>
                            <a:pt x="1890" y="2505"/>
                          </a:lnTo>
                          <a:lnTo>
                            <a:pt x="2139" y="2363"/>
                          </a:lnTo>
                          <a:lnTo>
                            <a:pt x="638" y="1477"/>
                          </a:lnTo>
                          <a:lnTo>
                            <a:pt x="638" y="213"/>
                          </a:lnTo>
                          <a:lnTo>
                            <a:pt x="272"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3"/>
                    <p:cNvSpPr/>
                    <p:nvPr/>
                  </p:nvSpPr>
                  <p:spPr>
                    <a:xfrm>
                      <a:off x="8418441" y="-5825649"/>
                      <a:ext cx="690630" cy="1085678"/>
                    </a:xfrm>
                    <a:custGeom>
                      <a:rect b="b" l="l" r="r" t="t"/>
                      <a:pathLst>
                        <a:path extrusionOk="0" h="3864" w="2458">
                          <a:moveTo>
                            <a:pt x="2351" y="1"/>
                          </a:moveTo>
                          <a:lnTo>
                            <a:pt x="2103" y="142"/>
                          </a:lnTo>
                          <a:lnTo>
                            <a:pt x="2103" y="426"/>
                          </a:lnTo>
                          <a:lnTo>
                            <a:pt x="0" y="1631"/>
                          </a:lnTo>
                          <a:lnTo>
                            <a:pt x="0" y="2954"/>
                          </a:lnTo>
                          <a:lnTo>
                            <a:pt x="1595" y="3864"/>
                          </a:lnTo>
                          <a:lnTo>
                            <a:pt x="1855" y="3722"/>
                          </a:lnTo>
                          <a:lnTo>
                            <a:pt x="378" y="2859"/>
                          </a:lnTo>
                          <a:lnTo>
                            <a:pt x="378" y="1725"/>
                          </a:lnTo>
                          <a:lnTo>
                            <a:pt x="2457" y="509"/>
                          </a:lnTo>
                          <a:lnTo>
                            <a:pt x="2457" y="60"/>
                          </a:lnTo>
                          <a:lnTo>
                            <a:pt x="2351"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3"/>
                    <p:cNvSpPr/>
                    <p:nvPr/>
                  </p:nvSpPr>
                  <p:spPr>
                    <a:xfrm>
                      <a:off x="8577752" y="-5672801"/>
                      <a:ext cx="846570" cy="853313"/>
                    </a:xfrm>
                    <a:custGeom>
                      <a:rect b="b" l="l" r="r" t="t"/>
                      <a:pathLst>
                        <a:path extrusionOk="0" h="3037" w="3013">
                          <a:moveTo>
                            <a:pt x="2741" y="0"/>
                          </a:moveTo>
                          <a:lnTo>
                            <a:pt x="0" y="1571"/>
                          </a:lnTo>
                          <a:lnTo>
                            <a:pt x="0" y="2150"/>
                          </a:lnTo>
                          <a:lnTo>
                            <a:pt x="1524" y="3036"/>
                          </a:lnTo>
                          <a:lnTo>
                            <a:pt x="1784" y="2894"/>
                          </a:lnTo>
                          <a:lnTo>
                            <a:pt x="366" y="2067"/>
                          </a:lnTo>
                          <a:lnTo>
                            <a:pt x="366" y="1666"/>
                          </a:lnTo>
                          <a:lnTo>
                            <a:pt x="3013" y="142"/>
                          </a:lnTo>
                          <a:lnTo>
                            <a:pt x="2741"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3"/>
                    <p:cNvSpPr/>
                    <p:nvPr/>
                  </p:nvSpPr>
                  <p:spPr>
                    <a:xfrm>
                      <a:off x="9799138" y="-3402552"/>
                      <a:ext cx="727157" cy="667310"/>
                    </a:xfrm>
                    <a:custGeom>
                      <a:rect b="b" l="l" r="r" t="t"/>
                      <a:pathLst>
                        <a:path extrusionOk="0" h="2375" w="2588">
                          <a:moveTo>
                            <a:pt x="260" y="0"/>
                          </a:moveTo>
                          <a:lnTo>
                            <a:pt x="0" y="142"/>
                          </a:lnTo>
                          <a:lnTo>
                            <a:pt x="2221" y="1430"/>
                          </a:lnTo>
                          <a:lnTo>
                            <a:pt x="2221" y="2375"/>
                          </a:lnTo>
                          <a:lnTo>
                            <a:pt x="2588" y="2162"/>
                          </a:lnTo>
                          <a:lnTo>
                            <a:pt x="2588" y="1335"/>
                          </a:lnTo>
                          <a:lnTo>
                            <a:pt x="260"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3"/>
                    <p:cNvSpPr/>
                    <p:nvPr/>
                  </p:nvSpPr>
                  <p:spPr>
                    <a:xfrm>
                      <a:off x="9945244" y="-3492182"/>
                      <a:ext cx="796838" cy="630783"/>
                    </a:xfrm>
                    <a:custGeom>
                      <a:rect b="b" l="l" r="r" t="t"/>
                      <a:pathLst>
                        <a:path extrusionOk="0" h="2245" w="2836">
                          <a:moveTo>
                            <a:pt x="272" y="0"/>
                          </a:moveTo>
                          <a:lnTo>
                            <a:pt x="0" y="154"/>
                          </a:lnTo>
                          <a:lnTo>
                            <a:pt x="2469" y="1583"/>
                          </a:lnTo>
                          <a:lnTo>
                            <a:pt x="2469" y="2245"/>
                          </a:lnTo>
                          <a:lnTo>
                            <a:pt x="2835" y="2044"/>
                          </a:lnTo>
                          <a:lnTo>
                            <a:pt x="2835" y="1501"/>
                          </a:lnTo>
                          <a:lnTo>
                            <a:pt x="272"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3"/>
                    <p:cNvSpPr/>
                    <p:nvPr/>
                  </p:nvSpPr>
                  <p:spPr>
                    <a:xfrm>
                      <a:off x="9606672" y="-3312922"/>
                      <a:ext cx="634155" cy="727157"/>
                    </a:xfrm>
                    <a:custGeom>
                      <a:rect b="b" l="l" r="r" t="t"/>
                      <a:pathLst>
                        <a:path extrusionOk="0" h="2588" w="2257">
                          <a:moveTo>
                            <a:pt x="248" y="0"/>
                          </a:moveTo>
                          <a:lnTo>
                            <a:pt x="0" y="166"/>
                          </a:lnTo>
                          <a:lnTo>
                            <a:pt x="1501" y="1040"/>
                          </a:lnTo>
                          <a:lnTo>
                            <a:pt x="1501" y="2292"/>
                          </a:lnTo>
                          <a:lnTo>
                            <a:pt x="2008" y="2587"/>
                          </a:lnTo>
                          <a:lnTo>
                            <a:pt x="2257" y="2434"/>
                          </a:lnTo>
                          <a:lnTo>
                            <a:pt x="1867" y="2197"/>
                          </a:lnTo>
                          <a:lnTo>
                            <a:pt x="1867" y="945"/>
                          </a:lnTo>
                          <a:lnTo>
                            <a:pt x="248"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3"/>
                    <p:cNvSpPr/>
                    <p:nvPr/>
                  </p:nvSpPr>
                  <p:spPr>
                    <a:xfrm>
                      <a:off x="9404091" y="-3193509"/>
                      <a:ext cx="637527" cy="723785"/>
                    </a:xfrm>
                    <a:custGeom>
                      <a:rect b="b" l="l" r="r" t="t"/>
                      <a:pathLst>
                        <a:path extrusionOk="0" h="2576" w="2269">
                          <a:moveTo>
                            <a:pt x="249" y="0"/>
                          </a:moveTo>
                          <a:lnTo>
                            <a:pt x="1" y="154"/>
                          </a:lnTo>
                          <a:lnTo>
                            <a:pt x="1501" y="1028"/>
                          </a:lnTo>
                          <a:lnTo>
                            <a:pt x="1501" y="2280"/>
                          </a:lnTo>
                          <a:lnTo>
                            <a:pt x="1997" y="2576"/>
                          </a:lnTo>
                          <a:lnTo>
                            <a:pt x="2269" y="2422"/>
                          </a:lnTo>
                          <a:lnTo>
                            <a:pt x="1867" y="2186"/>
                          </a:lnTo>
                          <a:lnTo>
                            <a:pt x="1867" y="934"/>
                          </a:lnTo>
                          <a:lnTo>
                            <a:pt x="249"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3"/>
                    <p:cNvSpPr/>
                    <p:nvPr/>
                  </p:nvSpPr>
                  <p:spPr>
                    <a:xfrm>
                      <a:off x="8717114" y="-3017621"/>
                      <a:ext cx="876353" cy="876634"/>
                    </a:xfrm>
                    <a:custGeom>
                      <a:rect b="b" l="l" r="r" t="t"/>
                      <a:pathLst>
                        <a:path extrusionOk="0" h="3120" w="3119">
                          <a:moveTo>
                            <a:pt x="1595" y="1"/>
                          </a:moveTo>
                          <a:lnTo>
                            <a:pt x="1347" y="142"/>
                          </a:lnTo>
                          <a:lnTo>
                            <a:pt x="1631" y="320"/>
                          </a:lnTo>
                          <a:lnTo>
                            <a:pt x="2765" y="969"/>
                          </a:lnTo>
                          <a:lnTo>
                            <a:pt x="2765" y="1371"/>
                          </a:lnTo>
                          <a:lnTo>
                            <a:pt x="0" y="2954"/>
                          </a:lnTo>
                          <a:lnTo>
                            <a:pt x="272" y="3119"/>
                          </a:lnTo>
                          <a:lnTo>
                            <a:pt x="3119" y="1465"/>
                          </a:lnTo>
                          <a:lnTo>
                            <a:pt x="3119" y="887"/>
                          </a:lnTo>
                          <a:lnTo>
                            <a:pt x="1890" y="166"/>
                          </a:lnTo>
                          <a:lnTo>
                            <a:pt x="1595"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3"/>
                    <p:cNvSpPr/>
                    <p:nvPr/>
                  </p:nvSpPr>
                  <p:spPr>
                    <a:xfrm>
                      <a:off x="9257986" y="-5367666"/>
                      <a:ext cx="697374" cy="690911"/>
                    </a:xfrm>
                    <a:custGeom>
                      <a:rect b="b" l="l" r="r" t="t"/>
                      <a:pathLst>
                        <a:path extrusionOk="0" h="2459" w="2482">
                          <a:moveTo>
                            <a:pt x="2210" y="1"/>
                          </a:moveTo>
                          <a:lnTo>
                            <a:pt x="1383" y="473"/>
                          </a:lnTo>
                          <a:lnTo>
                            <a:pt x="1383" y="1501"/>
                          </a:lnTo>
                          <a:lnTo>
                            <a:pt x="1" y="2304"/>
                          </a:lnTo>
                          <a:lnTo>
                            <a:pt x="261" y="2458"/>
                          </a:lnTo>
                          <a:lnTo>
                            <a:pt x="1761" y="1584"/>
                          </a:lnTo>
                          <a:lnTo>
                            <a:pt x="1761" y="568"/>
                          </a:lnTo>
                          <a:lnTo>
                            <a:pt x="2482" y="154"/>
                          </a:lnTo>
                          <a:lnTo>
                            <a:pt x="2210"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3"/>
                    <p:cNvSpPr/>
                    <p:nvPr/>
                  </p:nvSpPr>
                  <p:spPr>
                    <a:xfrm>
                      <a:off x="9520414" y="-5284498"/>
                      <a:ext cx="694002" cy="727157"/>
                    </a:xfrm>
                    <a:custGeom>
                      <a:rect b="b" l="l" r="r" t="t"/>
                      <a:pathLst>
                        <a:path extrusionOk="0" h="2588" w="2470">
                          <a:moveTo>
                            <a:pt x="2209" y="0"/>
                          </a:moveTo>
                          <a:lnTo>
                            <a:pt x="1382" y="485"/>
                          </a:lnTo>
                          <a:lnTo>
                            <a:pt x="1382" y="1630"/>
                          </a:lnTo>
                          <a:lnTo>
                            <a:pt x="0" y="2422"/>
                          </a:lnTo>
                          <a:lnTo>
                            <a:pt x="260" y="2587"/>
                          </a:lnTo>
                          <a:lnTo>
                            <a:pt x="1748" y="1713"/>
                          </a:lnTo>
                          <a:lnTo>
                            <a:pt x="1748" y="579"/>
                          </a:lnTo>
                          <a:lnTo>
                            <a:pt x="2469" y="154"/>
                          </a:lnTo>
                          <a:lnTo>
                            <a:pt x="2209"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3"/>
                    <p:cNvSpPr/>
                    <p:nvPr/>
                  </p:nvSpPr>
                  <p:spPr>
                    <a:xfrm>
                      <a:off x="9835665" y="-4843092"/>
                      <a:ext cx="1019368" cy="401791"/>
                    </a:xfrm>
                    <a:custGeom>
                      <a:rect b="b" l="l" r="r" t="t"/>
                      <a:pathLst>
                        <a:path extrusionOk="0" h="1430" w="3628">
                          <a:moveTo>
                            <a:pt x="3379" y="0"/>
                          </a:moveTo>
                          <a:lnTo>
                            <a:pt x="2552" y="473"/>
                          </a:lnTo>
                          <a:lnTo>
                            <a:pt x="1418" y="473"/>
                          </a:lnTo>
                          <a:lnTo>
                            <a:pt x="0" y="1288"/>
                          </a:lnTo>
                          <a:lnTo>
                            <a:pt x="248" y="1430"/>
                          </a:lnTo>
                          <a:lnTo>
                            <a:pt x="1560" y="674"/>
                          </a:lnTo>
                          <a:lnTo>
                            <a:pt x="2694" y="674"/>
                          </a:lnTo>
                          <a:lnTo>
                            <a:pt x="3627" y="142"/>
                          </a:lnTo>
                          <a:lnTo>
                            <a:pt x="3379"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3"/>
                    <p:cNvSpPr/>
                    <p:nvPr/>
                  </p:nvSpPr>
                  <p:spPr>
                    <a:xfrm>
                      <a:off x="9653033" y="-5018980"/>
                      <a:ext cx="913161" cy="531319"/>
                    </a:xfrm>
                    <a:custGeom>
                      <a:rect b="b" l="l" r="r" t="t"/>
                      <a:pathLst>
                        <a:path extrusionOk="0" h="1891" w="3250">
                          <a:moveTo>
                            <a:pt x="2978" y="0"/>
                          </a:moveTo>
                          <a:lnTo>
                            <a:pt x="1" y="1737"/>
                          </a:lnTo>
                          <a:lnTo>
                            <a:pt x="249" y="1890"/>
                          </a:lnTo>
                          <a:lnTo>
                            <a:pt x="3249" y="154"/>
                          </a:lnTo>
                          <a:lnTo>
                            <a:pt x="2978"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3"/>
                    <p:cNvSpPr/>
                    <p:nvPr/>
                  </p:nvSpPr>
                  <p:spPr>
                    <a:xfrm>
                      <a:off x="10061285" y="-4713564"/>
                      <a:ext cx="1022740" cy="405162"/>
                    </a:xfrm>
                    <a:custGeom>
                      <a:rect b="b" l="l" r="r" t="t"/>
                      <a:pathLst>
                        <a:path extrusionOk="0" h="1442" w="3640">
                          <a:moveTo>
                            <a:pt x="3367" y="0"/>
                          </a:moveTo>
                          <a:lnTo>
                            <a:pt x="2481" y="508"/>
                          </a:lnTo>
                          <a:lnTo>
                            <a:pt x="1347" y="508"/>
                          </a:lnTo>
                          <a:lnTo>
                            <a:pt x="1" y="1276"/>
                          </a:lnTo>
                          <a:lnTo>
                            <a:pt x="249" y="1441"/>
                          </a:lnTo>
                          <a:lnTo>
                            <a:pt x="1501" y="721"/>
                          </a:lnTo>
                          <a:lnTo>
                            <a:pt x="2635" y="721"/>
                          </a:lnTo>
                          <a:lnTo>
                            <a:pt x="3639" y="142"/>
                          </a:lnTo>
                          <a:lnTo>
                            <a:pt x="3367"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3"/>
                    <p:cNvSpPr/>
                    <p:nvPr/>
                  </p:nvSpPr>
                  <p:spPr>
                    <a:xfrm>
                      <a:off x="10270329" y="-4547791"/>
                      <a:ext cx="1099164" cy="358802"/>
                    </a:xfrm>
                    <a:custGeom>
                      <a:rect b="b" l="l" r="r" t="t"/>
                      <a:pathLst>
                        <a:path extrusionOk="0" h="1277" w="3912">
                          <a:moveTo>
                            <a:pt x="3651" y="1"/>
                          </a:moveTo>
                          <a:lnTo>
                            <a:pt x="3084" y="320"/>
                          </a:lnTo>
                          <a:lnTo>
                            <a:pt x="1407" y="320"/>
                          </a:lnTo>
                          <a:lnTo>
                            <a:pt x="1" y="1135"/>
                          </a:lnTo>
                          <a:lnTo>
                            <a:pt x="261" y="1277"/>
                          </a:lnTo>
                          <a:lnTo>
                            <a:pt x="1548" y="544"/>
                          </a:lnTo>
                          <a:lnTo>
                            <a:pt x="3238" y="544"/>
                          </a:lnTo>
                          <a:lnTo>
                            <a:pt x="3911" y="142"/>
                          </a:lnTo>
                          <a:lnTo>
                            <a:pt x="3651"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3"/>
                    <p:cNvSpPr/>
                    <p:nvPr/>
                  </p:nvSpPr>
                  <p:spPr>
                    <a:xfrm>
                      <a:off x="10482744" y="-4348583"/>
                      <a:ext cx="1832503" cy="558011"/>
                    </a:xfrm>
                    <a:custGeom>
                      <a:rect b="b" l="l" r="r" t="t"/>
                      <a:pathLst>
                        <a:path extrusionOk="0" h="1986" w="6522">
                          <a:moveTo>
                            <a:pt x="1478" y="1"/>
                          </a:moveTo>
                          <a:lnTo>
                            <a:pt x="1" y="851"/>
                          </a:lnTo>
                          <a:lnTo>
                            <a:pt x="249" y="1005"/>
                          </a:lnTo>
                          <a:lnTo>
                            <a:pt x="1619" y="201"/>
                          </a:lnTo>
                          <a:lnTo>
                            <a:pt x="3191" y="201"/>
                          </a:lnTo>
                          <a:lnTo>
                            <a:pt x="6274" y="1985"/>
                          </a:lnTo>
                          <a:lnTo>
                            <a:pt x="6522" y="1843"/>
                          </a:lnTo>
                          <a:lnTo>
                            <a:pt x="3332"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3"/>
                    <p:cNvSpPr/>
                    <p:nvPr/>
                  </p:nvSpPr>
                  <p:spPr>
                    <a:xfrm>
                      <a:off x="10652170" y="-4209221"/>
                      <a:ext cx="1523714" cy="501536"/>
                    </a:xfrm>
                    <a:custGeom>
                      <a:rect b="b" l="l" r="r" t="t"/>
                      <a:pathLst>
                        <a:path extrusionOk="0" h="1785" w="5423">
                          <a:moveTo>
                            <a:pt x="1394" y="1"/>
                          </a:moveTo>
                          <a:lnTo>
                            <a:pt x="0" y="816"/>
                          </a:lnTo>
                          <a:lnTo>
                            <a:pt x="260" y="958"/>
                          </a:lnTo>
                          <a:lnTo>
                            <a:pt x="1560" y="213"/>
                          </a:lnTo>
                          <a:lnTo>
                            <a:pt x="2446" y="213"/>
                          </a:lnTo>
                          <a:lnTo>
                            <a:pt x="5163" y="1784"/>
                          </a:lnTo>
                          <a:lnTo>
                            <a:pt x="5423" y="1631"/>
                          </a:lnTo>
                          <a:lnTo>
                            <a:pt x="2599"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3"/>
                    <p:cNvSpPr/>
                    <p:nvPr/>
                  </p:nvSpPr>
                  <p:spPr>
                    <a:xfrm>
                      <a:off x="10303764" y="-3691391"/>
                      <a:ext cx="1151987" cy="398700"/>
                    </a:xfrm>
                    <a:custGeom>
                      <a:rect b="b" l="l" r="r" t="t"/>
                      <a:pathLst>
                        <a:path extrusionOk="0" h="1419" w="4100">
                          <a:moveTo>
                            <a:pt x="248" y="1"/>
                          </a:moveTo>
                          <a:lnTo>
                            <a:pt x="0" y="154"/>
                          </a:lnTo>
                          <a:lnTo>
                            <a:pt x="1240" y="875"/>
                          </a:lnTo>
                          <a:lnTo>
                            <a:pt x="2906" y="875"/>
                          </a:lnTo>
                          <a:lnTo>
                            <a:pt x="3839" y="1418"/>
                          </a:lnTo>
                          <a:lnTo>
                            <a:pt x="4099" y="1276"/>
                          </a:lnTo>
                          <a:lnTo>
                            <a:pt x="3060" y="674"/>
                          </a:lnTo>
                          <a:lnTo>
                            <a:pt x="1406" y="674"/>
                          </a:lnTo>
                          <a:lnTo>
                            <a:pt x="248"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3"/>
                    <p:cNvSpPr/>
                    <p:nvPr/>
                  </p:nvSpPr>
                  <p:spPr>
                    <a:xfrm>
                      <a:off x="10486115" y="-3817547"/>
                      <a:ext cx="1178680" cy="405162"/>
                    </a:xfrm>
                    <a:custGeom>
                      <a:rect b="b" l="l" r="r" t="t"/>
                      <a:pathLst>
                        <a:path extrusionOk="0" h="1442" w="4195">
                          <a:moveTo>
                            <a:pt x="261" y="1"/>
                          </a:moveTo>
                          <a:lnTo>
                            <a:pt x="1" y="142"/>
                          </a:lnTo>
                          <a:lnTo>
                            <a:pt x="1253" y="851"/>
                          </a:lnTo>
                          <a:lnTo>
                            <a:pt x="2919" y="851"/>
                          </a:lnTo>
                          <a:lnTo>
                            <a:pt x="3923" y="1442"/>
                          </a:lnTo>
                          <a:lnTo>
                            <a:pt x="4194" y="1300"/>
                          </a:lnTo>
                          <a:lnTo>
                            <a:pt x="3072" y="650"/>
                          </a:lnTo>
                          <a:lnTo>
                            <a:pt x="1395" y="650"/>
                          </a:lnTo>
                          <a:lnTo>
                            <a:pt x="261"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3"/>
                    <p:cNvSpPr/>
                    <p:nvPr/>
                  </p:nvSpPr>
                  <p:spPr>
                    <a:xfrm>
                      <a:off x="7747760" y="-3362654"/>
                      <a:ext cx="637527" cy="657476"/>
                    </a:xfrm>
                    <a:custGeom>
                      <a:rect b="b" l="l" r="r" t="t"/>
                      <a:pathLst>
                        <a:path extrusionOk="0" h="2340" w="2269">
                          <a:moveTo>
                            <a:pt x="2009" y="0"/>
                          </a:moveTo>
                          <a:lnTo>
                            <a:pt x="1879" y="71"/>
                          </a:lnTo>
                          <a:lnTo>
                            <a:pt x="521" y="862"/>
                          </a:lnTo>
                          <a:lnTo>
                            <a:pt x="521" y="1878"/>
                          </a:lnTo>
                          <a:lnTo>
                            <a:pt x="1" y="2185"/>
                          </a:lnTo>
                          <a:lnTo>
                            <a:pt x="249" y="2339"/>
                          </a:lnTo>
                          <a:lnTo>
                            <a:pt x="887" y="1961"/>
                          </a:lnTo>
                          <a:lnTo>
                            <a:pt x="887" y="945"/>
                          </a:lnTo>
                          <a:lnTo>
                            <a:pt x="2127" y="224"/>
                          </a:lnTo>
                          <a:lnTo>
                            <a:pt x="2269" y="154"/>
                          </a:lnTo>
                          <a:lnTo>
                            <a:pt x="2009"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3"/>
                    <p:cNvSpPr/>
                    <p:nvPr/>
                  </p:nvSpPr>
                  <p:spPr>
                    <a:xfrm>
                      <a:off x="7538717" y="-3498925"/>
                      <a:ext cx="611115" cy="677425"/>
                    </a:xfrm>
                    <a:custGeom>
                      <a:rect b="b" l="l" r="r" t="t"/>
                      <a:pathLst>
                        <a:path extrusionOk="0" h="2411" w="2175">
                          <a:moveTo>
                            <a:pt x="1926" y="1"/>
                          </a:moveTo>
                          <a:lnTo>
                            <a:pt x="1773" y="83"/>
                          </a:lnTo>
                          <a:lnTo>
                            <a:pt x="438" y="875"/>
                          </a:lnTo>
                          <a:lnTo>
                            <a:pt x="438" y="2009"/>
                          </a:lnTo>
                          <a:lnTo>
                            <a:pt x="1" y="2245"/>
                          </a:lnTo>
                          <a:lnTo>
                            <a:pt x="272" y="2411"/>
                          </a:lnTo>
                          <a:lnTo>
                            <a:pt x="804" y="2092"/>
                          </a:lnTo>
                          <a:lnTo>
                            <a:pt x="804" y="958"/>
                          </a:lnTo>
                          <a:lnTo>
                            <a:pt x="2044" y="237"/>
                          </a:lnTo>
                          <a:lnTo>
                            <a:pt x="2174" y="142"/>
                          </a:lnTo>
                          <a:lnTo>
                            <a:pt x="1926"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3"/>
                    <p:cNvSpPr/>
                    <p:nvPr/>
                  </p:nvSpPr>
                  <p:spPr>
                    <a:xfrm>
                      <a:off x="7870545" y="-3037570"/>
                      <a:ext cx="1026112" cy="405162"/>
                    </a:xfrm>
                    <a:custGeom>
                      <a:rect b="b" l="l" r="r" t="t"/>
                      <a:pathLst>
                        <a:path extrusionOk="0" h="1442" w="3652">
                          <a:moveTo>
                            <a:pt x="3403" y="1"/>
                          </a:moveTo>
                          <a:lnTo>
                            <a:pt x="3344" y="24"/>
                          </a:lnTo>
                          <a:lnTo>
                            <a:pt x="2092" y="745"/>
                          </a:lnTo>
                          <a:lnTo>
                            <a:pt x="946" y="745"/>
                          </a:lnTo>
                          <a:lnTo>
                            <a:pt x="1" y="1288"/>
                          </a:lnTo>
                          <a:lnTo>
                            <a:pt x="273" y="1442"/>
                          </a:lnTo>
                          <a:lnTo>
                            <a:pt x="1100" y="958"/>
                          </a:lnTo>
                          <a:lnTo>
                            <a:pt x="2234" y="958"/>
                          </a:lnTo>
                          <a:lnTo>
                            <a:pt x="3592" y="178"/>
                          </a:lnTo>
                          <a:lnTo>
                            <a:pt x="3651" y="142"/>
                          </a:lnTo>
                          <a:lnTo>
                            <a:pt x="3403"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3"/>
                    <p:cNvSpPr/>
                    <p:nvPr/>
                  </p:nvSpPr>
                  <p:spPr>
                    <a:xfrm>
                      <a:off x="6751994" y="-3661608"/>
                      <a:ext cx="1128948" cy="382123"/>
                    </a:xfrm>
                    <a:custGeom>
                      <a:rect b="b" l="l" r="r" t="t"/>
                      <a:pathLst>
                        <a:path extrusionOk="0" h="1360" w="4018">
                          <a:moveTo>
                            <a:pt x="3746" y="1"/>
                          </a:moveTo>
                          <a:lnTo>
                            <a:pt x="3604" y="95"/>
                          </a:lnTo>
                          <a:lnTo>
                            <a:pt x="2470" y="757"/>
                          </a:lnTo>
                          <a:lnTo>
                            <a:pt x="781" y="757"/>
                          </a:lnTo>
                          <a:lnTo>
                            <a:pt x="1" y="1194"/>
                          </a:lnTo>
                          <a:lnTo>
                            <a:pt x="249" y="1359"/>
                          </a:lnTo>
                          <a:lnTo>
                            <a:pt x="934" y="958"/>
                          </a:lnTo>
                          <a:lnTo>
                            <a:pt x="2612" y="958"/>
                          </a:lnTo>
                          <a:lnTo>
                            <a:pt x="3852" y="237"/>
                          </a:lnTo>
                          <a:lnTo>
                            <a:pt x="4017" y="154"/>
                          </a:lnTo>
                          <a:lnTo>
                            <a:pt x="3746" y="1"/>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2" name="Google Shape;2742;p33"/>
                  <p:cNvSpPr/>
                  <p:nvPr/>
                </p:nvSpPr>
                <p:spPr>
                  <a:xfrm>
                    <a:off x="6598965" y="-3776740"/>
                    <a:ext cx="1021412" cy="282279"/>
                  </a:xfrm>
                  <a:custGeom>
                    <a:rect b="b" l="l" r="r" t="t"/>
                    <a:pathLst>
                      <a:path extrusionOk="0" h="1182" w="4277">
                        <a:moveTo>
                          <a:pt x="4017" y="0"/>
                        </a:moveTo>
                        <a:lnTo>
                          <a:pt x="3887" y="71"/>
                        </a:lnTo>
                        <a:lnTo>
                          <a:pt x="2516" y="875"/>
                        </a:lnTo>
                        <a:lnTo>
                          <a:pt x="284" y="875"/>
                        </a:lnTo>
                        <a:lnTo>
                          <a:pt x="0" y="1028"/>
                        </a:lnTo>
                        <a:lnTo>
                          <a:pt x="272" y="1182"/>
                        </a:lnTo>
                        <a:lnTo>
                          <a:pt x="437" y="1075"/>
                        </a:lnTo>
                        <a:lnTo>
                          <a:pt x="2658" y="1075"/>
                        </a:lnTo>
                        <a:lnTo>
                          <a:pt x="4135" y="225"/>
                        </a:lnTo>
                        <a:lnTo>
                          <a:pt x="4277" y="142"/>
                        </a:lnTo>
                        <a:lnTo>
                          <a:pt x="4017" y="0"/>
                        </a:lnTo>
                        <a:close/>
                      </a:path>
                    </a:pathLst>
                  </a:custGeom>
                  <a:solidFill>
                    <a:schemeClr val="accent4"/>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3" name="Google Shape;2743;p33"/>
                <p:cNvSpPr/>
                <p:nvPr/>
              </p:nvSpPr>
              <p:spPr>
                <a:xfrm>
                  <a:off x="9098674" y="-3897062"/>
                  <a:ext cx="3326152" cy="2014854"/>
                </a:xfrm>
                <a:custGeom>
                  <a:rect b="b" l="l" r="r" t="t"/>
                  <a:pathLst>
                    <a:path extrusionOk="0" h="7171" w="11838">
                      <a:moveTo>
                        <a:pt x="11838" y="0"/>
                      </a:moveTo>
                      <a:lnTo>
                        <a:pt x="1" y="6875"/>
                      </a:lnTo>
                      <a:lnTo>
                        <a:pt x="1" y="7171"/>
                      </a:lnTo>
                      <a:lnTo>
                        <a:pt x="11838" y="307"/>
                      </a:lnTo>
                      <a:lnTo>
                        <a:pt x="11838"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3"/>
                <p:cNvSpPr/>
                <p:nvPr/>
              </p:nvSpPr>
              <p:spPr>
                <a:xfrm>
                  <a:off x="5759604" y="-3887249"/>
                  <a:ext cx="3342730" cy="2014854"/>
                </a:xfrm>
                <a:custGeom>
                  <a:rect b="b" l="l" r="r" t="t"/>
                  <a:pathLst>
                    <a:path extrusionOk="0" h="7171" w="11897">
                      <a:moveTo>
                        <a:pt x="1" y="0"/>
                      </a:moveTo>
                      <a:lnTo>
                        <a:pt x="1" y="307"/>
                      </a:lnTo>
                      <a:lnTo>
                        <a:pt x="11897" y="7171"/>
                      </a:lnTo>
                      <a:lnTo>
                        <a:pt x="11897" y="6875"/>
                      </a:lnTo>
                      <a:lnTo>
                        <a:pt x="1"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3"/>
                <p:cNvSpPr/>
                <p:nvPr/>
              </p:nvSpPr>
              <p:spPr>
                <a:xfrm>
                  <a:off x="9110448" y="-3887249"/>
                  <a:ext cx="3326152" cy="2014854"/>
                </a:xfrm>
                <a:custGeom>
                  <a:rect b="b" l="l" r="r" t="t"/>
                  <a:pathLst>
                    <a:path extrusionOk="0" h="7171" w="11838">
                      <a:moveTo>
                        <a:pt x="11838" y="0"/>
                      </a:moveTo>
                      <a:lnTo>
                        <a:pt x="1" y="6875"/>
                      </a:lnTo>
                      <a:lnTo>
                        <a:pt x="1" y="7171"/>
                      </a:lnTo>
                      <a:lnTo>
                        <a:pt x="11838" y="307"/>
                      </a:lnTo>
                      <a:lnTo>
                        <a:pt x="11838"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6" name="Google Shape;2746;p33"/>
              <p:cNvGrpSpPr/>
              <p:nvPr/>
            </p:nvGrpSpPr>
            <p:grpSpPr>
              <a:xfrm>
                <a:off x="8089717" y="-4595005"/>
                <a:ext cx="2008332" cy="1275914"/>
                <a:chOff x="8089717" y="-4595005"/>
                <a:chExt cx="2008332" cy="1275914"/>
              </a:xfrm>
            </p:grpSpPr>
            <p:sp>
              <p:nvSpPr>
                <p:cNvPr id="2747" name="Google Shape;2747;p33"/>
                <p:cNvSpPr/>
                <p:nvPr/>
              </p:nvSpPr>
              <p:spPr>
                <a:xfrm>
                  <a:off x="9941872" y="-3980229"/>
                  <a:ext cx="36807" cy="166336"/>
                </a:xfrm>
                <a:custGeom>
                  <a:rect b="b" l="l" r="r" t="t"/>
                  <a:pathLst>
                    <a:path extrusionOk="0" h="592" w="131">
                      <a:moveTo>
                        <a:pt x="130" y="1"/>
                      </a:moveTo>
                      <a:cubicBezTo>
                        <a:pt x="130" y="72"/>
                        <a:pt x="71" y="143"/>
                        <a:pt x="0" y="190"/>
                      </a:cubicBezTo>
                      <a:lnTo>
                        <a:pt x="0" y="591"/>
                      </a:lnTo>
                      <a:cubicBezTo>
                        <a:pt x="83" y="532"/>
                        <a:pt x="130" y="473"/>
                        <a:pt x="130" y="402"/>
                      </a:cubicBezTo>
                      <a:lnTo>
                        <a:pt x="130" y="1"/>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3"/>
                <p:cNvSpPr/>
                <p:nvPr/>
              </p:nvSpPr>
              <p:spPr>
                <a:xfrm>
                  <a:off x="8207150" y="-3980229"/>
                  <a:ext cx="38774" cy="166336"/>
                </a:xfrm>
                <a:custGeom>
                  <a:rect b="b" l="l" r="r" t="t"/>
                  <a:pathLst>
                    <a:path extrusionOk="0" h="592" w="138">
                      <a:moveTo>
                        <a:pt x="8" y="1"/>
                      </a:moveTo>
                      <a:cubicBezTo>
                        <a:pt x="1" y="22"/>
                        <a:pt x="1" y="44"/>
                        <a:pt x="8" y="65"/>
                      </a:cubicBezTo>
                      <a:lnTo>
                        <a:pt x="8" y="65"/>
                      </a:lnTo>
                      <a:lnTo>
                        <a:pt x="8" y="1"/>
                      </a:lnTo>
                      <a:close/>
                      <a:moveTo>
                        <a:pt x="8" y="65"/>
                      </a:moveTo>
                      <a:lnTo>
                        <a:pt x="8" y="402"/>
                      </a:lnTo>
                      <a:cubicBezTo>
                        <a:pt x="8" y="473"/>
                        <a:pt x="43" y="532"/>
                        <a:pt x="138" y="591"/>
                      </a:cubicBezTo>
                      <a:lnTo>
                        <a:pt x="138" y="190"/>
                      </a:lnTo>
                      <a:cubicBezTo>
                        <a:pt x="72" y="157"/>
                        <a:pt x="23" y="112"/>
                        <a:pt x="8" y="65"/>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3"/>
                <p:cNvSpPr/>
                <p:nvPr/>
              </p:nvSpPr>
              <p:spPr>
                <a:xfrm>
                  <a:off x="9193355" y="-3930501"/>
                  <a:ext cx="750478" cy="547896"/>
                </a:xfrm>
                <a:custGeom>
                  <a:rect b="b" l="l" r="r" t="t"/>
                  <a:pathLst>
                    <a:path extrusionOk="0" h="1950" w="2671">
                      <a:moveTo>
                        <a:pt x="2671" y="1"/>
                      </a:moveTo>
                      <a:lnTo>
                        <a:pt x="1" y="1548"/>
                      </a:lnTo>
                      <a:lnTo>
                        <a:pt x="1" y="1950"/>
                      </a:lnTo>
                      <a:lnTo>
                        <a:pt x="2671" y="402"/>
                      </a:lnTo>
                      <a:lnTo>
                        <a:pt x="2671" y="1"/>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3"/>
                <p:cNvSpPr/>
                <p:nvPr/>
              </p:nvSpPr>
              <p:spPr>
                <a:xfrm>
                  <a:off x="8245643" y="-3927126"/>
                  <a:ext cx="753849" cy="547896"/>
                </a:xfrm>
                <a:custGeom>
                  <a:rect b="b" l="l" r="r" t="t"/>
                  <a:pathLst>
                    <a:path extrusionOk="0" h="1950" w="2683">
                      <a:moveTo>
                        <a:pt x="1" y="1"/>
                      </a:moveTo>
                      <a:lnTo>
                        <a:pt x="1" y="402"/>
                      </a:lnTo>
                      <a:lnTo>
                        <a:pt x="2682" y="1950"/>
                      </a:lnTo>
                      <a:lnTo>
                        <a:pt x="2682" y="1548"/>
                      </a:lnTo>
                      <a:lnTo>
                        <a:pt x="1" y="1"/>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3"/>
                <p:cNvSpPr/>
                <p:nvPr/>
              </p:nvSpPr>
              <p:spPr>
                <a:xfrm>
                  <a:off x="8999210" y="-3492182"/>
                  <a:ext cx="189375" cy="135429"/>
                </a:xfrm>
                <a:custGeom>
                  <a:rect b="b" l="l" r="r" t="t"/>
                  <a:pathLst>
                    <a:path extrusionOk="0" h="482" w="674">
                      <a:moveTo>
                        <a:pt x="0" y="0"/>
                      </a:moveTo>
                      <a:lnTo>
                        <a:pt x="0" y="402"/>
                      </a:lnTo>
                      <a:cubicBezTo>
                        <a:pt x="89" y="455"/>
                        <a:pt x="207" y="482"/>
                        <a:pt x="328" y="482"/>
                      </a:cubicBezTo>
                      <a:cubicBezTo>
                        <a:pt x="449" y="482"/>
                        <a:pt x="573" y="455"/>
                        <a:pt x="674" y="402"/>
                      </a:cubicBezTo>
                      <a:lnTo>
                        <a:pt x="674" y="0"/>
                      </a:lnTo>
                      <a:cubicBezTo>
                        <a:pt x="579" y="59"/>
                        <a:pt x="458" y="89"/>
                        <a:pt x="337" y="89"/>
                      </a:cubicBezTo>
                      <a:cubicBezTo>
                        <a:pt x="216" y="89"/>
                        <a:pt x="95" y="59"/>
                        <a:pt x="0" y="0"/>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3"/>
                <p:cNvSpPr/>
                <p:nvPr/>
              </p:nvSpPr>
              <p:spPr>
                <a:xfrm>
                  <a:off x="9938500" y="-4079693"/>
                  <a:ext cx="36807" cy="116323"/>
                </a:xfrm>
                <a:custGeom>
                  <a:rect b="b" l="l" r="r" t="t"/>
                  <a:pathLst>
                    <a:path extrusionOk="0" h="414" w="131">
                      <a:moveTo>
                        <a:pt x="131" y="0"/>
                      </a:moveTo>
                      <a:cubicBezTo>
                        <a:pt x="131" y="59"/>
                        <a:pt x="83" y="130"/>
                        <a:pt x="1" y="189"/>
                      </a:cubicBezTo>
                      <a:lnTo>
                        <a:pt x="1" y="414"/>
                      </a:lnTo>
                      <a:cubicBezTo>
                        <a:pt x="83" y="355"/>
                        <a:pt x="131" y="296"/>
                        <a:pt x="131" y="225"/>
                      </a:cubicBezTo>
                      <a:lnTo>
                        <a:pt x="131"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3"/>
                <p:cNvSpPr/>
                <p:nvPr/>
              </p:nvSpPr>
              <p:spPr>
                <a:xfrm>
                  <a:off x="8207150" y="-4079693"/>
                  <a:ext cx="38774" cy="116323"/>
                </a:xfrm>
                <a:custGeom>
                  <a:rect b="b" l="l" r="r" t="t"/>
                  <a:pathLst>
                    <a:path extrusionOk="0" h="414" w="138">
                      <a:moveTo>
                        <a:pt x="8" y="0"/>
                      </a:moveTo>
                      <a:cubicBezTo>
                        <a:pt x="1" y="18"/>
                        <a:pt x="1" y="37"/>
                        <a:pt x="8" y="57"/>
                      </a:cubicBezTo>
                      <a:lnTo>
                        <a:pt x="8" y="57"/>
                      </a:lnTo>
                      <a:lnTo>
                        <a:pt x="8" y="0"/>
                      </a:lnTo>
                      <a:close/>
                      <a:moveTo>
                        <a:pt x="8" y="57"/>
                      </a:moveTo>
                      <a:lnTo>
                        <a:pt x="8" y="225"/>
                      </a:lnTo>
                      <a:cubicBezTo>
                        <a:pt x="8" y="296"/>
                        <a:pt x="43" y="355"/>
                        <a:pt x="138" y="414"/>
                      </a:cubicBezTo>
                      <a:lnTo>
                        <a:pt x="138" y="189"/>
                      </a:lnTo>
                      <a:cubicBezTo>
                        <a:pt x="72" y="148"/>
                        <a:pt x="23" y="101"/>
                        <a:pt x="8" y="57"/>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3"/>
                <p:cNvSpPr/>
                <p:nvPr/>
              </p:nvSpPr>
              <p:spPr>
                <a:xfrm>
                  <a:off x="9188305" y="-4026589"/>
                  <a:ext cx="750478" cy="498164"/>
                </a:xfrm>
                <a:custGeom>
                  <a:rect b="b" l="l" r="r" t="t"/>
                  <a:pathLst>
                    <a:path extrusionOk="0" h="1773" w="2671">
                      <a:moveTo>
                        <a:pt x="2671" y="0"/>
                      </a:moveTo>
                      <a:lnTo>
                        <a:pt x="1" y="1548"/>
                      </a:lnTo>
                      <a:lnTo>
                        <a:pt x="1" y="1772"/>
                      </a:lnTo>
                      <a:lnTo>
                        <a:pt x="2671" y="225"/>
                      </a:lnTo>
                      <a:lnTo>
                        <a:pt x="2671"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3"/>
                <p:cNvSpPr/>
                <p:nvPr/>
              </p:nvSpPr>
              <p:spPr>
                <a:xfrm>
                  <a:off x="8249005" y="-4023214"/>
                  <a:ext cx="753849" cy="498164"/>
                </a:xfrm>
                <a:custGeom>
                  <a:rect b="b" l="l" r="r" t="t"/>
                  <a:pathLst>
                    <a:path extrusionOk="0" h="1773" w="2683">
                      <a:moveTo>
                        <a:pt x="1" y="0"/>
                      </a:moveTo>
                      <a:lnTo>
                        <a:pt x="1" y="225"/>
                      </a:lnTo>
                      <a:lnTo>
                        <a:pt x="2682" y="1772"/>
                      </a:lnTo>
                      <a:lnTo>
                        <a:pt x="2682" y="1548"/>
                      </a:lnTo>
                      <a:lnTo>
                        <a:pt x="1" y="0"/>
                      </a:ln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3"/>
                <p:cNvSpPr/>
                <p:nvPr/>
              </p:nvSpPr>
              <p:spPr>
                <a:xfrm>
                  <a:off x="8999210" y="-3591927"/>
                  <a:ext cx="189375" cy="85978"/>
                </a:xfrm>
                <a:custGeom>
                  <a:rect b="b" l="l" r="r" t="t"/>
                  <a:pathLst>
                    <a:path extrusionOk="0" h="306" w="674">
                      <a:moveTo>
                        <a:pt x="0" y="1"/>
                      </a:moveTo>
                      <a:lnTo>
                        <a:pt x="0" y="225"/>
                      </a:lnTo>
                      <a:cubicBezTo>
                        <a:pt x="89" y="279"/>
                        <a:pt x="207" y="305"/>
                        <a:pt x="328" y="305"/>
                      </a:cubicBezTo>
                      <a:cubicBezTo>
                        <a:pt x="449" y="305"/>
                        <a:pt x="573" y="279"/>
                        <a:pt x="674" y="225"/>
                      </a:cubicBezTo>
                      <a:lnTo>
                        <a:pt x="674" y="1"/>
                      </a:lnTo>
                      <a:cubicBezTo>
                        <a:pt x="579" y="54"/>
                        <a:pt x="455" y="81"/>
                        <a:pt x="333" y="81"/>
                      </a:cubicBezTo>
                      <a:cubicBezTo>
                        <a:pt x="210" y="81"/>
                        <a:pt x="89" y="54"/>
                        <a:pt x="0" y="1"/>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3"/>
                <p:cNvSpPr/>
                <p:nvPr/>
              </p:nvSpPr>
              <p:spPr>
                <a:xfrm>
                  <a:off x="8999210" y="-3486707"/>
                  <a:ext cx="189375" cy="135429"/>
                </a:xfrm>
                <a:custGeom>
                  <a:rect b="b" l="l" r="r" t="t"/>
                  <a:pathLst>
                    <a:path extrusionOk="0" h="482" w="674">
                      <a:moveTo>
                        <a:pt x="0" y="0"/>
                      </a:moveTo>
                      <a:lnTo>
                        <a:pt x="0" y="402"/>
                      </a:lnTo>
                      <a:cubicBezTo>
                        <a:pt x="89" y="455"/>
                        <a:pt x="207" y="482"/>
                        <a:pt x="328" y="482"/>
                      </a:cubicBezTo>
                      <a:cubicBezTo>
                        <a:pt x="449" y="482"/>
                        <a:pt x="573" y="455"/>
                        <a:pt x="674" y="402"/>
                      </a:cubicBezTo>
                      <a:lnTo>
                        <a:pt x="674" y="0"/>
                      </a:lnTo>
                      <a:cubicBezTo>
                        <a:pt x="579" y="59"/>
                        <a:pt x="458" y="89"/>
                        <a:pt x="337" y="89"/>
                      </a:cubicBezTo>
                      <a:cubicBezTo>
                        <a:pt x="216" y="89"/>
                        <a:pt x="95" y="59"/>
                        <a:pt x="0" y="0"/>
                      </a:cubicBezTo>
                      <a:close/>
                    </a:path>
                  </a:pathLst>
                </a:custGeom>
                <a:solidFill>
                  <a:srgbClr val="EBEAEA">
                    <a:alpha val="5157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3"/>
                <p:cNvSpPr/>
                <p:nvPr/>
              </p:nvSpPr>
              <p:spPr>
                <a:xfrm>
                  <a:off x="8999210" y="-3586452"/>
                  <a:ext cx="189375" cy="85978"/>
                </a:xfrm>
                <a:custGeom>
                  <a:rect b="b" l="l" r="r" t="t"/>
                  <a:pathLst>
                    <a:path extrusionOk="0" h="306" w="674">
                      <a:moveTo>
                        <a:pt x="0" y="1"/>
                      </a:moveTo>
                      <a:lnTo>
                        <a:pt x="0" y="225"/>
                      </a:lnTo>
                      <a:cubicBezTo>
                        <a:pt x="89" y="279"/>
                        <a:pt x="207" y="305"/>
                        <a:pt x="328" y="305"/>
                      </a:cubicBezTo>
                      <a:cubicBezTo>
                        <a:pt x="449" y="305"/>
                        <a:pt x="573" y="279"/>
                        <a:pt x="674" y="225"/>
                      </a:cubicBezTo>
                      <a:lnTo>
                        <a:pt x="674" y="1"/>
                      </a:lnTo>
                      <a:cubicBezTo>
                        <a:pt x="579" y="54"/>
                        <a:pt x="455" y="81"/>
                        <a:pt x="333" y="81"/>
                      </a:cubicBezTo>
                      <a:cubicBezTo>
                        <a:pt x="210" y="81"/>
                        <a:pt x="89" y="54"/>
                        <a:pt x="0" y="1"/>
                      </a:cubicBezTo>
                      <a:close/>
                    </a:path>
                  </a:pathLst>
                </a:custGeom>
                <a:solidFill>
                  <a:srgbClr val="EBEAEA">
                    <a:alpha val="5157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3"/>
                <p:cNvSpPr/>
                <p:nvPr/>
              </p:nvSpPr>
              <p:spPr>
                <a:xfrm>
                  <a:off x="8238893" y="-4025039"/>
                  <a:ext cx="753849" cy="498164"/>
                </a:xfrm>
                <a:custGeom>
                  <a:rect b="b" l="l" r="r" t="t"/>
                  <a:pathLst>
                    <a:path extrusionOk="0" h="1773" w="2683">
                      <a:moveTo>
                        <a:pt x="1" y="0"/>
                      </a:moveTo>
                      <a:lnTo>
                        <a:pt x="1" y="225"/>
                      </a:lnTo>
                      <a:lnTo>
                        <a:pt x="2682" y="1772"/>
                      </a:lnTo>
                      <a:lnTo>
                        <a:pt x="2682" y="1548"/>
                      </a:lnTo>
                      <a:lnTo>
                        <a:pt x="1" y="0"/>
                      </a:lnTo>
                      <a:close/>
                    </a:path>
                  </a:pathLst>
                </a:custGeom>
                <a:solidFill>
                  <a:srgbClr val="EBEAEA">
                    <a:alpha val="5157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0" name="Google Shape;2760;p33"/>
                <p:cNvGrpSpPr/>
                <p:nvPr/>
              </p:nvGrpSpPr>
              <p:grpSpPr>
                <a:xfrm>
                  <a:off x="8089717" y="-3976838"/>
                  <a:ext cx="890882" cy="657747"/>
                  <a:chOff x="8089717" y="-3976838"/>
                  <a:chExt cx="890882" cy="657747"/>
                </a:xfrm>
              </p:grpSpPr>
              <p:grpSp>
                <p:nvGrpSpPr>
                  <p:cNvPr id="2761" name="Google Shape;2761;p33"/>
                  <p:cNvGrpSpPr/>
                  <p:nvPr/>
                </p:nvGrpSpPr>
                <p:grpSpPr>
                  <a:xfrm>
                    <a:off x="8089717" y="-3976838"/>
                    <a:ext cx="321994" cy="328872"/>
                    <a:chOff x="8089717" y="-3976838"/>
                    <a:chExt cx="321994" cy="328872"/>
                  </a:xfrm>
                </p:grpSpPr>
                <p:grpSp>
                  <p:nvGrpSpPr>
                    <p:cNvPr id="2762" name="Google Shape;2762;p33"/>
                    <p:cNvGrpSpPr/>
                    <p:nvPr/>
                  </p:nvGrpSpPr>
                  <p:grpSpPr>
                    <a:xfrm>
                      <a:off x="8089717" y="-3976838"/>
                      <a:ext cx="321994" cy="328872"/>
                      <a:chOff x="7874217" y="-3993288"/>
                      <a:chExt cx="321994" cy="328872"/>
                    </a:xfrm>
                  </p:grpSpPr>
                  <p:sp>
                    <p:nvSpPr>
                      <p:cNvPr id="2763" name="Google Shape;2763;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1" name="Google Shape;2771;p33"/>
                    <p:cNvSpPr/>
                    <p:nvPr/>
                  </p:nvSpPr>
                  <p:spPr>
                    <a:xfrm>
                      <a:off x="8143672"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2" name="Google Shape;2772;p33"/>
                  <p:cNvGrpSpPr/>
                  <p:nvPr/>
                </p:nvGrpSpPr>
                <p:grpSpPr>
                  <a:xfrm>
                    <a:off x="8184531" y="-3922026"/>
                    <a:ext cx="321994" cy="328872"/>
                    <a:chOff x="8089717" y="-3976838"/>
                    <a:chExt cx="321994" cy="328872"/>
                  </a:xfrm>
                </p:grpSpPr>
                <p:grpSp>
                  <p:nvGrpSpPr>
                    <p:cNvPr id="2773" name="Google Shape;2773;p33"/>
                    <p:cNvGrpSpPr/>
                    <p:nvPr/>
                  </p:nvGrpSpPr>
                  <p:grpSpPr>
                    <a:xfrm>
                      <a:off x="8089717" y="-3976838"/>
                      <a:ext cx="321994" cy="328872"/>
                      <a:chOff x="7874217" y="-3993288"/>
                      <a:chExt cx="321994" cy="328872"/>
                    </a:xfrm>
                  </p:grpSpPr>
                  <p:sp>
                    <p:nvSpPr>
                      <p:cNvPr id="2774" name="Google Shape;2774;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2" name="Google Shape;2782;p33"/>
                    <p:cNvSpPr/>
                    <p:nvPr/>
                  </p:nvSpPr>
                  <p:spPr>
                    <a:xfrm>
                      <a:off x="8134591"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3" name="Google Shape;2783;p33"/>
                  <p:cNvGrpSpPr/>
                  <p:nvPr/>
                </p:nvGrpSpPr>
                <p:grpSpPr>
                  <a:xfrm>
                    <a:off x="8279346" y="-3867213"/>
                    <a:ext cx="321994" cy="328872"/>
                    <a:chOff x="8089717" y="-3976838"/>
                    <a:chExt cx="321994" cy="328872"/>
                  </a:xfrm>
                </p:grpSpPr>
                <p:grpSp>
                  <p:nvGrpSpPr>
                    <p:cNvPr id="2784" name="Google Shape;2784;p33"/>
                    <p:cNvGrpSpPr/>
                    <p:nvPr/>
                  </p:nvGrpSpPr>
                  <p:grpSpPr>
                    <a:xfrm>
                      <a:off x="8089717" y="-3976838"/>
                      <a:ext cx="321994" cy="328872"/>
                      <a:chOff x="7874217" y="-3993288"/>
                      <a:chExt cx="321994" cy="328872"/>
                    </a:xfrm>
                  </p:grpSpPr>
                  <p:sp>
                    <p:nvSpPr>
                      <p:cNvPr id="2785" name="Google Shape;2785;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3" name="Google Shape;2793;p33"/>
                    <p:cNvSpPr/>
                    <p:nvPr/>
                  </p:nvSpPr>
                  <p:spPr>
                    <a:xfrm>
                      <a:off x="8143672"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4" name="Google Shape;2794;p33"/>
                  <p:cNvGrpSpPr/>
                  <p:nvPr/>
                </p:nvGrpSpPr>
                <p:grpSpPr>
                  <a:xfrm>
                    <a:off x="8374160" y="-3812401"/>
                    <a:ext cx="321994" cy="328872"/>
                    <a:chOff x="8089717" y="-3976838"/>
                    <a:chExt cx="321994" cy="328872"/>
                  </a:xfrm>
                </p:grpSpPr>
                <p:grpSp>
                  <p:nvGrpSpPr>
                    <p:cNvPr id="2795" name="Google Shape;2795;p33"/>
                    <p:cNvGrpSpPr/>
                    <p:nvPr/>
                  </p:nvGrpSpPr>
                  <p:grpSpPr>
                    <a:xfrm>
                      <a:off x="8089717" y="-3976838"/>
                      <a:ext cx="321994" cy="328872"/>
                      <a:chOff x="7874217" y="-3993288"/>
                      <a:chExt cx="321994" cy="328872"/>
                    </a:xfrm>
                  </p:grpSpPr>
                  <p:sp>
                    <p:nvSpPr>
                      <p:cNvPr id="2796" name="Google Shape;2796;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4" name="Google Shape;2804;p33"/>
                    <p:cNvSpPr/>
                    <p:nvPr/>
                  </p:nvSpPr>
                  <p:spPr>
                    <a:xfrm>
                      <a:off x="8143672"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5" name="Google Shape;2805;p33"/>
                  <p:cNvGrpSpPr/>
                  <p:nvPr/>
                </p:nvGrpSpPr>
                <p:grpSpPr>
                  <a:xfrm>
                    <a:off x="8468975" y="-3757588"/>
                    <a:ext cx="321994" cy="328872"/>
                    <a:chOff x="8089717" y="-3976838"/>
                    <a:chExt cx="321994" cy="328872"/>
                  </a:xfrm>
                </p:grpSpPr>
                <p:grpSp>
                  <p:nvGrpSpPr>
                    <p:cNvPr id="2806" name="Google Shape;2806;p33"/>
                    <p:cNvGrpSpPr/>
                    <p:nvPr/>
                  </p:nvGrpSpPr>
                  <p:grpSpPr>
                    <a:xfrm>
                      <a:off x="8089717" y="-3976838"/>
                      <a:ext cx="321994" cy="328872"/>
                      <a:chOff x="7874217" y="-3993288"/>
                      <a:chExt cx="321994" cy="328872"/>
                    </a:xfrm>
                  </p:grpSpPr>
                  <p:sp>
                    <p:nvSpPr>
                      <p:cNvPr id="2807" name="Google Shape;2807;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5" name="Google Shape;2815;p33"/>
                    <p:cNvSpPr/>
                    <p:nvPr/>
                  </p:nvSpPr>
                  <p:spPr>
                    <a:xfrm>
                      <a:off x="8143672"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6" name="Google Shape;2816;p33"/>
                  <p:cNvGrpSpPr/>
                  <p:nvPr/>
                </p:nvGrpSpPr>
                <p:grpSpPr>
                  <a:xfrm>
                    <a:off x="8563790" y="-3702776"/>
                    <a:ext cx="321994" cy="328872"/>
                    <a:chOff x="8089717" y="-3976838"/>
                    <a:chExt cx="321994" cy="328872"/>
                  </a:xfrm>
                </p:grpSpPr>
                <p:grpSp>
                  <p:nvGrpSpPr>
                    <p:cNvPr id="2817" name="Google Shape;2817;p33"/>
                    <p:cNvGrpSpPr/>
                    <p:nvPr/>
                  </p:nvGrpSpPr>
                  <p:grpSpPr>
                    <a:xfrm>
                      <a:off x="8089717" y="-3976838"/>
                      <a:ext cx="321994" cy="328872"/>
                      <a:chOff x="7874217" y="-3993288"/>
                      <a:chExt cx="321994" cy="328872"/>
                    </a:xfrm>
                  </p:grpSpPr>
                  <p:sp>
                    <p:nvSpPr>
                      <p:cNvPr id="2818" name="Google Shape;2818;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6" name="Google Shape;2826;p33"/>
                    <p:cNvSpPr/>
                    <p:nvPr/>
                  </p:nvSpPr>
                  <p:spPr>
                    <a:xfrm>
                      <a:off x="8143672"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7" name="Google Shape;2827;p33"/>
                  <p:cNvGrpSpPr/>
                  <p:nvPr/>
                </p:nvGrpSpPr>
                <p:grpSpPr>
                  <a:xfrm>
                    <a:off x="8658604" y="-3647963"/>
                    <a:ext cx="321994" cy="328872"/>
                    <a:chOff x="8089717" y="-3976838"/>
                    <a:chExt cx="321994" cy="328872"/>
                  </a:xfrm>
                </p:grpSpPr>
                <p:grpSp>
                  <p:nvGrpSpPr>
                    <p:cNvPr id="2828" name="Google Shape;2828;p33"/>
                    <p:cNvGrpSpPr/>
                    <p:nvPr/>
                  </p:nvGrpSpPr>
                  <p:grpSpPr>
                    <a:xfrm>
                      <a:off x="8089717" y="-3976838"/>
                      <a:ext cx="321994" cy="328872"/>
                      <a:chOff x="7874217" y="-3993288"/>
                      <a:chExt cx="321994" cy="328872"/>
                    </a:xfrm>
                  </p:grpSpPr>
                  <p:sp>
                    <p:nvSpPr>
                      <p:cNvPr id="2829" name="Google Shape;2829;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7" name="Google Shape;2837;p33"/>
                    <p:cNvSpPr/>
                    <p:nvPr/>
                  </p:nvSpPr>
                  <p:spPr>
                    <a:xfrm>
                      <a:off x="8143672"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38" name="Google Shape;2838;p33"/>
                <p:cNvGrpSpPr/>
                <p:nvPr/>
              </p:nvGrpSpPr>
              <p:grpSpPr>
                <a:xfrm flipH="1">
                  <a:off x="9207167" y="-3976838"/>
                  <a:ext cx="890882" cy="657747"/>
                  <a:chOff x="8089717" y="-3976838"/>
                  <a:chExt cx="890882" cy="657747"/>
                </a:xfrm>
              </p:grpSpPr>
              <p:grpSp>
                <p:nvGrpSpPr>
                  <p:cNvPr id="2839" name="Google Shape;2839;p33"/>
                  <p:cNvGrpSpPr/>
                  <p:nvPr/>
                </p:nvGrpSpPr>
                <p:grpSpPr>
                  <a:xfrm>
                    <a:off x="8089717" y="-3976838"/>
                    <a:ext cx="321994" cy="328872"/>
                    <a:chOff x="8089717" y="-3976838"/>
                    <a:chExt cx="321994" cy="328872"/>
                  </a:xfrm>
                </p:grpSpPr>
                <p:grpSp>
                  <p:nvGrpSpPr>
                    <p:cNvPr id="2840" name="Google Shape;2840;p33"/>
                    <p:cNvGrpSpPr/>
                    <p:nvPr/>
                  </p:nvGrpSpPr>
                  <p:grpSpPr>
                    <a:xfrm>
                      <a:off x="8089717" y="-3976838"/>
                      <a:ext cx="321994" cy="328872"/>
                      <a:chOff x="7874217" y="-3993288"/>
                      <a:chExt cx="321994" cy="328872"/>
                    </a:xfrm>
                  </p:grpSpPr>
                  <p:sp>
                    <p:nvSpPr>
                      <p:cNvPr id="2841" name="Google Shape;2841;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9" name="Google Shape;2849;p33"/>
                    <p:cNvSpPr/>
                    <p:nvPr/>
                  </p:nvSpPr>
                  <p:spPr>
                    <a:xfrm>
                      <a:off x="8143344"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0" name="Google Shape;2850;p33"/>
                  <p:cNvGrpSpPr/>
                  <p:nvPr/>
                </p:nvGrpSpPr>
                <p:grpSpPr>
                  <a:xfrm>
                    <a:off x="8184531" y="-3922026"/>
                    <a:ext cx="321994" cy="328872"/>
                    <a:chOff x="8089717" y="-3976838"/>
                    <a:chExt cx="321994" cy="328872"/>
                  </a:xfrm>
                </p:grpSpPr>
                <p:grpSp>
                  <p:nvGrpSpPr>
                    <p:cNvPr id="2851" name="Google Shape;2851;p33"/>
                    <p:cNvGrpSpPr/>
                    <p:nvPr/>
                  </p:nvGrpSpPr>
                  <p:grpSpPr>
                    <a:xfrm>
                      <a:off x="8089717" y="-3976838"/>
                      <a:ext cx="321994" cy="328872"/>
                      <a:chOff x="7874217" y="-3993288"/>
                      <a:chExt cx="321994" cy="328872"/>
                    </a:xfrm>
                  </p:grpSpPr>
                  <p:sp>
                    <p:nvSpPr>
                      <p:cNvPr id="2852" name="Google Shape;2852;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0" name="Google Shape;2860;p33"/>
                    <p:cNvSpPr/>
                    <p:nvPr/>
                  </p:nvSpPr>
                  <p:spPr>
                    <a:xfrm>
                      <a:off x="8143344"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1" name="Google Shape;2861;p33"/>
                  <p:cNvGrpSpPr/>
                  <p:nvPr/>
                </p:nvGrpSpPr>
                <p:grpSpPr>
                  <a:xfrm>
                    <a:off x="8279346" y="-3867213"/>
                    <a:ext cx="321994" cy="328872"/>
                    <a:chOff x="8089717" y="-3976838"/>
                    <a:chExt cx="321994" cy="328872"/>
                  </a:xfrm>
                </p:grpSpPr>
                <p:grpSp>
                  <p:nvGrpSpPr>
                    <p:cNvPr id="2862" name="Google Shape;2862;p33"/>
                    <p:cNvGrpSpPr/>
                    <p:nvPr/>
                  </p:nvGrpSpPr>
                  <p:grpSpPr>
                    <a:xfrm>
                      <a:off x="8089717" y="-3976838"/>
                      <a:ext cx="321994" cy="328872"/>
                      <a:chOff x="7874217" y="-3993288"/>
                      <a:chExt cx="321994" cy="328872"/>
                    </a:xfrm>
                  </p:grpSpPr>
                  <p:sp>
                    <p:nvSpPr>
                      <p:cNvPr id="2863" name="Google Shape;2863;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1" name="Google Shape;2871;p33"/>
                    <p:cNvSpPr/>
                    <p:nvPr/>
                  </p:nvSpPr>
                  <p:spPr>
                    <a:xfrm>
                      <a:off x="8143344"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2" name="Google Shape;2872;p33"/>
                  <p:cNvGrpSpPr/>
                  <p:nvPr/>
                </p:nvGrpSpPr>
                <p:grpSpPr>
                  <a:xfrm>
                    <a:off x="8374160" y="-3812401"/>
                    <a:ext cx="321994" cy="328872"/>
                    <a:chOff x="8089717" y="-3976838"/>
                    <a:chExt cx="321994" cy="328872"/>
                  </a:xfrm>
                </p:grpSpPr>
                <p:grpSp>
                  <p:nvGrpSpPr>
                    <p:cNvPr id="2873" name="Google Shape;2873;p33"/>
                    <p:cNvGrpSpPr/>
                    <p:nvPr/>
                  </p:nvGrpSpPr>
                  <p:grpSpPr>
                    <a:xfrm>
                      <a:off x="8089717" y="-3976838"/>
                      <a:ext cx="321994" cy="328872"/>
                      <a:chOff x="7874217" y="-3993288"/>
                      <a:chExt cx="321994" cy="328872"/>
                    </a:xfrm>
                  </p:grpSpPr>
                  <p:sp>
                    <p:nvSpPr>
                      <p:cNvPr id="2874" name="Google Shape;2874;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2" name="Google Shape;2882;p33"/>
                    <p:cNvSpPr/>
                    <p:nvPr/>
                  </p:nvSpPr>
                  <p:spPr>
                    <a:xfrm>
                      <a:off x="8143344"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3" name="Google Shape;2883;p33"/>
                  <p:cNvGrpSpPr/>
                  <p:nvPr/>
                </p:nvGrpSpPr>
                <p:grpSpPr>
                  <a:xfrm>
                    <a:off x="8468975" y="-3757588"/>
                    <a:ext cx="321994" cy="328872"/>
                    <a:chOff x="8089717" y="-3976838"/>
                    <a:chExt cx="321994" cy="328872"/>
                  </a:xfrm>
                </p:grpSpPr>
                <p:grpSp>
                  <p:nvGrpSpPr>
                    <p:cNvPr id="2884" name="Google Shape;2884;p33"/>
                    <p:cNvGrpSpPr/>
                    <p:nvPr/>
                  </p:nvGrpSpPr>
                  <p:grpSpPr>
                    <a:xfrm>
                      <a:off x="8089717" y="-3976838"/>
                      <a:ext cx="321994" cy="328872"/>
                      <a:chOff x="7874217" y="-3993288"/>
                      <a:chExt cx="321994" cy="328872"/>
                    </a:xfrm>
                  </p:grpSpPr>
                  <p:sp>
                    <p:nvSpPr>
                      <p:cNvPr id="2885" name="Google Shape;2885;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3" name="Google Shape;2893;p33"/>
                    <p:cNvSpPr/>
                    <p:nvPr/>
                  </p:nvSpPr>
                  <p:spPr>
                    <a:xfrm>
                      <a:off x="8152425"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4" name="Google Shape;2894;p33"/>
                  <p:cNvGrpSpPr/>
                  <p:nvPr/>
                </p:nvGrpSpPr>
                <p:grpSpPr>
                  <a:xfrm>
                    <a:off x="8563790" y="-3702776"/>
                    <a:ext cx="321994" cy="328872"/>
                    <a:chOff x="8089717" y="-3976838"/>
                    <a:chExt cx="321994" cy="328872"/>
                  </a:xfrm>
                </p:grpSpPr>
                <p:grpSp>
                  <p:nvGrpSpPr>
                    <p:cNvPr id="2895" name="Google Shape;2895;p33"/>
                    <p:cNvGrpSpPr/>
                    <p:nvPr/>
                  </p:nvGrpSpPr>
                  <p:grpSpPr>
                    <a:xfrm>
                      <a:off x="8089717" y="-3976838"/>
                      <a:ext cx="321994" cy="328872"/>
                      <a:chOff x="7874217" y="-3993288"/>
                      <a:chExt cx="321994" cy="328872"/>
                    </a:xfrm>
                  </p:grpSpPr>
                  <p:sp>
                    <p:nvSpPr>
                      <p:cNvPr id="2896" name="Google Shape;2896;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4" name="Google Shape;2904;p33"/>
                    <p:cNvSpPr/>
                    <p:nvPr/>
                  </p:nvSpPr>
                  <p:spPr>
                    <a:xfrm>
                      <a:off x="8143344"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5" name="Google Shape;2905;p33"/>
                  <p:cNvGrpSpPr/>
                  <p:nvPr/>
                </p:nvGrpSpPr>
                <p:grpSpPr>
                  <a:xfrm>
                    <a:off x="8658604" y="-3647963"/>
                    <a:ext cx="321994" cy="328872"/>
                    <a:chOff x="8089717" y="-3976838"/>
                    <a:chExt cx="321994" cy="328872"/>
                  </a:xfrm>
                </p:grpSpPr>
                <p:grpSp>
                  <p:nvGrpSpPr>
                    <p:cNvPr id="2906" name="Google Shape;2906;p33"/>
                    <p:cNvGrpSpPr/>
                    <p:nvPr/>
                  </p:nvGrpSpPr>
                  <p:grpSpPr>
                    <a:xfrm>
                      <a:off x="8089717" y="-3976838"/>
                      <a:ext cx="321994" cy="328872"/>
                      <a:chOff x="7874217" y="-3993288"/>
                      <a:chExt cx="321994" cy="328872"/>
                    </a:xfrm>
                  </p:grpSpPr>
                  <p:sp>
                    <p:nvSpPr>
                      <p:cNvPr id="2907" name="Google Shape;2907;p33"/>
                      <p:cNvSpPr/>
                      <p:nvPr/>
                    </p:nvSpPr>
                    <p:spPr>
                      <a:xfrm>
                        <a:off x="8039990" y="-3990063"/>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3"/>
                      <p:cNvSpPr/>
                      <p:nvPr/>
                    </p:nvSpPr>
                    <p:spPr>
                      <a:xfrm>
                        <a:off x="7927320" y="-3927126"/>
                        <a:ext cx="166055" cy="216068"/>
                      </a:xfrm>
                      <a:custGeom>
                        <a:rect b="b" l="l" r="r" t="t"/>
                        <a:pathLst>
                          <a:path extrusionOk="0" h="769" w="591">
                            <a:moveTo>
                              <a:pt x="402" y="1"/>
                            </a:moveTo>
                            <a:lnTo>
                              <a:pt x="0" y="662"/>
                            </a:lnTo>
                            <a:lnTo>
                              <a:pt x="189" y="769"/>
                            </a:lnTo>
                            <a:lnTo>
                              <a:pt x="591" y="107"/>
                            </a:lnTo>
                            <a:lnTo>
                              <a:pt x="402"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3"/>
                      <p:cNvSpPr/>
                      <p:nvPr/>
                    </p:nvSpPr>
                    <p:spPr>
                      <a:xfrm>
                        <a:off x="7874217" y="-3741123"/>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3"/>
                      <p:cNvSpPr/>
                      <p:nvPr/>
                    </p:nvSpPr>
                    <p:spPr>
                      <a:xfrm>
                        <a:off x="7874217" y="-3707968"/>
                        <a:ext cx="50013" cy="43551"/>
                      </a:xfrm>
                      <a:custGeom>
                        <a:rect b="b" l="l" r="r" t="t"/>
                        <a:pathLst>
                          <a:path extrusionOk="0" h="155" w="178">
                            <a:moveTo>
                              <a:pt x="0" y="0"/>
                            </a:moveTo>
                            <a:lnTo>
                              <a:pt x="0" y="36"/>
                            </a:lnTo>
                            <a:lnTo>
                              <a:pt x="177" y="154"/>
                            </a:lnTo>
                            <a:lnTo>
                              <a:pt x="177" y="107"/>
                            </a:lnTo>
                            <a:lnTo>
                              <a:pt x="0"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3"/>
                      <p:cNvSpPr/>
                      <p:nvPr/>
                    </p:nvSpPr>
                    <p:spPr>
                      <a:xfrm>
                        <a:off x="8039990" y="-3993288"/>
                        <a:ext cx="156221" cy="93283"/>
                      </a:xfrm>
                      <a:custGeom>
                        <a:rect b="b" l="l" r="r" t="t"/>
                        <a:pathLst>
                          <a:path extrusionOk="0" h="332" w="556">
                            <a:moveTo>
                              <a:pt x="379" y="0"/>
                            </a:moveTo>
                            <a:lnTo>
                              <a:pt x="1" y="225"/>
                            </a:lnTo>
                            <a:lnTo>
                              <a:pt x="190" y="331"/>
                            </a:lnTo>
                            <a:lnTo>
                              <a:pt x="556" y="107"/>
                            </a:lnTo>
                            <a:lnTo>
                              <a:pt x="37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3"/>
                      <p:cNvSpPr/>
                      <p:nvPr/>
                    </p:nvSpPr>
                    <p:spPr>
                      <a:xfrm>
                        <a:off x="7874217" y="-3744348"/>
                        <a:ext cx="106489" cy="63219"/>
                      </a:xfrm>
                      <a:custGeom>
                        <a:rect b="b" l="l" r="r" t="t"/>
                        <a:pathLst>
                          <a:path extrusionOk="0" h="225" w="379">
                            <a:moveTo>
                              <a:pt x="189" y="0"/>
                            </a:moveTo>
                            <a:lnTo>
                              <a:pt x="0" y="118"/>
                            </a:lnTo>
                            <a:lnTo>
                              <a:pt x="177" y="225"/>
                            </a:lnTo>
                            <a:lnTo>
                              <a:pt x="378" y="107"/>
                            </a:lnTo>
                            <a:lnTo>
                              <a:pt x="189"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3"/>
                      <p:cNvSpPr/>
                      <p:nvPr/>
                    </p:nvSpPr>
                    <p:spPr>
                      <a:xfrm>
                        <a:off x="7923949" y="-3960280"/>
                        <a:ext cx="272262" cy="295864"/>
                      </a:xfrm>
                      <a:custGeom>
                        <a:rect b="b" l="l" r="r" t="t"/>
                        <a:pathLst>
                          <a:path extrusionOk="0" h="1053" w="969">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5" name="Google Shape;2915;p33"/>
                    <p:cNvSpPr/>
                    <p:nvPr/>
                  </p:nvSpPr>
                  <p:spPr>
                    <a:xfrm>
                      <a:off x="8143344" y="-3910551"/>
                      <a:ext cx="166055" cy="216068"/>
                    </a:xfrm>
                    <a:custGeom>
                      <a:rect b="b" l="l" r="r" t="t"/>
                      <a:pathLst>
                        <a:path extrusionOk="0" h="769" w="591">
                          <a:moveTo>
                            <a:pt x="402" y="1"/>
                          </a:moveTo>
                          <a:lnTo>
                            <a:pt x="0" y="662"/>
                          </a:lnTo>
                          <a:lnTo>
                            <a:pt x="189" y="769"/>
                          </a:lnTo>
                          <a:lnTo>
                            <a:pt x="591" y="107"/>
                          </a:lnTo>
                          <a:lnTo>
                            <a:pt x="402" y="1"/>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16" name="Google Shape;2916;p33"/>
                <p:cNvGrpSpPr/>
                <p:nvPr/>
              </p:nvGrpSpPr>
              <p:grpSpPr>
                <a:xfrm>
                  <a:off x="8191061" y="-4595005"/>
                  <a:ext cx="1804055" cy="1024145"/>
                  <a:chOff x="8189448" y="-4492455"/>
                  <a:chExt cx="1804055" cy="1024145"/>
                </a:xfrm>
              </p:grpSpPr>
              <p:sp>
                <p:nvSpPr>
                  <p:cNvPr id="2917" name="Google Shape;2917;p33"/>
                  <p:cNvSpPr/>
                  <p:nvPr/>
                </p:nvSpPr>
                <p:spPr>
                  <a:xfrm>
                    <a:off x="8189448" y="-4491316"/>
                    <a:ext cx="1802439" cy="1021897"/>
                  </a:xfrm>
                  <a:custGeom>
                    <a:rect b="b" l="l" r="r" t="t"/>
                    <a:pathLst>
                      <a:path extrusionOk="0" h="3637" w="6415">
                        <a:moveTo>
                          <a:pt x="3206" y="1"/>
                        </a:moveTo>
                        <a:cubicBezTo>
                          <a:pt x="3086" y="1"/>
                          <a:pt x="2965" y="24"/>
                          <a:pt x="2871" y="71"/>
                        </a:cubicBezTo>
                        <a:lnTo>
                          <a:pt x="201" y="1631"/>
                        </a:lnTo>
                        <a:cubicBezTo>
                          <a:pt x="0" y="1725"/>
                          <a:pt x="0" y="1902"/>
                          <a:pt x="201" y="2009"/>
                        </a:cubicBezTo>
                        <a:lnTo>
                          <a:pt x="2882" y="3556"/>
                        </a:lnTo>
                        <a:cubicBezTo>
                          <a:pt x="2971" y="3609"/>
                          <a:pt x="3089" y="3636"/>
                          <a:pt x="3209" y="3636"/>
                        </a:cubicBezTo>
                        <a:cubicBezTo>
                          <a:pt x="3328" y="3636"/>
                          <a:pt x="3449" y="3609"/>
                          <a:pt x="3544" y="3556"/>
                        </a:cubicBezTo>
                        <a:lnTo>
                          <a:pt x="6226" y="2009"/>
                        </a:lnTo>
                        <a:cubicBezTo>
                          <a:pt x="6415" y="1902"/>
                          <a:pt x="6415" y="1725"/>
                          <a:pt x="6226" y="1631"/>
                        </a:cubicBezTo>
                        <a:lnTo>
                          <a:pt x="3532" y="71"/>
                        </a:lnTo>
                        <a:cubicBezTo>
                          <a:pt x="3444" y="24"/>
                          <a:pt x="3325" y="1"/>
                          <a:pt x="3206" y="1"/>
                        </a:cubicBez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8" name="Google Shape;2918;p33"/>
                  <p:cNvGrpSpPr/>
                  <p:nvPr/>
                </p:nvGrpSpPr>
                <p:grpSpPr>
                  <a:xfrm>
                    <a:off x="8191064" y="-4492455"/>
                    <a:ext cx="1802439" cy="1024145"/>
                    <a:chOff x="8121364" y="-4667505"/>
                    <a:chExt cx="1802439" cy="1024145"/>
                  </a:xfrm>
                </p:grpSpPr>
                <p:sp>
                  <p:nvSpPr>
                    <p:cNvPr id="2919" name="Google Shape;2919;p33"/>
                    <p:cNvSpPr/>
                    <p:nvPr/>
                  </p:nvSpPr>
                  <p:spPr>
                    <a:xfrm>
                      <a:off x="8121364" y="-4667505"/>
                      <a:ext cx="1802439" cy="1024145"/>
                    </a:xfrm>
                    <a:custGeom>
                      <a:rect b="b" l="l" r="r" t="t"/>
                      <a:pathLst>
                        <a:path extrusionOk="0" h="3645" w="6415">
                          <a:moveTo>
                            <a:pt x="3206" y="0"/>
                          </a:moveTo>
                          <a:cubicBezTo>
                            <a:pt x="3086" y="0"/>
                            <a:pt x="2965" y="27"/>
                            <a:pt x="2871" y="80"/>
                          </a:cubicBezTo>
                          <a:lnTo>
                            <a:pt x="201" y="1628"/>
                          </a:lnTo>
                          <a:cubicBezTo>
                            <a:pt x="0" y="1734"/>
                            <a:pt x="0" y="1911"/>
                            <a:pt x="201" y="2018"/>
                          </a:cubicBezTo>
                          <a:lnTo>
                            <a:pt x="2882" y="3565"/>
                          </a:lnTo>
                          <a:cubicBezTo>
                            <a:pt x="2971" y="3618"/>
                            <a:pt x="3089" y="3645"/>
                            <a:pt x="3209" y="3645"/>
                          </a:cubicBezTo>
                          <a:cubicBezTo>
                            <a:pt x="3328" y="3645"/>
                            <a:pt x="3449" y="3618"/>
                            <a:pt x="3544" y="3565"/>
                          </a:cubicBezTo>
                          <a:lnTo>
                            <a:pt x="6226" y="2018"/>
                          </a:lnTo>
                          <a:cubicBezTo>
                            <a:pt x="6415" y="1911"/>
                            <a:pt x="6415" y="1734"/>
                            <a:pt x="6226" y="1628"/>
                          </a:cubicBezTo>
                          <a:lnTo>
                            <a:pt x="3532" y="80"/>
                          </a:lnTo>
                          <a:cubicBezTo>
                            <a:pt x="3444" y="27"/>
                            <a:pt x="3325" y="0"/>
                            <a:pt x="3206" y="0"/>
                          </a:cubicBez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3"/>
                    <p:cNvSpPr/>
                    <p:nvPr/>
                  </p:nvSpPr>
                  <p:spPr>
                    <a:xfrm>
                      <a:off x="8783258" y="-4528987"/>
                      <a:ext cx="866800" cy="501536"/>
                    </a:xfrm>
                    <a:custGeom>
                      <a:rect b="b" l="l" r="r" t="t"/>
                      <a:pathLst>
                        <a:path extrusionOk="0" h="1785" w="3085">
                          <a:moveTo>
                            <a:pt x="521" y="1"/>
                          </a:moveTo>
                          <a:lnTo>
                            <a:pt x="1" y="296"/>
                          </a:lnTo>
                          <a:lnTo>
                            <a:pt x="2588" y="1784"/>
                          </a:lnTo>
                          <a:lnTo>
                            <a:pt x="3084" y="1489"/>
                          </a:lnTo>
                          <a:lnTo>
                            <a:pt x="521" y="1"/>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3"/>
                    <p:cNvSpPr/>
                    <p:nvPr/>
                  </p:nvSpPr>
                  <p:spPr>
                    <a:xfrm>
                      <a:off x="8647267" y="-4416036"/>
                      <a:ext cx="813415" cy="468100"/>
                    </a:xfrm>
                    <a:custGeom>
                      <a:rect b="b" l="l" r="r" t="t"/>
                      <a:pathLst>
                        <a:path extrusionOk="0" h="1666" w="2895">
                          <a:moveTo>
                            <a:pt x="308" y="0"/>
                          </a:moveTo>
                          <a:lnTo>
                            <a:pt x="0" y="178"/>
                          </a:lnTo>
                          <a:lnTo>
                            <a:pt x="2588" y="1666"/>
                          </a:lnTo>
                          <a:lnTo>
                            <a:pt x="2895" y="1489"/>
                          </a:lnTo>
                          <a:lnTo>
                            <a:pt x="308" y="0"/>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3"/>
                    <p:cNvSpPr/>
                    <p:nvPr/>
                  </p:nvSpPr>
                  <p:spPr>
                    <a:xfrm>
                      <a:off x="8358428" y="-4246891"/>
                      <a:ext cx="806953" cy="468381"/>
                    </a:xfrm>
                    <a:custGeom>
                      <a:rect b="b" l="l" r="r" t="t"/>
                      <a:pathLst>
                        <a:path extrusionOk="0" h="1667" w="2872">
                          <a:moveTo>
                            <a:pt x="296" y="1"/>
                          </a:moveTo>
                          <a:lnTo>
                            <a:pt x="1" y="178"/>
                          </a:lnTo>
                          <a:lnTo>
                            <a:pt x="2564" y="1666"/>
                          </a:lnTo>
                          <a:lnTo>
                            <a:pt x="2871" y="1489"/>
                          </a:lnTo>
                          <a:lnTo>
                            <a:pt x="296" y="1"/>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3"/>
                    <p:cNvSpPr/>
                    <p:nvPr/>
                  </p:nvSpPr>
                  <p:spPr>
                    <a:xfrm>
                      <a:off x="8501162" y="-4329778"/>
                      <a:ext cx="388585" cy="225902"/>
                    </a:xfrm>
                    <a:custGeom>
                      <a:rect b="b" l="l" r="r" t="t"/>
                      <a:pathLst>
                        <a:path extrusionOk="0" h="804" w="1383">
                          <a:moveTo>
                            <a:pt x="320" y="0"/>
                          </a:moveTo>
                          <a:lnTo>
                            <a:pt x="1" y="178"/>
                          </a:lnTo>
                          <a:lnTo>
                            <a:pt x="1088" y="804"/>
                          </a:lnTo>
                          <a:lnTo>
                            <a:pt x="1383" y="627"/>
                          </a:lnTo>
                          <a:lnTo>
                            <a:pt x="320" y="0"/>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3"/>
                    <p:cNvSpPr/>
                    <p:nvPr/>
                  </p:nvSpPr>
                  <p:spPr>
                    <a:xfrm>
                      <a:off x="8925992" y="-4084209"/>
                      <a:ext cx="385494" cy="219440"/>
                    </a:xfrm>
                    <a:custGeom>
                      <a:rect b="b" l="l" r="r" t="t"/>
                      <a:pathLst>
                        <a:path extrusionOk="0" h="781" w="1372">
                          <a:moveTo>
                            <a:pt x="308" y="1"/>
                          </a:moveTo>
                          <a:lnTo>
                            <a:pt x="1" y="166"/>
                          </a:lnTo>
                          <a:lnTo>
                            <a:pt x="1076" y="780"/>
                          </a:lnTo>
                          <a:lnTo>
                            <a:pt x="1371" y="615"/>
                          </a:lnTo>
                          <a:lnTo>
                            <a:pt x="308" y="1"/>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2925" name="Google Shape;2925;p33"/>
            <p:cNvGrpSpPr/>
            <p:nvPr/>
          </p:nvGrpSpPr>
          <p:grpSpPr>
            <a:xfrm>
              <a:off x="5567592" y="2776196"/>
              <a:ext cx="304008" cy="564114"/>
              <a:chOff x="6058230" y="-2567239"/>
              <a:chExt cx="663194" cy="1230616"/>
            </a:xfrm>
          </p:grpSpPr>
          <p:sp>
            <p:nvSpPr>
              <p:cNvPr id="2926" name="Google Shape;2926;p33"/>
              <p:cNvSpPr/>
              <p:nvPr/>
            </p:nvSpPr>
            <p:spPr>
              <a:xfrm>
                <a:off x="6176683" y="-2305973"/>
                <a:ext cx="412195" cy="969350"/>
              </a:xfrm>
              <a:custGeom>
                <a:rect b="b" l="l" r="r" t="t"/>
                <a:pathLst>
                  <a:path extrusionOk="0" h="4059" w="1726">
                    <a:moveTo>
                      <a:pt x="442" y="0"/>
                    </a:moveTo>
                    <a:cubicBezTo>
                      <a:pt x="366" y="0"/>
                      <a:pt x="297" y="19"/>
                      <a:pt x="237" y="54"/>
                    </a:cubicBezTo>
                    <a:cubicBezTo>
                      <a:pt x="83" y="148"/>
                      <a:pt x="0" y="325"/>
                      <a:pt x="0" y="538"/>
                    </a:cubicBezTo>
                    <a:lnTo>
                      <a:pt x="0" y="3078"/>
                    </a:lnTo>
                    <a:cubicBezTo>
                      <a:pt x="0" y="3137"/>
                      <a:pt x="36" y="3184"/>
                      <a:pt x="95" y="3184"/>
                    </a:cubicBezTo>
                    <a:cubicBezTo>
                      <a:pt x="154" y="3184"/>
                      <a:pt x="201" y="3137"/>
                      <a:pt x="201" y="3078"/>
                    </a:cubicBezTo>
                    <a:lnTo>
                      <a:pt x="201" y="538"/>
                    </a:lnTo>
                    <a:cubicBezTo>
                      <a:pt x="201" y="396"/>
                      <a:pt x="260" y="278"/>
                      <a:pt x="331" y="231"/>
                    </a:cubicBezTo>
                    <a:cubicBezTo>
                      <a:pt x="360" y="214"/>
                      <a:pt x="394" y="206"/>
                      <a:pt x="431" y="206"/>
                    </a:cubicBezTo>
                    <a:cubicBezTo>
                      <a:pt x="499" y="206"/>
                      <a:pt x="578" y="232"/>
                      <a:pt x="662" y="278"/>
                    </a:cubicBezTo>
                    <a:lnTo>
                      <a:pt x="945" y="444"/>
                    </a:lnTo>
                    <a:cubicBezTo>
                      <a:pt x="1252" y="621"/>
                      <a:pt x="1501" y="1058"/>
                      <a:pt x="1501" y="1412"/>
                    </a:cubicBezTo>
                    <a:lnTo>
                      <a:pt x="1501" y="3952"/>
                    </a:lnTo>
                    <a:cubicBezTo>
                      <a:pt x="1501" y="4011"/>
                      <a:pt x="1548" y="4058"/>
                      <a:pt x="1607" y="4058"/>
                    </a:cubicBezTo>
                    <a:cubicBezTo>
                      <a:pt x="1666" y="4058"/>
                      <a:pt x="1713" y="4011"/>
                      <a:pt x="1725" y="3952"/>
                    </a:cubicBezTo>
                    <a:lnTo>
                      <a:pt x="1725" y="1412"/>
                    </a:lnTo>
                    <a:cubicBezTo>
                      <a:pt x="1725" y="999"/>
                      <a:pt x="1430" y="467"/>
                      <a:pt x="1063" y="266"/>
                    </a:cubicBezTo>
                    <a:lnTo>
                      <a:pt x="780" y="101"/>
                    </a:lnTo>
                    <a:cubicBezTo>
                      <a:pt x="658" y="33"/>
                      <a:pt x="544" y="0"/>
                      <a:pt x="442" y="0"/>
                    </a:cubicBezTo>
                    <a:close/>
                  </a:path>
                </a:pathLst>
              </a:custGeom>
              <a:solidFill>
                <a:schemeClr val="dk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3"/>
              <p:cNvSpPr/>
              <p:nvPr/>
            </p:nvSpPr>
            <p:spPr>
              <a:xfrm>
                <a:off x="6233060" y="-2053544"/>
                <a:ext cx="56599" cy="59465"/>
              </a:xfrm>
              <a:custGeom>
                <a:rect b="b" l="l" r="r" t="t"/>
                <a:pathLst>
                  <a:path extrusionOk="0" h="249" w="237">
                    <a:moveTo>
                      <a:pt x="237" y="1"/>
                    </a:moveTo>
                    <a:lnTo>
                      <a:pt x="71" y="107"/>
                    </a:lnTo>
                    <a:cubicBezTo>
                      <a:pt x="71" y="172"/>
                      <a:pt x="52" y="217"/>
                      <a:pt x="13" y="242"/>
                    </a:cubicBezTo>
                    <a:lnTo>
                      <a:pt x="13" y="242"/>
                    </a:lnTo>
                    <a:lnTo>
                      <a:pt x="166" y="154"/>
                    </a:lnTo>
                    <a:cubicBezTo>
                      <a:pt x="201" y="131"/>
                      <a:pt x="225" y="72"/>
                      <a:pt x="237" y="1"/>
                    </a:cubicBezTo>
                    <a:close/>
                    <a:moveTo>
                      <a:pt x="13" y="242"/>
                    </a:moveTo>
                    <a:lnTo>
                      <a:pt x="0" y="249"/>
                    </a:lnTo>
                    <a:cubicBezTo>
                      <a:pt x="5" y="247"/>
                      <a:pt x="9" y="244"/>
                      <a:pt x="13" y="242"/>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3"/>
              <p:cNvSpPr/>
              <p:nvPr/>
            </p:nvSpPr>
            <p:spPr>
              <a:xfrm>
                <a:off x="6233044" y="-2053544"/>
                <a:ext cx="56599" cy="59465"/>
              </a:xfrm>
              <a:custGeom>
                <a:rect b="b" l="l" r="r" t="t"/>
                <a:pathLst>
                  <a:path extrusionOk="0" h="249" w="237">
                    <a:moveTo>
                      <a:pt x="237" y="1"/>
                    </a:moveTo>
                    <a:lnTo>
                      <a:pt x="71" y="107"/>
                    </a:lnTo>
                    <a:cubicBezTo>
                      <a:pt x="71" y="178"/>
                      <a:pt x="36" y="225"/>
                      <a:pt x="1" y="249"/>
                    </a:cubicBezTo>
                    <a:lnTo>
                      <a:pt x="154" y="154"/>
                    </a:lnTo>
                    <a:cubicBezTo>
                      <a:pt x="201" y="131"/>
                      <a:pt x="237" y="72"/>
                      <a:pt x="237" y="1"/>
                    </a:cubicBez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3"/>
              <p:cNvSpPr/>
              <p:nvPr/>
            </p:nvSpPr>
            <p:spPr>
              <a:xfrm>
                <a:off x="6250000" y="-2073127"/>
                <a:ext cx="39643" cy="45375"/>
              </a:xfrm>
              <a:custGeom>
                <a:rect b="b" l="l" r="r" t="t"/>
                <a:pathLst>
                  <a:path extrusionOk="0" h="190" w="166">
                    <a:moveTo>
                      <a:pt x="166" y="0"/>
                    </a:moveTo>
                    <a:lnTo>
                      <a:pt x="0" y="95"/>
                    </a:lnTo>
                    <a:lnTo>
                      <a:pt x="0" y="189"/>
                    </a:lnTo>
                    <a:lnTo>
                      <a:pt x="166" y="83"/>
                    </a:lnTo>
                    <a:lnTo>
                      <a:pt x="166" y="0"/>
                    </a:ln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3"/>
              <p:cNvSpPr/>
              <p:nvPr/>
            </p:nvSpPr>
            <p:spPr>
              <a:xfrm>
                <a:off x="6083545" y="-2567239"/>
                <a:ext cx="98869" cy="37255"/>
              </a:xfrm>
              <a:custGeom>
                <a:rect b="b" l="l" r="r" t="t"/>
                <a:pathLst>
                  <a:path extrusionOk="0" h="156" w="414">
                    <a:moveTo>
                      <a:pt x="22" y="118"/>
                    </a:moveTo>
                    <a:cubicBezTo>
                      <a:pt x="15" y="122"/>
                      <a:pt x="7" y="126"/>
                      <a:pt x="0" y="132"/>
                    </a:cubicBezTo>
                    <a:lnTo>
                      <a:pt x="22" y="118"/>
                    </a:lnTo>
                    <a:close/>
                    <a:moveTo>
                      <a:pt x="240" y="0"/>
                    </a:moveTo>
                    <a:cubicBezTo>
                      <a:pt x="212" y="0"/>
                      <a:pt x="188" y="8"/>
                      <a:pt x="166" y="26"/>
                    </a:cubicBezTo>
                    <a:lnTo>
                      <a:pt x="22" y="118"/>
                    </a:lnTo>
                    <a:lnTo>
                      <a:pt x="22" y="118"/>
                    </a:lnTo>
                    <a:cubicBezTo>
                      <a:pt x="42" y="108"/>
                      <a:pt x="65" y="103"/>
                      <a:pt x="90" y="103"/>
                    </a:cubicBezTo>
                    <a:cubicBezTo>
                      <a:pt x="138" y="103"/>
                      <a:pt x="193" y="121"/>
                      <a:pt x="249" y="155"/>
                    </a:cubicBezTo>
                    <a:lnTo>
                      <a:pt x="414" y="61"/>
                    </a:lnTo>
                    <a:cubicBezTo>
                      <a:pt x="347" y="24"/>
                      <a:pt x="289" y="0"/>
                      <a:pt x="240" y="0"/>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3"/>
              <p:cNvSpPr/>
              <p:nvPr/>
            </p:nvSpPr>
            <p:spPr>
              <a:xfrm>
                <a:off x="6083545" y="-2567000"/>
                <a:ext cx="56599" cy="31285"/>
              </a:xfrm>
              <a:custGeom>
                <a:rect b="b" l="l" r="r" t="t"/>
                <a:pathLst>
                  <a:path extrusionOk="0" h="131" w="237">
                    <a:moveTo>
                      <a:pt x="237" y="1"/>
                    </a:moveTo>
                    <a:cubicBezTo>
                      <a:pt x="213" y="13"/>
                      <a:pt x="178" y="13"/>
                      <a:pt x="166" y="25"/>
                    </a:cubicBezTo>
                    <a:lnTo>
                      <a:pt x="46" y="102"/>
                    </a:lnTo>
                    <a:lnTo>
                      <a:pt x="46" y="102"/>
                    </a:lnTo>
                    <a:cubicBezTo>
                      <a:pt x="55" y="98"/>
                      <a:pt x="64" y="95"/>
                      <a:pt x="71" y="95"/>
                    </a:cubicBezTo>
                    <a:lnTo>
                      <a:pt x="237" y="1"/>
                    </a:lnTo>
                    <a:close/>
                    <a:moveTo>
                      <a:pt x="46" y="102"/>
                    </a:moveTo>
                    <a:lnTo>
                      <a:pt x="46" y="102"/>
                    </a:lnTo>
                    <a:cubicBezTo>
                      <a:pt x="27" y="109"/>
                      <a:pt x="8" y="123"/>
                      <a:pt x="0" y="131"/>
                    </a:cubicBezTo>
                    <a:lnTo>
                      <a:pt x="46" y="102"/>
                    </a:ln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3"/>
              <p:cNvSpPr/>
              <p:nvPr/>
            </p:nvSpPr>
            <p:spPr>
              <a:xfrm>
                <a:off x="6100501" y="-2567000"/>
                <a:ext cx="67823" cy="28658"/>
              </a:xfrm>
              <a:custGeom>
                <a:rect b="b" l="l" r="r" t="t"/>
                <a:pathLst>
                  <a:path extrusionOk="0" h="120" w="284">
                    <a:moveTo>
                      <a:pt x="166" y="1"/>
                    </a:moveTo>
                    <a:lnTo>
                      <a:pt x="0" y="95"/>
                    </a:lnTo>
                    <a:cubicBezTo>
                      <a:pt x="36" y="95"/>
                      <a:pt x="83" y="95"/>
                      <a:pt x="118" y="119"/>
                    </a:cubicBezTo>
                    <a:lnTo>
                      <a:pt x="284" y="13"/>
                    </a:lnTo>
                    <a:cubicBezTo>
                      <a:pt x="237" y="1"/>
                      <a:pt x="189" y="1"/>
                      <a:pt x="166" y="1"/>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3"/>
              <p:cNvSpPr/>
              <p:nvPr/>
            </p:nvSpPr>
            <p:spPr>
              <a:xfrm>
                <a:off x="6125815" y="-2564135"/>
                <a:ext cx="56599" cy="31285"/>
              </a:xfrm>
              <a:custGeom>
                <a:rect b="b" l="l" r="r" t="t"/>
                <a:pathLst>
                  <a:path extrusionOk="0" h="131" w="237">
                    <a:moveTo>
                      <a:pt x="166" y="1"/>
                    </a:moveTo>
                    <a:lnTo>
                      <a:pt x="1" y="107"/>
                    </a:lnTo>
                    <a:cubicBezTo>
                      <a:pt x="36" y="119"/>
                      <a:pt x="48" y="119"/>
                      <a:pt x="72" y="131"/>
                    </a:cubicBezTo>
                    <a:lnTo>
                      <a:pt x="237" y="24"/>
                    </a:lnTo>
                    <a:cubicBezTo>
                      <a:pt x="213" y="13"/>
                      <a:pt x="178" y="13"/>
                      <a:pt x="166" y="1"/>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3"/>
              <p:cNvSpPr/>
              <p:nvPr/>
            </p:nvSpPr>
            <p:spPr>
              <a:xfrm>
                <a:off x="6585777" y="-1847445"/>
                <a:ext cx="56599" cy="59465"/>
              </a:xfrm>
              <a:custGeom>
                <a:rect b="b" l="l" r="r" t="t"/>
                <a:pathLst>
                  <a:path extrusionOk="0" h="249" w="237">
                    <a:moveTo>
                      <a:pt x="236" y="0"/>
                    </a:moveTo>
                    <a:lnTo>
                      <a:pt x="71" y="95"/>
                    </a:lnTo>
                    <a:cubicBezTo>
                      <a:pt x="71" y="177"/>
                      <a:pt x="36" y="213"/>
                      <a:pt x="0" y="248"/>
                    </a:cubicBezTo>
                    <a:lnTo>
                      <a:pt x="154" y="142"/>
                    </a:lnTo>
                    <a:cubicBezTo>
                      <a:pt x="201" y="118"/>
                      <a:pt x="236" y="71"/>
                      <a:pt x="236" y="0"/>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3"/>
              <p:cNvSpPr/>
              <p:nvPr/>
            </p:nvSpPr>
            <p:spPr>
              <a:xfrm>
                <a:off x="6585777" y="-1853176"/>
                <a:ext cx="56599" cy="62331"/>
              </a:xfrm>
              <a:custGeom>
                <a:rect b="b" l="l" r="r" t="t"/>
                <a:pathLst>
                  <a:path extrusionOk="0" h="261" w="237">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3"/>
              <p:cNvSpPr/>
              <p:nvPr/>
            </p:nvSpPr>
            <p:spPr>
              <a:xfrm>
                <a:off x="6602733" y="-1870132"/>
                <a:ext cx="39643" cy="42509"/>
              </a:xfrm>
              <a:custGeom>
                <a:rect b="b" l="l" r="r" t="t"/>
                <a:pathLst>
                  <a:path extrusionOk="0" h="178" w="166">
                    <a:moveTo>
                      <a:pt x="165" y="1"/>
                    </a:moveTo>
                    <a:lnTo>
                      <a:pt x="0" y="95"/>
                    </a:lnTo>
                    <a:lnTo>
                      <a:pt x="0" y="178"/>
                    </a:lnTo>
                    <a:lnTo>
                      <a:pt x="165" y="95"/>
                    </a:lnTo>
                    <a:lnTo>
                      <a:pt x="165" y="1"/>
                    </a:ln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3"/>
              <p:cNvSpPr/>
              <p:nvPr/>
            </p:nvSpPr>
            <p:spPr>
              <a:xfrm>
                <a:off x="6659093" y="-1923627"/>
                <a:ext cx="62331" cy="79287"/>
              </a:xfrm>
              <a:custGeom>
                <a:rect b="b" l="l" r="r" t="t"/>
                <a:pathLst>
                  <a:path extrusionOk="0" h="332" w="261">
                    <a:moveTo>
                      <a:pt x="260" y="0"/>
                    </a:moveTo>
                    <a:lnTo>
                      <a:pt x="107" y="107"/>
                    </a:lnTo>
                    <a:cubicBezTo>
                      <a:pt x="107" y="208"/>
                      <a:pt x="64" y="288"/>
                      <a:pt x="8" y="326"/>
                    </a:cubicBezTo>
                    <a:lnTo>
                      <a:pt x="8" y="326"/>
                    </a:lnTo>
                    <a:lnTo>
                      <a:pt x="166" y="225"/>
                    </a:lnTo>
                    <a:cubicBezTo>
                      <a:pt x="225" y="201"/>
                      <a:pt x="260" y="118"/>
                      <a:pt x="260" y="0"/>
                    </a:cubicBezTo>
                    <a:close/>
                    <a:moveTo>
                      <a:pt x="8" y="326"/>
                    </a:moveTo>
                    <a:lnTo>
                      <a:pt x="0" y="331"/>
                    </a:lnTo>
                    <a:cubicBezTo>
                      <a:pt x="3" y="329"/>
                      <a:pt x="6" y="328"/>
                      <a:pt x="8" y="326"/>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3"/>
              <p:cNvSpPr/>
              <p:nvPr/>
            </p:nvSpPr>
            <p:spPr>
              <a:xfrm>
                <a:off x="6659093" y="-1923627"/>
                <a:ext cx="62331" cy="79287"/>
              </a:xfrm>
              <a:custGeom>
                <a:rect b="b" l="l" r="r" t="t"/>
                <a:pathLst>
                  <a:path extrusionOk="0" h="332" w="261">
                    <a:moveTo>
                      <a:pt x="260" y="0"/>
                    </a:moveTo>
                    <a:lnTo>
                      <a:pt x="107" y="107"/>
                    </a:lnTo>
                    <a:cubicBezTo>
                      <a:pt x="83" y="213"/>
                      <a:pt x="59" y="284"/>
                      <a:pt x="0" y="331"/>
                    </a:cubicBezTo>
                    <a:lnTo>
                      <a:pt x="166" y="225"/>
                    </a:lnTo>
                    <a:cubicBezTo>
                      <a:pt x="225" y="201"/>
                      <a:pt x="260" y="118"/>
                      <a:pt x="260" y="0"/>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3"/>
              <p:cNvSpPr/>
              <p:nvPr/>
            </p:nvSpPr>
            <p:spPr>
              <a:xfrm>
                <a:off x="6585777" y="-1850314"/>
                <a:ext cx="56599" cy="62331"/>
              </a:xfrm>
              <a:custGeom>
                <a:rect b="b" l="l" r="r" t="t"/>
                <a:pathLst>
                  <a:path extrusionOk="0" h="261" w="237">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3"/>
              <p:cNvSpPr/>
              <p:nvPr/>
            </p:nvSpPr>
            <p:spPr>
              <a:xfrm>
                <a:off x="6684408" y="-2143817"/>
                <a:ext cx="37016" cy="245741"/>
              </a:xfrm>
              <a:custGeom>
                <a:rect b="b" l="l" r="r" t="t"/>
                <a:pathLst>
                  <a:path extrusionOk="0" h="1029" w="155">
                    <a:moveTo>
                      <a:pt x="154" y="1"/>
                    </a:moveTo>
                    <a:lnTo>
                      <a:pt x="1" y="84"/>
                    </a:lnTo>
                    <a:lnTo>
                      <a:pt x="1" y="1029"/>
                    </a:lnTo>
                    <a:lnTo>
                      <a:pt x="154" y="922"/>
                    </a:lnTo>
                    <a:lnTo>
                      <a:pt x="154" y="1"/>
                    </a:ln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3"/>
              <p:cNvSpPr/>
              <p:nvPr/>
            </p:nvSpPr>
            <p:spPr>
              <a:xfrm>
                <a:off x="6250000" y="-2070264"/>
                <a:ext cx="39643" cy="45375"/>
              </a:xfrm>
              <a:custGeom>
                <a:rect b="b" l="l" r="r" t="t"/>
                <a:pathLst>
                  <a:path extrusionOk="0" h="190" w="166">
                    <a:moveTo>
                      <a:pt x="166" y="0"/>
                    </a:moveTo>
                    <a:lnTo>
                      <a:pt x="0" y="95"/>
                    </a:lnTo>
                    <a:lnTo>
                      <a:pt x="0" y="189"/>
                    </a:lnTo>
                    <a:lnTo>
                      <a:pt x="166" y="83"/>
                    </a:lnTo>
                    <a:lnTo>
                      <a:pt x="166" y="0"/>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3"/>
              <p:cNvSpPr/>
              <p:nvPr/>
            </p:nvSpPr>
            <p:spPr>
              <a:xfrm>
                <a:off x="6142771" y="-2552910"/>
                <a:ext cx="493869" cy="285384"/>
              </a:xfrm>
              <a:custGeom>
                <a:rect b="b" l="l" r="r" t="t"/>
                <a:pathLst>
                  <a:path extrusionOk="0" h="1195" w="2068">
                    <a:moveTo>
                      <a:pt x="166" y="1"/>
                    </a:moveTo>
                    <a:lnTo>
                      <a:pt x="1" y="84"/>
                    </a:lnTo>
                    <a:lnTo>
                      <a:pt x="1914" y="1194"/>
                    </a:lnTo>
                    <a:lnTo>
                      <a:pt x="2068" y="1088"/>
                    </a:lnTo>
                    <a:lnTo>
                      <a:pt x="166" y="1"/>
                    </a:ln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3"/>
              <p:cNvSpPr/>
              <p:nvPr/>
            </p:nvSpPr>
            <p:spPr>
              <a:xfrm>
                <a:off x="6058230" y="-2546940"/>
                <a:ext cx="626412" cy="759432"/>
              </a:xfrm>
              <a:custGeom>
                <a:rect b="b" l="l" r="r" t="t"/>
                <a:pathLst>
                  <a:path extrusionOk="0" h="3180" w="2623">
                    <a:moveTo>
                      <a:pt x="199" y="1"/>
                    </a:moveTo>
                    <a:cubicBezTo>
                      <a:pt x="83" y="1"/>
                      <a:pt x="0" y="89"/>
                      <a:pt x="0" y="248"/>
                    </a:cubicBezTo>
                    <a:lnTo>
                      <a:pt x="0" y="1193"/>
                    </a:lnTo>
                    <a:cubicBezTo>
                      <a:pt x="0" y="1405"/>
                      <a:pt x="154" y="1665"/>
                      <a:pt x="331" y="1783"/>
                    </a:cubicBezTo>
                    <a:lnTo>
                      <a:pt x="331" y="1878"/>
                    </a:lnTo>
                    <a:cubicBezTo>
                      <a:pt x="331" y="2020"/>
                      <a:pt x="425" y="2209"/>
                      <a:pt x="567" y="2291"/>
                    </a:cubicBezTo>
                    <a:cubicBezTo>
                      <a:pt x="605" y="2312"/>
                      <a:pt x="640" y="2321"/>
                      <a:pt x="672" y="2321"/>
                    </a:cubicBezTo>
                    <a:cubicBezTo>
                      <a:pt x="749" y="2321"/>
                      <a:pt x="803" y="2262"/>
                      <a:pt x="803" y="2161"/>
                    </a:cubicBezTo>
                    <a:lnTo>
                      <a:pt x="803" y="2067"/>
                    </a:lnTo>
                    <a:lnTo>
                      <a:pt x="1808" y="2646"/>
                    </a:lnTo>
                    <a:lnTo>
                      <a:pt x="1808" y="2728"/>
                    </a:lnTo>
                    <a:cubicBezTo>
                      <a:pt x="1808" y="2882"/>
                      <a:pt x="1914" y="3071"/>
                      <a:pt x="2044" y="3142"/>
                    </a:cubicBezTo>
                    <a:cubicBezTo>
                      <a:pt x="2084" y="3167"/>
                      <a:pt x="2121" y="3179"/>
                      <a:pt x="2155" y="3179"/>
                    </a:cubicBezTo>
                    <a:cubicBezTo>
                      <a:pt x="2229" y="3179"/>
                      <a:pt x="2280" y="3118"/>
                      <a:pt x="2280" y="3012"/>
                    </a:cubicBezTo>
                    <a:lnTo>
                      <a:pt x="2280" y="2929"/>
                    </a:lnTo>
                    <a:cubicBezTo>
                      <a:pt x="2332" y="2955"/>
                      <a:pt x="2381" y="2968"/>
                      <a:pt x="2425" y="2968"/>
                    </a:cubicBezTo>
                    <a:cubicBezTo>
                      <a:pt x="2542" y="2968"/>
                      <a:pt x="2623" y="2880"/>
                      <a:pt x="2623" y="2717"/>
                    </a:cubicBezTo>
                    <a:lnTo>
                      <a:pt x="2623" y="1772"/>
                    </a:lnTo>
                    <a:cubicBezTo>
                      <a:pt x="2623" y="1547"/>
                      <a:pt x="2457" y="1287"/>
                      <a:pt x="2268" y="1169"/>
                    </a:cubicBezTo>
                    <a:lnTo>
                      <a:pt x="355" y="47"/>
                    </a:lnTo>
                    <a:cubicBezTo>
                      <a:pt x="299" y="16"/>
                      <a:pt x="246" y="1"/>
                      <a:pt x="199" y="1"/>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3"/>
              <p:cNvSpPr/>
              <p:nvPr/>
            </p:nvSpPr>
            <p:spPr>
              <a:xfrm>
                <a:off x="6599867" y="-2293316"/>
                <a:ext cx="121557" cy="169559"/>
              </a:xfrm>
              <a:custGeom>
                <a:rect b="b" l="l" r="r" t="t"/>
                <a:pathLst>
                  <a:path extrusionOk="0" h="710" w="509">
                    <a:moveTo>
                      <a:pt x="154" y="1"/>
                    </a:moveTo>
                    <a:lnTo>
                      <a:pt x="0" y="107"/>
                    </a:lnTo>
                    <a:cubicBezTo>
                      <a:pt x="189" y="213"/>
                      <a:pt x="355" y="485"/>
                      <a:pt x="355" y="710"/>
                    </a:cubicBezTo>
                    <a:lnTo>
                      <a:pt x="508" y="603"/>
                    </a:lnTo>
                    <a:cubicBezTo>
                      <a:pt x="508" y="391"/>
                      <a:pt x="355" y="119"/>
                      <a:pt x="154" y="1"/>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3"/>
              <p:cNvSpPr/>
              <p:nvPr/>
            </p:nvSpPr>
            <p:spPr>
              <a:xfrm>
                <a:off x="6599867" y="-2293316"/>
                <a:ext cx="112959" cy="113198"/>
              </a:xfrm>
              <a:custGeom>
                <a:rect b="b" l="l" r="r" t="t"/>
                <a:pathLst>
                  <a:path extrusionOk="0" h="474" w="473">
                    <a:moveTo>
                      <a:pt x="154" y="1"/>
                    </a:moveTo>
                    <a:lnTo>
                      <a:pt x="0" y="107"/>
                    </a:lnTo>
                    <a:cubicBezTo>
                      <a:pt x="130" y="178"/>
                      <a:pt x="237" y="332"/>
                      <a:pt x="307" y="473"/>
                    </a:cubicBezTo>
                    <a:lnTo>
                      <a:pt x="473" y="367"/>
                    </a:lnTo>
                    <a:cubicBezTo>
                      <a:pt x="390" y="225"/>
                      <a:pt x="296" y="72"/>
                      <a:pt x="154" y="1"/>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3"/>
              <p:cNvSpPr/>
              <p:nvPr/>
            </p:nvSpPr>
            <p:spPr>
              <a:xfrm>
                <a:off x="6670318" y="-2205909"/>
                <a:ext cx="48241" cy="62331"/>
              </a:xfrm>
              <a:custGeom>
                <a:rect b="b" l="l" r="r" t="t"/>
                <a:pathLst>
                  <a:path extrusionOk="0" h="261" w="202">
                    <a:moveTo>
                      <a:pt x="154" y="1"/>
                    </a:moveTo>
                    <a:lnTo>
                      <a:pt x="1" y="107"/>
                    </a:lnTo>
                    <a:cubicBezTo>
                      <a:pt x="24" y="166"/>
                      <a:pt x="36" y="214"/>
                      <a:pt x="36" y="261"/>
                    </a:cubicBezTo>
                    <a:lnTo>
                      <a:pt x="201" y="155"/>
                    </a:lnTo>
                    <a:cubicBezTo>
                      <a:pt x="190" y="107"/>
                      <a:pt x="178" y="48"/>
                      <a:pt x="154" y="1"/>
                    </a:cubicBez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3"/>
              <p:cNvSpPr/>
              <p:nvPr/>
            </p:nvSpPr>
            <p:spPr>
              <a:xfrm>
                <a:off x="6678915" y="-2169131"/>
                <a:ext cx="39643" cy="45375"/>
              </a:xfrm>
              <a:custGeom>
                <a:rect b="b" l="l" r="r" t="t"/>
                <a:pathLst>
                  <a:path extrusionOk="0" h="190" w="166">
                    <a:moveTo>
                      <a:pt x="165" y="1"/>
                    </a:moveTo>
                    <a:lnTo>
                      <a:pt x="0" y="107"/>
                    </a:lnTo>
                    <a:cubicBezTo>
                      <a:pt x="24" y="130"/>
                      <a:pt x="24" y="166"/>
                      <a:pt x="0" y="190"/>
                    </a:cubicBezTo>
                    <a:lnTo>
                      <a:pt x="165" y="83"/>
                    </a:lnTo>
                    <a:lnTo>
                      <a:pt x="165" y="1"/>
                    </a:ln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3"/>
              <p:cNvSpPr/>
              <p:nvPr/>
            </p:nvSpPr>
            <p:spPr>
              <a:xfrm>
                <a:off x="6506728" y="-2211402"/>
                <a:ext cx="239" cy="239"/>
              </a:xfrm>
              <a:custGeom>
                <a:rect b="b" l="l" r="r" t="t"/>
                <a:pathLst>
                  <a:path extrusionOk="0" h="1" w="1">
                    <a:moveTo>
                      <a:pt x="0" y="0"/>
                    </a:moveTo>
                    <a:lnTo>
                      <a:pt x="0" y="0"/>
                    </a:lnTo>
                    <a:close/>
                  </a:path>
                </a:pathLst>
              </a:custGeom>
              <a:solidFill>
                <a:schemeClr val="accent3"/>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3"/>
              <p:cNvSpPr/>
              <p:nvPr/>
            </p:nvSpPr>
            <p:spPr>
              <a:xfrm>
                <a:off x="6105993" y="-2445681"/>
                <a:ext cx="53972" cy="133020"/>
              </a:xfrm>
              <a:custGeom>
                <a:rect b="b" l="l" r="r" t="t"/>
                <a:pathLst>
                  <a:path extrusionOk="0" h="557" w="226">
                    <a:moveTo>
                      <a:pt x="1" y="1"/>
                    </a:moveTo>
                    <a:lnTo>
                      <a:pt x="1" y="402"/>
                    </a:lnTo>
                    <a:lnTo>
                      <a:pt x="225" y="556"/>
                    </a:lnTo>
                    <a:lnTo>
                      <a:pt x="225" y="154"/>
                    </a:lnTo>
                    <a:lnTo>
                      <a:pt x="1" y="1"/>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3"/>
              <p:cNvSpPr/>
              <p:nvPr/>
            </p:nvSpPr>
            <p:spPr>
              <a:xfrm>
                <a:off x="6182176" y="-2363767"/>
                <a:ext cx="68062" cy="65196"/>
              </a:xfrm>
              <a:custGeom>
                <a:rect b="b" l="l" r="r" t="t"/>
                <a:pathLst>
                  <a:path extrusionOk="0" h="273" w="285">
                    <a:moveTo>
                      <a:pt x="1" y="0"/>
                    </a:moveTo>
                    <a:lnTo>
                      <a:pt x="1" y="107"/>
                    </a:lnTo>
                    <a:lnTo>
                      <a:pt x="284" y="272"/>
                    </a:lnTo>
                    <a:lnTo>
                      <a:pt x="284" y="166"/>
                    </a:lnTo>
                    <a:lnTo>
                      <a:pt x="1" y="0"/>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3"/>
              <p:cNvSpPr/>
              <p:nvPr/>
            </p:nvSpPr>
            <p:spPr>
              <a:xfrm>
                <a:off x="6269822" y="-2349677"/>
                <a:ext cx="146871" cy="180783"/>
              </a:xfrm>
              <a:custGeom>
                <a:rect b="b" l="l" r="r" t="t"/>
                <a:pathLst>
                  <a:path extrusionOk="0" h="757" w="615">
                    <a:moveTo>
                      <a:pt x="0" y="0"/>
                    </a:moveTo>
                    <a:lnTo>
                      <a:pt x="0" y="402"/>
                    </a:lnTo>
                    <a:lnTo>
                      <a:pt x="614" y="757"/>
                    </a:lnTo>
                    <a:lnTo>
                      <a:pt x="614" y="367"/>
                    </a:lnTo>
                    <a:lnTo>
                      <a:pt x="0" y="0"/>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3"/>
              <p:cNvSpPr/>
              <p:nvPr/>
            </p:nvSpPr>
            <p:spPr>
              <a:xfrm>
                <a:off x="6105993" y="-2312899"/>
                <a:ext cx="313564" cy="273682"/>
              </a:xfrm>
              <a:custGeom>
                <a:rect b="b" l="l" r="r" t="t"/>
                <a:pathLst>
                  <a:path extrusionOk="0" h="1146" w="1313">
                    <a:moveTo>
                      <a:pt x="1" y="0"/>
                    </a:moveTo>
                    <a:lnTo>
                      <a:pt x="1" y="378"/>
                    </a:lnTo>
                    <a:lnTo>
                      <a:pt x="1312" y="1146"/>
                    </a:lnTo>
                    <a:lnTo>
                      <a:pt x="1312" y="744"/>
                    </a:lnTo>
                    <a:lnTo>
                      <a:pt x="1" y="0"/>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3"/>
              <p:cNvSpPr/>
              <p:nvPr/>
            </p:nvSpPr>
            <p:spPr>
              <a:xfrm>
                <a:off x="6100501" y="-2564138"/>
                <a:ext cx="67823" cy="28658"/>
              </a:xfrm>
              <a:custGeom>
                <a:rect b="b" l="l" r="r" t="t"/>
                <a:pathLst>
                  <a:path extrusionOk="0" h="120" w="284">
                    <a:moveTo>
                      <a:pt x="166" y="1"/>
                    </a:moveTo>
                    <a:lnTo>
                      <a:pt x="0" y="95"/>
                    </a:lnTo>
                    <a:cubicBezTo>
                      <a:pt x="36" y="95"/>
                      <a:pt x="83" y="95"/>
                      <a:pt x="118" y="119"/>
                    </a:cubicBezTo>
                    <a:lnTo>
                      <a:pt x="284" y="13"/>
                    </a:lnTo>
                    <a:cubicBezTo>
                      <a:pt x="237" y="1"/>
                      <a:pt x="189" y="1"/>
                      <a:pt x="166" y="1"/>
                    </a:cubicBezTo>
                    <a:close/>
                  </a:path>
                </a:pathLst>
              </a:custGeom>
              <a:solidFill>
                <a:srgbClr val="EBEAEA">
                  <a:alpha val="5157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3"/>
              <p:cNvSpPr/>
              <p:nvPr/>
            </p:nvSpPr>
            <p:spPr>
              <a:xfrm>
                <a:off x="6659093" y="-1920765"/>
                <a:ext cx="62331" cy="79287"/>
              </a:xfrm>
              <a:custGeom>
                <a:rect b="b" l="l" r="r" t="t"/>
                <a:pathLst>
                  <a:path extrusionOk="0" h="332" w="261">
                    <a:moveTo>
                      <a:pt x="260" y="0"/>
                    </a:moveTo>
                    <a:lnTo>
                      <a:pt x="107" y="107"/>
                    </a:lnTo>
                    <a:cubicBezTo>
                      <a:pt x="83" y="213"/>
                      <a:pt x="59" y="284"/>
                      <a:pt x="0" y="331"/>
                    </a:cubicBezTo>
                    <a:lnTo>
                      <a:pt x="166" y="225"/>
                    </a:lnTo>
                    <a:cubicBezTo>
                      <a:pt x="225" y="201"/>
                      <a:pt x="260" y="118"/>
                      <a:pt x="260" y="0"/>
                    </a:cubicBez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3"/>
              <p:cNvSpPr/>
              <p:nvPr/>
            </p:nvSpPr>
            <p:spPr>
              <a:xfrm>
                <a:off x="6684408" y="-2140954"/>
                <a:ext cx="37016" cy="245741"/>
              </a:xfrm>
              <a:custGeom>
                <a:rect b="b" l="l" r="r" t="t"/>
                <a:pathLst>
                  <a:path extrusionOk="0" h="1029" w="155">
                    <a:moveTo>
                      <a:pt x="154" y="1"/>
                    </a:moveTo>
                    <a:lnTo>
                      <a:pt x="1" y="84"/>
                    </a:lnTo>
                    <a:lnTo>
                      <a:pt x="1" y="1029"/>
                    </a:lnTo>
                    <a:lnTo>
                      <a:pt x="154" y="922"/>
                    </a:lnTo>
                    <a:lnTo>
                      <a:pt x="154"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3"/>
              <p:cNvSpPr/>
              <p:nvPr/>
            </p:nvSpPr>
            <p:spPr>
              <a:xfrm>
                <a:off x="6142771" y="-2550048"/>
                <a:ext cx="493869" cy="285384"/>
              </a:xfrm>
              <a:custGeom>
                <a:rect b="b" l="l" r="r" t="t"/>
                <a:pathLst>
                  <a:path extrusionOk="0" h="1195" w="2068">
                    <a:moveTo>
                      <a:pt x="166" y="1"/>
                    </a:moveTo>
                    <a:lnTo>
                      <a:pt x="1" y="84"/>
                    </a:lnTo>
                    <a:lnTo>
                      <a:pt x="1914" y="1194"/>
                    </a:lnTo>
                    <a:lnTo>
                      <a:pt x="2068" y="1088"/>
                    </a:lnTo>
                    <a:lnTo>
                      <a:pt x="166" y="1"/>
                    </a:lnTo>
                    <a:close/>
                  </a:path>
                </a:pathLst>
              </a:custGeom>
              <a:solidFill>
                <a:srgbClr val="EBEAEA">
                  <a:alpha val="5157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3"/>
              <p:cNvSpPr/>
              <p:nvPr/>
            </p:nvSpPr>
            <p:spPr>
              <a:xfrm>
                <a:off x="6599867" y="-2290454"/>
                <a:ext cx="112959" cy="113198"/>
              </a:xfrm>
              <a:custGeom>
                <a:rect b="b" l="l" r="r" t="t"/>
                <a:pathLst>
                  <a:path extrusionOk="0" h="474" w="473">
                    <a:moveTo>
                      <a:pt x="154" y="1"/>
                    </a:moveTo>
                    <a:lnTo>
                      <a:pt x="0" y="107"/>
                    </a:lnTo>
                    <a:cubicBezTo>
                      <a:pt x="130" y="178"/>
                      <a:pt x="237" y="332"/>
                      <a:pt x="307" y="473"/>
                    </a:cubicBezTo>
                    <a:lnTo>
                      <a:pt x="473" y="367"/>
                    </a:lnTo>
                    <a:cubicBezTo>
                      <a:pt x="390" y="225"/>
                      <a:pt x="296" y="72"/>
                      <a:pt x="154" y="1"/>
                    </a:cubicBez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3"/>
              <p:cNvSpPr/>
              <p:nvPr/>
            </p:nvSpPr>
            <p:spPr>
              <a:xfrm>
                <a:off x="6670318" y="-2203047"/>
                <a:ext cx="48241" cy="62331"/>
              </a:xfrm>
              <a:custGeom>
                <a:rect b="b" l="l" r="r" t="t"/>
                <a:pathLst>
                  <a:path extrusionOk="0" h="261" w="202">
                    <a:moveTo>
                      <a:pt x="154" y="1"/>
                    </a:moveTo>
                    <a:lnTo>
                      <a:pt x="1" y="107"/>
                    </a:lnTo>
                    <a:cubicBezTo>
                      <a:pt x="24" y="166"/>
                      <a:pt x="36" y="214"/>
                      <a:pt x="36" y="261"/>
                    </a:cubicBezTo>
                    <a:lnTo>
                      <a:pt x="201" y="155"/>
                    </a:lnTo>
                    <a:cubicBezTo>
                      <a:pt x="190" y="107"/>
                      <a:pt x="178" y="48"/>
                      <a:pt x="154" y="1"/>
                    </a:cubicBez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3"/>
              <p:cNvSpPr/>
              <p:nvPr/>
            </p:nvSpPr>
            <p:spPr>
              <a:xfrm>
                <a:off x="6678915" y="-2166269"/>
                <a:ext cx="39643" cy="45375"/>
              </a:xfrm>
              <a:custGeom>
                <a:rect b="b" l="l" r="r" t="t"/>
                <a:pathLst>
                  <a:path extrusionOk="0" h="190" w="166">
                    <a:moveTo>
                      <a:pt x="165" y="1"/>
                    </a:moveTo>
                    <a:lnTo>
                      <a:pt x="0" y="107"/>
                    </a:lnTo>
                    <a:cubicBezTo>
                      <a:pt x="24" y="130"/>
                      <a:pt x="24" y="166"/>
                      <a:pt x="0" y="190"/>
                    </a:cubicBezTo>
                    <a:lnTo>
                      <a:pt x="165" y="83"/>
                    </a:lnTo>
                    <a:lnTo>
                      <a:pt x="165"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0" name="Google Shape;2960;p33"/>
            <p:cNvGrpSpPr/>
            <p:nvPr/>
          </p:nvGrpSpPr>
          <p:grpSpPr>
            <a:xfrm>
              <a:off x="5701376" y="619676"/>
              <a:ext cx="516342" cy="1362905"/>
              <a:chOff x="9791151" y="-1806999"/>
              <a:chExt cx="516342" cy="1362905"/>
            </a:xfrm>
          </p:grpSpPr>
          <p:sp>
            <p:nvSpPr>
              <p:cNvPr id="2961" name="Google Shape;2961;p33"/>
              <p:cNvSpPr/>
              <p:nvPr/>
            </p:nvSpPr>
            <p:spPr>
              <a:xfrm>
                <a:off x="9970536" y="-837882"/>
                <a:ext cx="15684" cy="393788"/>
              </a:xfrm>
              <a:custGeom>
                <a:rect b="b" l="l" r="r" t="t"/>
                <a:pathLst>
                  <a:path extrusionOk="0" h="2410" w="96">
                    <a:moveTo>
                      <a:pt x="1" y="0"/>
                    </a:moveTo>
                    <a:lnTo>
                      <a:pt x="25" y="2363"/>
                    </a:lnTo>
                    <a:lnTo>
                      <a:pt x="95" y="2410"/>
                    </a:lnTo>
                    <a:lnTo>
                      <a:pt x="95" y="47"/>
                    </a:lnTo>
                    <a:lnTo>
                      <a:pt x="1"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3"/>
              <p:cNvSpPr/>
              <p:nvPr/>
            </p:nvSpPr>
            <p:spPr>
              <a:xfrm>
                <a:off x="9989978" y="-884287"/>
                <a:ext cx="15520" cy="44607"/>
              </a:xfrm>
              <a:custGeom>
                <a:rect b="b" l="l" r="r" t="t"/>
                <a:pathLst>
                  <a:path extrusionOk="0" h="273" w="95">
                    <a:moveTo>
                      <a:pt x="0" y="1"/>
                    </a:moveTo>
                    <a:lnTo>
                      <a:pt x="0" y="213"/>
                    </a:lnTo>
                    <a:lnTo>
                      <a:pt x="95" y="272"/>
                    </a:lnTo>
                    <a:lnTo>
                      <a:pt x="95" y="48"/>
                    </a:lnTo>
                    <a:lnTo>
                      <a:pt x="0" y="1"/>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3"/>
              <p:cNvSpPr/>
              <p:nvPr/>
            </p:nvSpPr>
            <p:spPr>
              <a:xfrm>
                <a:off x="9970536" y="-872686"/>
                <a:ext cx="15684" cy="42647"/>
              </a:xfrm>
              <a:custGeom>
                <a:rect b="b" l="l" r="r" t="t"/>
                <a:pathLst>
                  <a:path extrusionOk="0" h="261" w="96">
                    <a:moveTo>
                      <a:pt x="1" y="0"/>
                    </a:moveTo>
                    <a:lnTo>
                      <a:pt x="1" y="213"/>
                    </a:lnTo>
                    <a:lnTo>
                      <a:pt x="95" y="260"/>
                    </a:lnTo>
                    <a:lnTo>
                      <a:pt x="95" y="48"/>
                    </a:lnTo>
                    <a:lnTo>
                      <a:pt x="1" y="0"/>
                    </a:lnTo>
                    <a:close/>
                  </a:path>
                </a:pathLst>
              </a:custGeom>
              <a:solidFill>
                <a:schemeClr val="dk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3"/>
              <p:cNvSpPr/>
              <p:nvPr/>
            </p:nvSpPr>
            <p:spPr>
              <a:xfrm>
                <a:off x="9986057" y="-876608"/>
                <a:ext cx="19441" cy="432512"/>
              </a:xfrm>
              <a:custGeom>
                <a:rect b="b" l="l" r="r" t="t"/>
                <a:pathLst>
                  <a:path extrusionOk="0" h="2647" w="119">
                    <a:moveTo>
                      <a:pt x="119" y="1"/>
                    </a:moveTo>
                    <a:lnTo>
                      <a:pt x="0" y="72"/>
                    </a:lnTo>
                    <a:lnTo>
                      <a:pt x="0" y="284"/>
                    </a:lnTo>
                    <a:lnTo>
                      <a:pt x="0" y="2647"/>
                    </a:lnTo>
                    <a:lnTo>
                      <a:pt x="119" y="2588"/>
                    </a:lnTo>
                    <a:lnTo>
                      <a:pt x="119" y="225"/>
                    </a:lnTo>
                    <a:lnTo>
                      <a:pt x="119"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3"/>
              <p:cNvSpPr/>
              <p:nvPr/>
            </p:nvSpPr>
            <p:spPr>
              <a:xfrm>
                <a:off x="9970536" y="-884287"/>
                <a:ext cx="34962" cy="19444"/>
              </a:xfrm>
              <a:custGeom>
                <a:rect b="b" l="l" r="r" t="t"/>
                <a:pathLst>
                  <a:path extrusionOk="0" h="119" w="214">
                    <a:moveTo>
                      <a:pt x="119" y="1"/>
                    </a:moveTo>
                    <a:lnTo>
                      <a:pt x="1" y="71"/>
                    </a:lnTo>
                    <a:lnTo>
                      <a:pt x="95" y="119"/>
                    </a:lnTo>
                    <a:lnTo>
                      <a:pt x="214" y="48"/>
                    </a:lnTo>
                    <a:lnTo>
                      <a:pt x="119" y="1"/>
                    </a:lnTo>
                    <a:close/>
                  </a:path>
                </a:pathLst>
              </a:custGeom>
              <a:solidFill>
                <a:srgbClr val="E4E2DF"/>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3"/>
              <p:cNvSpPr/>
              <p:nvPr/>
            </p:nvSpPr>
            <p:spPr>
              <a:xfrm>
                <a:off x="9951258" y="-1100464"/>
                <a:ext cx="73518" cy="42647"/>
              </a:xfrm>
              <a:custGeom>
                <a:rect b="b" l="l" r="r" t="t"/>
                <a:pathLst>
                  <a:path extrusionOk="0" h="261" w="450">
                    <a:moveTo>
                      <a:pt x="355" y="1"/>
                    </a:moveTo>
                    <a:lnTo>
                      <a:pt x="1" y="213"/>
                    </a:lnTo>
                    <a:lnTo>
                      <a:pt x="83" y="260"/>
                    </a:lnTo>
                    <a:lnTo>
                      <a:pt x="450" y="60"/>
                    </a:lnTo>
                    <a:lnTo>
                      <a:pt x="355" y="1"/>
                    </a:lnTo>
                    <a:close/>
                  </a:path>
                </a:pathLst>
              </a:custGeom>
              <a:solidFill>
                <a:srgbClr val="E4E2DF"/>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3"/>
              <p:cNvSpPr/>
              <p:nvPr/>
            </p:nvSpPr>
            <p:spPr>
              <a:xfrm>
                <a:off x="9951258" y="-1065660"/>
                <a:ext cx="15684" cy="235619"/>
              </a:xfrm>
              <a:custGeom>
                <a:rect b="b" l="l" r="r" t="t"/>
                <a:pathLst>
                  <a:path extrusionOk="0" h="1442" w="96">
                    <a:moveTo>
                      <a:pt x="1" y="0"/>
                    </a:moveTo>
                    <a:lnTo>
                      <a:pt x="1" y="1382"/>
                    </a:lnTo>
                    <a:lnTo>
                      <a:pt x="95" y="1441"/>
                    </a:lnTo>
                    <a:lnTo>
                      <a:pt x="83" y="47"/>
                    </a:lnTo>
                    <a:lnTo>
                      <a:pt x="1"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3"/>
              <p:cNvSpPr/>
              <p:nvPr/>
            </p:nvSpPr>
            <p:spPr>
              <a:xfrm>
                <a:off x="9964818" y="-1090823"/>
                <a:ext cx="59958" cy="260782"/>
              </a:xfrm>
              <a:custGeom>
                <a:rect b="b" l="l" r="r" t="t"/>
                <a:pathLst>
                  <a:path extrusionOk="0" h="1596" w="367">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3"/>
              <p:cNvSpPr/>
              <p:nvPr/>
            </p:nvSpPr>
            <p:spPr>
              <a:xfrm>
                <a:off x="10111529" y="-917130"/>
                <a:ext cx="13560" cy="393951"/>
              </a:xfrm>
              <a:custGeom>
                <a:rect b="b" l="l" r="r" t="t"/>
                <a:pathLst>
                  <a:path extrusionOk="0" h="2411" w="83">
                    <a:moveTo>
                      <a:pt x="0" y="1"/>
                    </a:moveTo>
                    <a:lnTo>
                      <a:pt x="0" y="2363"/>
                    </a:lnTo>
                    <a:lnTo>
                      <a:pt x="83" y="2411"/>
                    </a:lnTo>
                    <a:lnTo>
                      <a:pt x="71" y="48"/>
                    </a:lnTo>
                    <a:lnTo>
                      <a:pt x="0"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3"/>
              <p:cNvSpPr/>
              <p:nvPr/>
            </p:nvSpPr>
            <p:spPr>
              <a:xfrm>
                <a:off x="10130807" y="-963372"/>
                <a:ext cx="11763" cy="40686"/>
              </a:xfrm>
              <a:custGeom>
                <a:rect b="b" l="l" r="r" t="t"/>
                <a:pathLst>
                  <a:path extrusionOk="0" h="249" w="72">
                    <a:moveTo>
                      <a:pt x="0" y="0"/>
                    </a:moveTo>
                    <a:lnTo>
                      <a:pt x="0" y="213"/>
                    </a:lnTo>
                    <a:lnTo>
                      <a:pt x="71" y="248"/>
                    </a:lnTo>
                    <a:lnTo>
                      <a:pt x="71" y="48"/>
                    </a:lnTo>
                    <a:lnTo>
                      <a:pt x="0" y="0"/>
                    </a:lnTo>
                    <a:close/>
                  </a:path>
                </a:pathLst>
              </a:custGeom>
              <a:solidFill>
                <a:srgbClr val="E7E8E8"/>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3"/>
              <p:cNvSpPr/>
              <p:nvPr/>
            </p:nvSpPr>
            <p:spPr>
              <a:xfrm>
                <a:off x="10111529" y="-953732"/>
                <a:ext cx="11763" cy="44607"/>
              </a:xfrm>
              <a:custGeom>
                <a:rect b="b" l="l" r="r" t="t"/>
                <a:pathLst>
                  <a:path extrusionOk="0" h="273" w="72">
                    <a:moveTo>
                      <a:pt x="0" y="0"/>
                    </a:moveTo>
                    <a:lnTo>
                      <a:pt x="0" y="225"/>
                    </a:lnTo>
                    <a:lnTo>
                      <a:pt x="71" y="272"/>
                    </a:lnTo>
                    <a:lnTo>
                      <a:pt x="71" y="59"/>
                    </a:lnTo>
                    <a:lnTo>
                      <a:pt x="0" y="0"/>
                    </a:lnTo>
                    <a:close/>
                  </a:path>
                </a:pathLst>
              </a:custGeom>
              <a:solidFill>
                <a:srgbClr val="E7E8E8"/>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3"/>
              <p:cNvSpPr/>
              <p:nvPr/>
            </p:nvSpPr>
            <p:spPr>
              <a:xfrm>
                <a:off x="10123128" y="-955692"/>
                <a:ext cx="21402" cy="432512"/>
              </a:xfrm>
              <a:custGeom>
                <a:rect b="b" l="l" r="r" t="t"/>
                <a:pathLst>
                  <a:path extrusionOk="0" h="2647" w="131">
                    <a:moveTo>
                      <a:pt x="118" y="1"/>
                    </a:moveTo>
                    <a:lnTo>
                      <a:pt x="0" y="71"/>
                    </a:lnTo>
                    <a:lnTo>
                      <a:pt x="0" y="284"/>
                    </a:lnTo>
                    <a:lnTo>
                      <a:pt x="12" y="2647"/>
                    </a:lnTo>
                    <a:lnTo>
                      <a:pt x="130" y="2564"/>
                    </a:lnTo>
                    <a:lnTo>
                      <a:pt x="118" y="201"/>
                    </a:lnTo>
                    <a:lnTo>
                      <a:pt x="118"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3"/>
              <p:cNvSpPr/>
              <p:nvPr/>
            </p:nvSpPr>
            <p:spPr>
              <a:xfrm>
                <a:off x="10111529" y="-963372"/>
                <a:ext cx="31041" cy="19444"/>
              </a:xfrm>
              <a:custGeom>
                <a:rect b="b" l="l" r="r" t="t"/>
                <a:pathLst>
                  <a:path extrusionOk="0" h="119" w="190">
                    <a:moveTo>
                      <a:pt x="118" y="0"/>
                    </a:moveTo>
                    <a:lnTo>
                      <a:pt x="0" y="59"/>
                    </a:lnTo>
                    <a:lnTo>
                      <a:pt x="71" y="118"/>
                    </a:lnTo>
                    <a:lnTo>
                      <a:pt x="189" y="48"/>
                    </a:lnTo>
                    <a:lnTo>
                      <a:pt x="118" y="0"/>
                    </a:lnTo>
                    <a:close/>
                  </a:path>
                </a:pathLst>
              </a:custGeom>
              <a:solidFill>
                <a:srgbClr val="E4E2DF"/>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3"/>
              <p:cNvSpPr/>
              <p:nvPr/>
            </p:nvSpPr>
            <p:spPr>
              <a:xfrm>
                <a:off x="10090290" y="-1179549"/>
                <a:ext cx="71558" cy="42647"/>
              </a:xfrm>
              <a:custGeom>
                <a:rect b="b" l="l" r="r" t="t"/>
                <a:pathLst>
                  <a:path extrusionOk="0" h="261" w="438">
                    <a:moveTo>
                      <a:pt x="367" y="0"/>
                    </a:moveTo>
                    <a:lnTo>
                      <a:pt x="0" y="201"/>
                    </a:lnTo>
                    <a:lnTo>
                      <a:pt x="83" y="260"/>
                    </a:lnTo>
                    <a:lnTo>
                      <a:pt x="437" y="36"/>
                    </a:lnTo>
                    <a:lnTo>
                      <a:pt x="367" y="0"/>
                    </a:lnTo>
                    <a:close/>
                  </a:path>
                </a:pathLst>
              </a:custGeom>
              <a:solidFill>
                <a:srgbClr val="E4E2DF"/>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3"/>
              <p:cNvSpPr/>
              <p:nvPr/>
            </p:nvSpPr>
            <p:spPr>
              <a:xfrm>
                <a:off x="10090290" y="-1146705"/>
                <a:ext cx="13723" cy="233658"/>
              </a:xfrm>
              <a:custGeom>
                <a:rect b="b" l="l" r="r" t="t"/>
                <a:pathLst>
                  <a:path extrusionOk="0" h="1430" w="84">
                    <a:moveTo>
                      <a:pt x="0" y="0"/>
                    </a:moveTo>
                    <a:lnTo>
                      <a:pt x="0" y="1382"/>
                    </a:lnTo>
                    <a:lnTo>
                      <a:pt x="83" y="1429"/>
                    </a:lnTo>
                    <a:lnTo>
                      <a:pt x="83" y="59"/>
                    </a:lnTo>
                    <a:lnTo>
                      <a:pt x="0"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3"/>
              <p:cNvSpPr/>
              <p:nvPr/>
            </p:nvSpPr>
            <p:spPr>
              <a:xfrm>
                <a:off x="10103850" y="-1173830"/>
                <a:ext cx="59958" cy="264704"/>
              </a:xfrm>
              <a:custGeom>
                <a:rect b="b" l="l" r="r" t="t"/>
                <a:pathLst>
                  <a:path extrusionOk="0" h="1620" w="367">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3"/>
              <p:cNvSpPr/>
              <p:nvPr/>
            </p:nvSpPr>
            <p:spPr>
              <a:xfrm>
                <a:off x="10231119" y="-986575"/>
                <a:ext cx="15684" cy="391991"/>
              </a:xfrm>
              <a:custGeom>
                <a:rect b="b" l="l" r="r" t="t"/>
                <a:pathLst>
                  <a:path extrusionOk="0" h="2399" w="96">
                    <a:moveTo>
                      <a:pt x="1" y="1"/>
                    </a:moveTo>
                    <a:lnTo>
                      <a:pt x="1" y="2340"/>
                    </a:lnTo>
                    <a:lnTo>
                      <a:pt x="95" y="2399"/>
                    </a:lnTo>
                    <a:lnTo>
                      <a:pt x="95" y="36"/>
                    </a:lnTo>
                    <a:lnTo>
                      <a:pt x="1"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3"/>
              <p:cNvSpPr/>
              <p:nvPr/>
            </p:nvSpPr>
            <p:spPr>
              <a:xfrm>
                <a:off x="10250397" y="-1034777"/>
                <a:ext cx="15684" cy="42647"/>
              </a:xfrm>
              <a:custGeom>
                <a:rect b="b" l="l" r="r" t="t"/>
                <a:pathLst>
                  <a:path extrusionOk="0" h="261" w="96">
                    <a:moveTo>
                      <a:pt x="1" y="0"/>
                    </a:moveTo>
                    <a:lnTo>
                      <a:pt x="1" y="213"/>
                    </a:lnTo>
                    <a:lnTo>
                      <a:pt x="95" y="260"/>
                    </a:lnTo>
                    <a:lnTo>
                      <a:pt x="95" y="59"/>
                    </a:lnTo>
                    <a:lnTo>
                      <a:pt x="1" y="0"/>
                    </a:lnTo>
                    <a:close/>
                  </a:path>
                </a:pathLst>
              </a:custGeom>
              <a:solidFill>
                <a:srgbClr val="E7E8E8"/>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3"/>
              <p:cNvSpPr/>
              <p:nvPr/>
            </p:nvSpPr>
            <p:spPr>
              <a:xfrm>
                <a:off x="10231119" y="-1023176"/>
                <a:ext cx="15684" cy="42483"/>
              </a:xfrm>
              <a:custGeom>
                <a:rect b="b" l="l" r="r" t="t"/>
                <a:pathLst>
                  <a:path extrusionOk="0" h="260" w="96">
                    <a:moveTo>
                      <a:pt x="1" y="0"/>
                    </a:moveTo>
                    <a:lnTo>
                      <a:pt x="1" y="225"/>
                    </a:lnTo>
                    <a:lnTo>
                      <a:pt x="95" y="260"/>
                    </a:lnTo>
                    <a:lnTo>
                      <a:pt x="83" y="35"/>
                    </a:lnTo>
                    <a:lnTo>
                      <a:pt x="1" y="0"/>
                    </a:lnTo>
                    <a:close/>
                  </a:path>
                </a:pathLst>
              </a:custGeom>
              <a:solidFill>
                <a:srgbClr val="E7E8E8"/>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3"/>
              <p:cNvSpPr/>
              <p:nvPr/>
            </p:nvSpPr>
            <p:spPr>
              <a:xfrm>
                <a:off x="10244679" y="-1025137"/>
                <a:ext cx="21402" cy="430552"/>
              </a:xfrm>
              <a:custGeom>
                <a:rect b="b" l="l" r="r" t="t"/>
                <a:pathLst>
                  <a:path extrusionOk="0" h="2635" w="131">
                    <a:moveTo>
                      <a:pt x="130" y="0"/>
                    </a:moveTo>
                    <a:lnTo>
                      <a:pt x="0" y="47"/>
                    </a:lnTo>
                    <a:lnTo>
                      <a:pt x="12" y="272"/>
                    </a:lnTo>
                    <a:lnTo>
                      <a:pt x="12" y="2635"/>
                    </a:lnTo>
                    <a:lnTo>
                      <a:pt x="130" y="2564"/>
                    </a:lnTo>
                    <a:lnTo>
                      <a:pt x="130" y="201"/>
                    </a:lnTo>
                    <a:lnTo>
                      <a:pt x="130"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3"/>
              <p:cNvSpPr/>
              <p:nvPr/>
            </p:nvSpPr>
            <p:spPr>
              <a:xfrm>
                <a:off x="10231119" y="-1034777"/>
                <a:ext cx="34962" cy="17484"/>
              </a:xfrm>
              <a:custGeom>
                <a:rect b="b" l="l" r="r" t="t"/>
                <a:pathLst>
                  <a:path extrusionOk="0" h="107" w="214">
                    <a:moveTo>
                      <a:pt x="119" y="0"/>
                    </a:moveTo>
                    <a:lnTo>
                      <a:pt x="1" y="71"/>
                    </a:lnTo>
                    <a:lnTo>
                      <a:pt x="83" y="106"/>
                    </a:lnTo>
                    <a:lnTo>
                      <a:pt x="213" y="59"/>
                    </a:lnTo>
                    <a:lnTo>
                      <a:pt x="119" y="0"/>
                    </a:lnTo>
                    <a:close/>
                  </a:path>
                </a:pathLst>
              </a:custGeom>
              <a:solidFill>
                <a:srgbClr val="E4E2DF"/>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3"/>
              <p:cNvSpPr/>
              <p:nvPr/>
            </p:nvSpPr>
            <p:spPr>
              <a:xfrm>
                <a:off x="10209880" y="-1250954"/>
                <a:ext cx="75478" cy="40686"/>
              </a:xfrm>
              <a:custGeom>
                <a:rect b="b" l="l" r="r" t="t"/>
                <a:pathLst>
                  <a:path extrusionOk="0" h="249" w="462">
                    <a:moveTo>
                      <a:pt x="367" y="0"/>
                    </a:moveTo>
                    <a:lnTo>
                      <a:pt x="1" y="213"/>
                    </a:lnTo>
                    <a:lnTo>
                      <a:pt x="83" y="248"/>
                    </a:lnTo>
                    <a:lnTo>
                      <a:pt x="461" y="47"/>
                    </a:lnTo>
                    <a:lnTo>
                      <a:pt x="367" y="0"/>
                    </a:lnTo>
                    <a:close/>
                  </a:path>
                </a:pathLst>
              </a:custGeom>
              <a:solidFill>
                <a:srgbClr val="E4E2DF"/>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3"/>
              <p:cNvSpPr/>
              <p:nvPr/>
            </p:nvSpPr>
            <p:spPr>
              <a:xfrm>
                <a:off x="10209880" y="-1216313"/>
                <a:ext cx="13723" cy="233822"/>
              </a:xfrm>
              <a:custGeom>
                <a:rect b="b" l="l" r="r" t="t"/>
                <a:pathLst>
                  <a:path extrusionOk="0" h="1431" w="84">
                    <a:moveTo>
                      <a:pt x="1" y="1"/>
                    </a:moveTo>
                    <a:lnTo>
                      <a:pt x="13" y="1383"/>
                    </a:lnTo>
                    <a:lnTo>
                      <a:pt x="83" y="1430"/>
                    </a:lnTo>
                    <a:lnTo>
                      <a:pt x="83" y="36"/>
                    </a:lnTo>
                    <a:lnTo>
                      <a:pt x="1" y="1"/>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3"/>
              <p:cNvSpPr/>
              <p:nvPr/>
            </p:nvSpPr>
            <p:spPr>
              <a:xfrm>
                <a:off x="10223440" y="-1243274"/>
                <a:ext cx="61918" cy="262579"/>
              </a:xfrm>
              <a:custGeom>
                <a:rect b="b" l="l" r="r" t="t"/>
                <a:pathLst>
                  <a:path extrusionOk="0" h="1607" w="379">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chemeClr val="accent5"/>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3"/>
              <p:cNvSpPr/>
              <p:nvPr/>
            </p:nvSpPr>
            <p:spPr>
              <a:xfrm>
                <a:off x="9980176" y="-1625463"/>
                <a:ext cx="222188" cy="283821"/>
              </a:xfrm>
              <a:custGeom>
                <a:rect b="b" l="l" r="r" t="t"/>
                <a:pathLst>
                  <a:path extrusionOk="0" h="1737" w="136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3"/>
              <p:cNvSpPr/>
              <p:nvPr/>
            </p:nvSpPr>
            <p:spPr>
              <a:xfrm>
                <a:off x="9920380" y="-1418928"/>
                <a:ext cx="198989" cy="90522"/>
              </a:xfrm>
              <a:custGeom>
                <a:rect b="b" l="l" r="r" t="t"/>
                <a:pathLst>
                  <a:path extrusionOk="0" h="554" w="1218">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3"/>
              <p:cNvSpPr/>
              <p:nvPr/>
            </p:nvSpPr>
            <p:spPr>
              <a:xfrm>
                <a:off x="9791151" y="-1588862"/>
                <a:ext cx="139031" cy="664210"/>
              </a:xfrm>
              <a:custGeom>
                <a:rect b="b" l="l" r="r" t="t"/>
                <a:pathLst>
                  <a:path extrusionOk="0" h="4065" w="851">
                    <a:moveTo>
                      <a:pt x="0" y="1"/>
                    </a:moveTo>
                    <a:lnTo>
                      <a:pt x="12" y="3580"/>
                    </a:lnTo>
                    <a:lnTo>
                      <a:pt x="851" y="4065"/>
                    </a:lnTo>
                    <a:lnTo>
                      <a:pt x="839" y="497"/>
                    </a:lnTo>
                    <a:lnTo>
                      <a:pt x="0" y="1"/>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3"/>
              <p:cNvSpPr/>
              <p:nvPr/>
            </p:nvSpPr>
            <p:spPr>
              <a:xfrm>
                <a:off x="9791151" y="-1806999"/>
                <a:ext cx="515443" cy="299344"/>
              </a:xfrm>
              <a:custGeom>
                <a:rect b="b" l="l" r="r" t="t"/>
                <a:pathLst>
                  <a:path extrusionOk="0" h="1832" w="3155">
                    <a:moveTo>
                      <a:pt x="2316" y="1"/>
                    </a:moveTo>
                    <a:lnTo>
                      <a:pt x="0" y="1336"/>
                    </a:lnTo>
                    <a:lnTo>
                      <a:pt x="839" y="1832"/>
                    </a:lnTo>
                    <a:lnTo>
                      <a:pt x="3154" y="485"/>
                    </a:lnTo>
                    <a:lnTo>
                      <a:pt x="2316" y="1"/>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9" name="Google Shape;2989;p33"/>
              <p:cNvGrpSpPr/>
              <p:nvPr/>
            </p:nvGrpSpPr>
            <p:grpSpPr>
              <a:xfrm>
                <a:off x="9965802" y="-1243283"/>
                <a:ext cx="320540" cy="799180"/>
                <a:chOff x="10289127" y="-1243283"/>
                <a:chExt cx="320540" cy="799180"/>
              </a:xfrm>
            </p:grpSpPr>
            <p:sp>
              <p:nvSpPr>
                <p:cNvPr id="2990" name="Google Shape;2990;p33"/>
                <p:cNvSpPr/>
                <p:nvPr/>
              </p:nvSpPr>
              <p:spPr>
                <a:xfrm>
                  <a:off x="10310365" y="-876616"/>
                  <a:ext cx="19441" cy="432513"/>
                </a:xfrm>
                <a:custGeom>
                  <a:rect b="b" l="l" r="r" t="t"/>
                  <a:pathLst>
                    <a:path extrusionOk="0" h="2647" w="119">
                      <a:moveTo>
                        <a:pt x="119" y="1"/>
                      </a:moveTo>
                      <a:lnTo>
                        <a:pt x="0" y="72"/>
                      </a:lnTo>
                      <a:lnTo>
                        <a:pt x="0" y="284"/>
                      </a:lnTo>
                      <a:lnTo>
                        <a:pt x="0" y="2647"/>
                      </a:lnTo>
                      <a:lnTo>
                        <a:pt x="119" y="2588"/>
                      </a:lnTo>
                      <a:lnTo>
                        <a:pt x="119" y="225"/>
                      </a:lnTo>
                      <a:lnTo>
                        <a:pt x="119"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3"/>
                <p:cNvSpPr/>
                <p:nvPr/>
              </p:nvSpPr>
              <p:spPr>
                <a:xfrm>
                  <a:off x="10289127" y="-1090832"/>
                  <a:ext cx="59958" cy="260782"/>
                </a:xfrm>
                <a:custGeom>
                  <a:rect b="b" l="l" r="r" t="t"/>
                  <a:pathLst>
                    <a:path extrusionOk="0" h="1596" w="367">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3"/>
                <p:cNvSpPr/>
                <p:nvPr/>
              </p:nvSpPr>
              <p:spPr>
                <a:xfrm>
                  <a:off x="10447437" y="-955701"/>
                  <a:ext cx="21402" cy="432513"/>
                </a:xfrm>
                <a:custGeom>
                  <a:rect b="b" l="l" r="r" t="t"/>
                  <a:pathLst>
                    <a:path extrusionOk="0" h="2647" w="131">
                      <a:moveTo>
                        <a:pt x="118" y="1"/>
                      </a:moveTo>
                      <a:lnTo>
                        <a:pt x="0" y="71"/>
                      </a:lnTo>
                      <a:lnTo>
                        <a:pt x="0" y="284"/>
                      </a:lnTo>
                      <a:lnTo>
                        <a:pt x="12" y="2647"/>
                      </a:lnTo>
                      <a:lnTo>
                        <a:pt x="130" y="2564"/>
                      </a:lnTo>
                      <a:lnTo>
                        <a:pt x="118" y="201"/>
                      </a:lnTo>
                      <a:lnTo>
                        <a:pt x="118"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3"/>
                <p:cNvSpPr/>
                <p:nvPr/>
              </p:nvSpPr>
              <p:spPr>
                <a:xfrm>
                  <a:off x="10428159" y="-1173838"/>
                  <a:ext cx="59958" cy="264704"/>
                </a:xfrm>
                <a:custGeom>
                  <a:rect b="b" l="l" r="r" t="t"/>
                  <a:pathLst>
                    <a:path extrusionOk="0" h="1620" w="367">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3"/>
                <p:cNvSpPr/>
                <p:nvPr/>
              </p:nvSpPr>
              <p:spPr>
                <a:xfrm>
                  <a:off x="10568988" y="-1025145"/>
                  <a:ext cx="21402" cy="430552"/>
                </a:xfrm>
                <a:custGeom>
                  <a:rect b="b" l="l" r="r" t="t"/>
                  <a:pathLst>
                    <a:path extrusionOk="0" h="2635" w="131">
                      <a:moveTo>
                        <a:pt x="130" y="0"/>
                      </a:moveTo>
                      <a:lnTo>
                        <a:pt x="0" y="47"/>
                      </a:lnTo>
                      <a:lnTo>
                        <a:pt x="12" y="272"/>
                      </a:lnTo>
                      <a:lnTo>
                        <a:pt x="12" y="2635"/>
                      </a:lnTo>
                      <a:lnTo>
                        <a:pt x="130" y="2564"/>
                      </a:lnTo>
                      <a:lnTo>
                        <a:pt x="130" y="201"/>
                      </a:lnTo>
                      <a:lnTo>
                        <a:pt x="130" y="0"/>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3"/>
                <p:cNvSpPr/>
                <p:nvPr/>
              </p:nvSpPr>
              <p:spPr>
                <a:xfrm>
                  <a:off x="10547749" y="-1243283"/>
                  <a:ext cx="61918" cy="262580"/>
                </a:xfrm>
                <a:custGeom>
                  <a:rect b="b" l="l" r="r" t="t"/>
                  <a:pathLst>
                    <a:path extrusionOk="0" h="1607" w="379">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6" name="Google Shape;2996;p33"/>
              <p:cNvSpPr/>
              <p:nvPr/>
            </p:nvSpPr>
            <p:spPr>
              <a:xfrm>
                <a:off x="9988009" y="-1632074"/>
                <a:ext cx="222188" cy="283821"/>
              </a:xfrm>
              <a:custGeom>
                <a:rect b="b" l="l" r="r" t="t"/>
                <a:pathLst>
                  <a:path extrusionOk="0" h="1737" w="136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3"/>
              <p:cNvSpPr/>
              <p:nvPr/>
            </p:nvSpPr>
            <p:spPr>
              <a:xfrm>
                <a:off x="9928213" y="-1425539"/>
                <a:ext cx="198989" cy="90522"/>
              </a:xfrm>
              <a:custGeom>
                <a:rect b="b" l="l" r="r" t="t"/>
                <a:pathLst>
                  <a:path extrusionOk="0" h="554" w="1218">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rgbClr val="282A2E">
                  <a:alpha val="364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3"/>
              <p:cNvSpPr/>
              <p:nvPr/>
            </p:nvSpPr>
            <p:spPr>
              <a:xfrm>
                <a:off x="9791151" y="-1806999"/>
                <a:ext cx="515443" cy="299344"/>
              </a:xfrm>
              <a:custGeom>
                <a:rect b="b" l="l" r="r" t="t"/>
                <a:pathLst>
                  <a:path extrusionOk="0" h="1832" w="3155">
                    <a:moveTo>
                      <a:pt x="2316" y="1"/>
                    </a:moveTo>
                    <a:lnTo>
                      <a:pt x="0" y="1336"/>
                    </a:lnTo>
                    <a:lnTo>
                      <a:pt x="839" y="1832"/>
                    </a:lnTo>
                    <a:lnTo>
                      <a:pt x="3154" y="485"/>
                    </a:lnTo>
                    <a:lnTo>
                      <a:pt x="2316" y="1"/>
                    </a:lnTo>
                    <a:close/>
                  </a:path>
                </a:pathLst>
              </a:custGeom>
              <a:solidFill>
                <a:srgbClr val="EBEAEA">
                  <a:alpha val="5157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3"/>
              <p:cNvSpPr/>
              <p:nvPr/>
            </p:nvSpPr>
            <p:spPr>
              <a:xfrm>
                <a:off x="9929120" y="-1725782"/>
                <a:ext cx="378373" cy="803097"/>
              </a:xfrm>
              <a:custGeom>
                <a:rect b="b" l="l" r="r" t="t"/>
                <a:pathLst>
                  <a:path extrusionOk="0" h="4915" w="2316">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rgbClr val="282A2E">
                  <a:alpha val="16980"/>
                </a:srgbClr>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3"/>
              <p:cNvSpPr/>
              <p:nvPr/>
            </p:nvSpPr>
            <p:spPr>
              <a:xfrm>
                <a:off x="9928222" y="-1725790"/>
                <a:ext cx="378373" cy="803097"/>
              </a:xfrm>
              <a:custGeom>
                <a:rect b="b" l="l" r="r" t="t"/>
                <a:pathLst>
                  <a:path extrusionOk="0" h="4915" w="2316">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chemeClr val="accent2"/>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3"/>
              <p:cNvSpPr/>
              <p:nvPr/>
            </p:nvSpPr>
            <p:spPr>
              <a:xfrm>
                <a:off x="9970536" y="-1183470"/>
                <a:ext cx="90999" cy="116012"/>
              </a:xfrm>
              <a:custGeom>
                <a:rect b="b" l="l" r="r" t="t"/>
                <a:pathLst>
                  <a:path extrusionOk="0" h="710" w="557">
                    <a:moveTo>
                      <a:pt x="556" y="1"/>
                    </a:moveTo>
                    <a:lnTo>
                      <a:pt x="1" y="320"/>
                    </a:lnTo>
                    <a:lnTo>
                      <a:pt x="1" y="709"/>
                    </a:lnTo>
                    <a:lnTo>
                      <a:pt x="556" y="390"/>
                    </a:lnTo>
                    <a:lnTo>
                      <a:pt x="556" y="1"/>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3"/>
              <p:cNvSpPr/>
              <p:nvPr/>
            </p:nvSpPr>
            <p:spPr>
              <a:xfrm>
                <a:off x="10096008" y="-1254875"/>
                <a:ext cx="90836" cy="116012"/>
              </a:xfrm>
              <a:custGeom>
                <a:rect b="b" l="l" r="r" t="t"/>
                <a:pathLst>
                  <a:path extrusionOk="0" h="710" w="556">
                    <a:moveTo>
                      <a:pt x="556" y="0"/>
                    </a:moveTo>
                    <a:lnTo>
                      <a:pt x="1" y="308"/>
                    </a:lnTo>
                    <a:lnTo>
                      <a:pt x="1" y="709"/>
                    </a:lnTo>
                    <a:lnTo>
                      <a:pt x="556" y="378"/>
                    </a:lnTo>
                    <a:lnTo>
                      <a:pt x="556" y="0"/>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3"/>
              <p:cNvSpPr/>
              <p:nvPr/>
            </p:nvSpPr>
            <p:spPr>
              <a:xfrm>
                <a:off x="9970536" y="-1167947"/>
                <a:ext cx="218267" cy="187253"/>
              </a:xfrm>
              <a:custGeom>
                <a:rect b="b" l="l" r="r" t="t"/>
                <a:pathLst>
                  <a:path extrusionOk="0" h="1146" w="1336">
                    <a:moveTo>
                      <a:pt x="1336" y="0"/>
                    </a:moveTo>
                    <a:lnTo>
                      <a:pt x="1" y="756"/>
                    </a:lnTo>
                    <a:lnTo>
                      <a:pt x="1" y="1146"/>
                    </a:lnTo>
                    <a:lnTo>
                      <a:pt x="1336" y="378"/>
                    </a:lnTo>
                    <a:lnTo>
                      <a:pt x="1336" y="0"/>
                    </a:lnTo>
                    <a:close/>
                  </a:path>
                </a:pathLst>
              </a:custGeom>
              <a:solidFill>
                <a:schemeClr val="lt1"/>
              </a:solidFill>
              <a:ln>
                <a:noFill/>
              </a:ln>
              <a:effectLst>
                <a:outerShdw blurRad="57150" rotWithShape="0" algn="bl" dir="5400000" dist="19050">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7" name="Shape 4037"/>
        <p:cNvGrpSpPr/>
        <p:nvPr/>
      </p:nvGrpSpPr>
      <p:grpSpPr>
        <a:xfrm>
          <a:off x="0" y="0"/>
          <a:ext cx="0" cy="0"/>
          <a:chOff x="0" y="0"/>
          <a:chExt cx="0" cy="0"/>
        </a:xfrm>
      </p:grpSpPr>
      <p:sp>
        <p:nvSpPr>
          <p:cNvPr id="4038" name="Google Shape;403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etrics with RabbitMQ</a:t>
            </a:r>
            <a:endParaRPr/>
          </a:p>
          <a:p>
            <a:pPr indent="0" lvl="0" marL="0" rtl="0" algn="l">
              <a:spcBef>
                <a:spcPts val="0"/>
              </a:spcBef>
              <a:spcAft>
                <a:spcPts val="0"/>
              </a:spcAft>
              <a:buNone/>
            </a:pPr>
            <a:r>
              <a:t/>
            </a:r>
            <a:endParaRPr/>
          </a:p>
        </p:txBody>
      </p:sp>
      <p:sp>
        <p:nvSpPr>
          <p:cNvPr id="4039" name="Google Shape;4039;p42"/>
          <p:cNvSpPr txBox="1"/>
          <p:nvPr>
            <p:ph idx="1" type="subTitle"/>
          </p:nvPr>
        </p:nvSpPr>
        <p:spPr>
          <a:xfrm>
            <a:off x="713225" y="1089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040" name="Google Shape;4040;p42"/>
          <p:cNvPicPr preferRelativeResize="0"/>
          <p:nvPr/>
        </p:nvPicPr>
        <p:blipFill>
          <a:blip r:embed="rId3">
            <a:alphaModFix/>
          </a:blip>
          <a:stretch>
            <a:fillRect/>
          </a:stretch>
        </p:blipFill>
        <p:spPr>
          <a:xfrm>
            <a:off x="459650" y="1357675"/>
            <a:ext cx="5525499" cy="3127325"/>
          </a:xfrm>
          <a:prstGeom prst="rect">
            <a:avLst/>
          </a:prstGeom>
          <a:noFill/>
          <a:ln>
            <a:noFill/>
          </a:ln>
        </p:spPr>
      </p:pic>
      <p:pic>
        <p:nvPicPr>
          <p:cNvPr id="4041" name="Google Shape;4041;p42"/>
          <p:cNvPicPr preferRelativeResize="0"/>
          <p:nvPr/>
        </p:nvPicPr>
        <p:blipFill>
          <a:blip r:embed="rId4">
            <a:alphaModFix/>
          </a:blip>
          <a:stretch>
            <a:fillRect/>
          </a:stretch>
        </p:blipFill>
        <p:spPr>
          <a:xfrm>
            <a:off x="4941250" y="1838150"/>
            <a:ext cx="3407957" cy="245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5" name="Shape 4045"/>
        <p:cNvGrpSpPr/>
        <p:nvPr/>
      </p:nvGrpSpPr>
      <p:grpSpPr>
        <a:xfrm>
          <a:off x="0" y="0"/>
          <a:ext cx="0" cy="0"/>
          <a:chOff x="0" y="0"/>
          <a:chExt cx="0" cy="0"/>
        </a:xfrm>
      </p:grpSpPr>
      <p:sp>
        <p:nvSpPr>
          <p:cNvPr id="4046" name="Google Shape;404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Kafka experiments</a:t>
            </a:r>
            <a:endParaRPr/>
          </a:p>
        </p:txBody>
      </p:sp>
      <p:graphicFrame>
        <p:nvGraphicFramePr>
          <p:cNvPr id="4047" name="Google Shape;4047;p43"/>
          <p:cNvGraphicFramePr/>
          <p:nvPr/>
        </p:nvGraphicFramePr>
        <p:xfrm>
          <a:off x="1706725" y="1464460"/>
          <a:ext cx="3000000" cy="3000000"/>
        </p:xfrm>
        <a:graphic>
          <a:graphicData uri="http://schemas.openxmlformats.org/drawingml/2006/table">
            <a:tbl>
              <a:tblPr>
                <a:noFill/>
                <a:tableStyleId>{12AF9313-045C-4838-B69F-DF43633DF675}</a:tableStyleId>
              </a:tblPr>
              <a:tblGrid>
                <a:gridCol w="1370350"/>
                <a:gridCol w="1459325"/>
                <a:gridCol w="1459325"/>
                <a:gridCol w="1831600"/>
              </a:tblGrid>
              <a:tr h="737425">
                <a:tc>
                  <a:txBody>
                    <a:bodyPr/>
                    <a:lstStyle/>
                    <a:p>
                      <a:pPr indent="0" lvl="0" marL="0" rtl="0" algn="ctr">
                        <a:spcBef>
                          <a:spcPts val="0"/>
                        </a:spcBef>
                        <a:spcAft>
                          <a:spcPts val="0"/>
                        </a:spcAft>
                        <a:buNone/>
                      </a:pPr>
                      <a:r>
                        <a:rPr lang="en" sz="2000">
                          <a:solidFill>
                            <a:schemeClr val="dk1"/>
                          </a:solidFill>
                          <a:latin typeface="Bakbak One"/>
                          <a:ea typeface="Bakbak One"/>
                          <a:cs typeface="Bakbak One"/>
                          <a:sym typeface="Bakbak One"/>
                        </a:rPr>
                        <a:t>broker</a:t>
                      </a:r>
                      <a:endParaRPr sz="2000">
                        <a:solidFill>
                          <a:schemeClr val="dk1"/>
                        </a:solidFill>
                        <a:latin typeface="Bakbak One"/>
                        <a:ea typeface="Bakbak One"/>
                        <a:cs typeface="Bakbak One"/>
                        <a:sym typeface="Bakbak On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Bakbak One"/>
                          <a:ea typeface="Bakbak One"/>
                          <a:cs typeface="Bakbak One"/>
                          <a:sym typeface="Bakbak One"/>
                        </a:rPr>
                        <a:t>partition</a:t>
                      </a:r>
                      <a:endParaRPr sz="2000">
                        <a:solidFill>
                          <a:schemeClr val="dk1"/>
                        </a:solidFill>
                        <a:latin typeface="Bakbak One"/>
                        <a:ea typeface="Bakbak One"/>
                        <a:cs typeface="Bakbak One"/>
                        <a:sym typeface="Bakbak On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Bakbak One"/>
                          <a:ea typeface="Bakbak One"/>
                          <a:cs typeface="Bakbak One"/>
                          <a:sym typeface="Bakbak One"/>
                        </a:rPr>
                        <a:t>Consumer</a:t>
                      </a:r>
                      <a:endParaRPr sz="2000">
                        <a:solidFill>
                          <a:schemeClr val="dk1"/>
                        </a:solidFill>
                        <a:latin typeface="Bakbak One"/>
                        <a:ea typeface="Bakbak One"/>
                        <a:cs typeface="Bakbak One"/>
                        <a:sym typeface="Bakbak One"/>
                      </a:endParaRPr>
                    </a:p>
                    <a:p>
                      <a:pPr indent="0" lvl="0" marL="0" rtl="0" algn="ctr">
                        <a:spcBef>
                          <a:spcPts val="0"/>
                        </a:spcBef>
                        <a:spcAft>
                          <a:spcPts val="0"/>
                        </a:spcAft>
                        <a:buNone/>
                      </a:pPr>
                      <a:r>
                        <a:rPr lang="en" sz="2000">
                          <a:solidFill>
                            <a:schemeClr val="dk1"/>
                          </a:solidFill>
                          <a:latin typeface="Bakbak One"/>
                          <a:ea typeface="Bakbak One"/>
                          <a:cs typeface="Bakbak One"/>
                          <a:sym typeface="Bakbak One"/>
                        </a:rPr>
                        <a:t>threads</a:t>
                      </a:r>
                      <a:endParaRPr sz="2000">
                        <a:solidFill>
                          <a:schemeClr val="dk1"/>
                        </a:solidFill>
                        <a:latin typeface="Bakbak One"/>
                        <a:ea typeface="Bakbak One"/>
                        <a:cs typeface="Bakbak One"/>
                        <a:sym typeface="Bakbak On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Bakbak One"/>
                          <a:ea typeface="Bakbak One"/>
                          <a:cs typeface="Bakbak One"/>
                          <a:sym typeface="Bakbak One"/>
                        </a:rPr>
                        <a:t>throughput</a:t>
                      </a:r>
                      <a:endParaRPr sz="2000">
                        <a:solidFill>
                          <a:schemeClr val="dk1"/>
                        </a:solidFill>
                        <a:latin typeface="Bakbak One"/>
                        <a:ea typeface="Bakbak One"/>
                        <a:cs typeface="Bakbak One"/>
                        <a:sym typeface="Bakbak On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74050">
                <a:tc>
                  <a:txBody>
                    <a:bodyPr/>
                    <a:lstStyle/>
                    <a:p>
                      <a:pPr indent="0" lvl="0" marL="0" rtl="0" algn="ctr">
                        <a:spcBef>
                          <a:spcPts val="0"/>
                        </a:spcBef>
                        <a:spcAft>
                          <a:spcPts val="0"/>
                        </a:spcAft>
                        <a:buNone/>
                      </a:pPr>
                      <a:r>
                        <a:rPr lang="en">
                          <a:solidFill>
                            <a:schemeClr val="dk1"/>
                          </a:solidFill>
                          <a:latin typeface="Asap"/>
                          <a:ea typeface="Asap"/>
                          <a:cs typeface="Asap"/>
                          <a:sym typeface="Asap"/>
                        </a:rPr>
                        <a:t>1</a:t>
                      </a:r>
                      <a:endParaRPr>
                        <a:solidFill>
                          <a:schemeClr val="dk1"/>
                        </a:solidFill>
                        <a:latin typeface="Asap"/>
                        <a:ea typeface="Asap"/>
                        <a:cs typeface="Asap"/>
                        <a:sym typeface="Asap"/>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sap"/>
                          <a:ea typeface="Asap"/>
                          <a:cs typeface="Asap"/>
                          <a:sym typeface="Asap"/>
                        </a:rPr>
                        <a:t>1</a:t>
                      </a:r>
                      <a:endParaRPr>
                        <a:solidFill>
                          <a:schemeClr val="dk1"/>
                        </a:solidFill>
                        <a:latin typeface="Asap"/>
                        <a:ea typeface="Asap"/>
                        <a:cs typeface="Asap"/>
                        <a:sym typeface="Asap"/>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sap"/>
                          <a:ea typeface="Asap"/>
                          <a:cs typeface="Asap"/>
                          <a:sym typeface="Asap"/>
                        </a:rPr>
                        <a:t>3</a:t>
                      </a:r>
                      <a:endParaRPr>
                        <a:solidFill>
                          <a:schemeClr val="dk1"/>
                        </a:solidFill>
                        <a:latin typeface="Asap"/>
                        <a:ea typeface="Asap"/>
                        <a:cs typeface="Asap"/>
                        <a:sym typeface="Asap"/>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sap"/>
                          <a:ea typeface="Asap"/>
                          <a:cs typeface="Asap"/>
                          <a:sym typeface="Asap"/>
                        </a:rPr>
                        <a:t>845</a:t>
                      </a:r>
                      <a:r>
                        <a:rPr lang="en">
                          <a:solidFill>
                            <a:schemeClr val="dk1"/>
                          </a:solidFill>
                          <a:latin typeface="Asap"/>
                          <a:ea typeface="Asap"/>
                          <a:cs typeface="Asap"/>
                          <a:sym typeface="Asap"/>
                        </a:rPr>
                        <a:t> req/s</a:t>
                      </a:r>
                      <a:endParaRPr>
                        <a:solidFill>
                          <a:schemeClr val="dk1"/>
                        </a:solidFill>
                        <a:latin typeface="Asap"/>
                        <a:ea typeface="Asap"/>
                        <a:cs typeface="Asap"/>
                        <a:sym typeface="Asap"/>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74050">
                <a:tc>
                  <a:txBody>
                    <a:bodyPr/>
                    <a:lstStyle/>
                    <a:p>
                      <a:pPr indent="0" lvl="0" marL="0" rtl="0" algn="ctr">
                        <a:spcBef>
                          <a:spcPts val="0"/>
                        </a:spcBef>
                        <a:spcAft>
                          <a:spcPts val="0"/>
                        </a:spcAft>
                        <a:buNone/>
                      </a:pPr>
                      <a:r>
                        <a:rPr lang="en">
                          <a:solidFill>
                            <a:schemeClr val="dk1"/>
                          </a:solidFill>
                          <a:latin typeface="Asap"/>
                          <a:ea typeface="Asap"/>
                          <a:cs typeface="Asap"/>
                          <a:sym typeface="Asap"/>
                        </a:rPr>
                        <a:t>1</a:t>
                      </a:r>
                      <a:endParaRPr>
                        <a:solidFill>
                          <a:schemeClr val="dk1"/>
                        </a:solidFill>
                        <a:latin typeface="Asap"/>
                        <a:ea typeface="Asap"/>
                        <a:cs typeface="Asap"/>
                        <a:sym typeface="Asap"/>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sap"/>
                          <a:ea typeface="Asap"/>
                          <a:cs typeface="Asap"/>
                          <a:sym typeface="Asap"/>
                        </a:rPr>
                        <a:t>1043 req/s</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74050">
                <a:tc>
                  <a:txBody>
                    <a:bodyPr/>
                    <a:lstStyle/>
                    <a:p>
                      <a:pPr indent="0" lvl="0" marL="0" rtl="0" algn="ctr">
                        <a:spcBef>
                          <a:spcPts val="0"/>
                        </a:spcBef>
                        <a:spcAft>
                          <a:spcPts val="0"/>
                        </a:spcAft>
                        <a:buNone/>
                      </a:pPr>
                      <a:r>
                        <a:rPr lang="en">
                          <a:solidFill>
                            <a:schemeClr val="dk1"/>
                          </a:solidFill>
                          <a:latin typeface="Asap"/>
                          <a:ea typeface="Asap"/>
                          <a:cs typeface="Asap"/>
                          <a:sym typeface="Asap"/>
                        </a:rPr>
                        <a:t>1</a:t>
                      </a:r>
                      <a:endParaRPr>
                        <a:solidFill>
                          <a:schemeClr val="dk1"/>
                        </a:solidFill>
                        <a:latin typeface="Asap"/>
                        <a:ea typeface="Asap"/>
                        <a:cs typeface="Asap"/>
                        <a:sym typeface="Asap"/>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sap"/>
                          <a:ea typeface="Asap"/>
                          <a:cs typeface="Asap"/>
                          <a:sym typeface="Asap"/>
                        </a:rPr>
                        <a:t>1071 req/s</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1" name="Shape 4051"/>
        <p:cNvGrpSpPr/>
        <p:nvPr/>
      </p:nvGrpSpPr>
      <p:grpSpPr>
        <a:xfrm>
          <a:off x="0" y="0"/>
          <a:ext cx="0" cy="0"/>
          <a:chOff x="0" y="0"/>
          <a:chExt cx="0" cy="0"/>
        </a:xfrm>
      </p:grpSpPr>
      <p:sp>
        <p:nvSpPr>
          <p:cNvPr id="4052" name="Google Shape;4052;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with Kafka</a:t>
            </a:r>
            <a:endParaRPr/>
          </a:p>
        </p:txBody>
      </p:sp>
      <p:sp>
        <p:nvSpPr>
          <p:cNvPr id="4053" name="Google Shape;4053;p44"/>
          <p:cNvSpPr txBox="1"/>
          <p:nvPr>
            <p:ph idx="1" type="subTitle"/>
          </p:nvPr>
        </p:nvSpPr>
        <p:spPr>
          <a:xfrm>
            <a:off x="4572000" y="1147050"/>
            <a:ext cx="3845100" cy="31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Throughput: 1071 req/s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 Throughput: 43 req/s</a:t>
            </a:r>
            <a:endParaRPr/>
          </a:p>
        </p:txBody>
      </p:sp>
      <p:pic>
        <p:nvPicPr>
          <p:cNvPr id="4054" name="Google Shape;4054;p44"/>
          <p:cNvPicPr preferRelativeResize="0"/>
          <p:nvPr/>
        </p:nvPicPr>
        <p:blipFill>
          <a:blip r:embed="rId3">
            <a:alphaModFix/>
          </a:blip>
          <a:stretch>
            <a:fillRect/>
          </a:stretch>
        </p:blipFill>
        <p:spPr>
          <a:xfrm>
            <a:off x="1240175" y="1147050"/>
            <a:ext cx="2553599" cy="3515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8" name="Shape 4058"/>
        <p:cNvGrpSpPr/>
        <p:nvPr/>
      </p:nvGrpSpPr>
      <p:grpSpPr>
        <a:xfrm>
          <a:off x="0" y="0"/>
          <a:ext cx="0" cy="0"/>
          <a:chOff x="0" y="0"/>
          <a:chExt cx="0" cy="0"/>
        </a:xfrm>
      </p:grpSpPr>
      <p:sp>
        <p:nvSpPr>
          <p:cNvPr id="4059" name="Google Shape;4059;p45"/>
          <p:cNvSpPr txBox="1"/>
          <p:nvPr>
            <p:ph idx="4294967295" type="title"/>
          </p:nvPr>
        </p:nvSpPr>
        <p:spPr>
          <a:xfrm>
            <a:off x="2855575" y="540000"/>
            <a:ext cx="49569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
        <p:nvSpPr>
          <p:cNvPr id="4060" name="Google Shape;4060;p45"/>
          <p:cNvSpPr txBox="1"/>
          <p:nvPr/>
        </p:nvSpPr>
        <p:spPr>
          <a:xfrm>
            <a:off x="2855575" y="2025075"/>
            <a:ext cx="4639500" cy="80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sap"/>
                <a:ea typeface="Asap"/>
                <a:cs typeface="Asap"/>
                <a:sym typeface="Asap"/>
              </a:rPr>
              <a:t>Any Questions?</a:t>
            </a:r>
            <a:endParaRPr sz="1800">
              <a:solidFill>
                <a:schemeClr val="dk1"/>
              </a:solidFill>
              <a:latin typeface="Asap"/>
              <a:ea typeface="Asap"/>
              <a:cs typeface="Asap"/>
              <a:sym typeface="Asap"/>
            </a:endParaRPr>
          </a:p>
          <a:p>
            <a:pPr indent="0" lvl="0" marL="0" rtl="0" algn="l">
              <a:spcBef>
                <a:spcPts val="1000"/>
              </a:spcBef>
              <a:spcAft>
                <a:spcPts val="1000"/>
              </a:spcAft>
              <a:buNone/>
            </a:pPr>
            <a:r>
              <a:rPr lang="en">
                <a:solidFill>
                  <a:schemeClr val="dk1"/>
                </a:solidFill>
                <a:latin typeface="Asap"/>
                <a:ea typeface="Asap"/>
                <a:cs typeface="Asap"/>
                <a:sym typeface="Asap"/>
              </a:rPr>
              <a:t>(please say no)</a:t>
            </a:r>
            <a:endParaRPr>
              <a:solidFill>
                <a:schemeClr val="dk1"/>
              </a:solidFill>
              <a:latin typeface="Asap"/>
              <a:ea typeface="Asap"/>
              <a:cs typeface="Asap"/>
              <a:sym typeface="Asap"/>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7" name="Shape 3007"/>
        <p:cNvGrpSpPr/>
        <p:nvPr/>
      </p:nvGrpSpPr>
      <p:grpSpPr>
        <a:xfrm>
          <a:off x="0" y="0"/>
          <a:ext cx="0" cy="0"/>
          <a:chOff x="0" y="0"/>
          <a:chExt cx="0" cy="0"/>
        </a:xfrm>
      </p:grpSpPr>
      <p:sp>
        <p:nvSpPr>
          <p:cNvPr id="3008" name="Google Shape;3008;p34"/>
          <p:cNvSpPr txBox="1"/>
          <p:nvPr>
            <p:ph type="title"/>
          </p:nvPr>
        </p:nvSpPr>
        <p:spPr>
          <a:xfrm>
            <a:off x="713225" y="2031775"/>
            <a:ext cx="3712200" cy="159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System Architecture</a:t>
            </a:r>
            <a:endParaRPr sz="4800"/>
          </a:p>
        </p:txBody>
      </p:sp>
      <p:sp>
        <p:nvSpPr>
          <p:cNvPr id="3009" name="Google Shape;3009;p34"/>
          <p:cNvSpPr txBox="1"/>
          <p:nvPr>
            <p:ph idx="2" type="title"/>
          </p:nvPr>
        </p:nvSpPr>
        <p:spPr>
          <a:xfrm>
            <a:off x="776475" y="1216350"/>
            <a:ext cx="1233300" cy="80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010" name="Google Shape;3010;p34"/>
          <p:cNvGrpSpPr/>
          <p:nvPr/>
        </p:nvGrpSpPr>
        <p:grpSpPr>
          <a:xfrm>
            <a:off x="5309625" y="391075"/>
            <a:ext cx="3503100" cy="4383600"/>
            <a:chOff x="5309625" y="391075"/>
            <a:chExt cx="3503100" cy="4383600"/>
          </a:xfrm>
        </p:grpSpPr>
        <p:grpSp>
          <p:nvGrpSpPr>
            <p:cNvPr id="3011" name="Google Shape;3011;p34"/>
            <p:cNvGrpSpPr/>
            <p:nvPr/>
          </p:nvGrpSpPr>
          <p:grpSpPr>
            <a:xfrm>
              <a:off x="5309625" y="391075"/>
              <a:ext cx="3503100" cy="4383600"/>
              <a:chOff x="5309625" y="391075"/>
              <a:chExt cx="3503100" cy="4383600"/>
            </a:xfrm>
          </p:grpSpPr>
          <p:sp>
            <p:nvSpPr>
              <p:cNvPr id="3012" name="Google Shape;3012;p34"/>
              <p:cNvSpPr/>
              <p:nvPr/>
            </p:nvSpPr>
            <p:spPr>
              <a:xfrm>
                <a:off x="5309625" y="391075"/>
                <a:ext cx="35031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3" name="Google Shape;3013;p34"/>
              <p:cNvGrpSpPr/>
              <p:nvPr/>
            </p:nvGrpSpPr>
            <p:grpSpPr>
              <a:xfrm flipH="1" rot="10800000">
                <a:off x="5314549" y="395586"/>
                <a:ext cx="3493047" cy="4375061"/>
                <a:chOff x="697175" y="461850"/>
                <a:chExt cx="1672675" cy="2098250"/>
              </a:xfrm>
            </p:grpSpPr>
            <p:sp>
              <p:nvSpPr>
                <p:cNvPr id="3014" name="Google Shape;3014;p34"/>
                <p:cNvSpPr/>
                <p:nvPr/>
              </p:nvSpPr>
              <p:spPr>
                <a:xfrm>
                  <a:off x="1341150" y="2552100"/>
                  <a:ext cx="18000" cy="6525"/>
                </a:xfrm>
                <a:custGeom>
                  <a:rect b="b" l="l" r="r" t="t"/>
                  <a:pathLst>
                    <a:path extrusionOk="0" h="261" w="72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4"/>
                <p:cNvSpPr/>
                <p:nvPr/>
              </p:nvSpPr>
              <p:spPr>
                <a:xfrm>
                  <a:off x="1332375" y="2556175"/>
                  <a:ext cx="6350" cy="3425"/>
                </a:xfrm>
                <a:custGeom>
                  <a:rect b="b" l="l" r="r" t="t"/>
                  <a:pathLst>
                    <a:path extrusionOk="0" h="137" w="254">
                      <a:moveTo>
                        <a:pt x="59" y="1"/>
                      </a:moveTo>
                      <a:cubicBezTo>
                        <a:pt x="40" y="59"/>
                        <a:pt x="40" y="78"/>
                        <a:pt x="1" y="137"/>
                      </a:cubicBezTo>
                      <a:lnTo>
                        <a:pt x="254" y="137"/>
                      </a:lnTo>
                      <a:lnTo>
                        <a:pt x="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4"/>
                <p:cNvSpPr/>
                <p:nvPr/>
              </p:nvSpPr>
              <p:spPr>
                <a:xfrm>
                  <a:off x="1223925" y="2494400"/>
                  <a:ext cx="20950" cy="11450"/>
                </a:xfrm>
                <a:custGeom>
                  <a:rect b="b" l="l" r="r" t="t"/>
                  <a:pathLst>
                    <a:path extrusionOk="0" h="458" w="838">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4"/>
                <p:cNvSpPr/>
                <p:nvPr/>
              </p:nvSpPr>
              <p:spPr>
                <a:xfrm>
                  <a:off x="1233175" y="2490050"/>
                  <a:ext cx="19950" cy="11200"/>
                </a:xfrm>
                <a:custGeom>
                  <a:rect b="b" l="l" r="r" t="t"/>
                  <a:pathLst>
                    <a:path extrusionOk="0" h="448" w="798">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4"/>
                <p:cNvSpPr/>
                <p:nvPr/>
              </p:nvSpPr>
              <p:spPr>
                <a:xfrm>
                  <a:off x="898595" y="2557575"/>
                  <a:ext cx="19908" cy="1498"/>
                </a:xfrm>
                <a:custGeom>
                  <a:rect b="b" l="l" r="r" t="t"/>
                  <a:pathLst>
                    <a:path extrusionOk="0" h="106" w="796">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4"/>
                <p:cNvSpPr/>
                <p:nvPr/>
              </p:nvSpPr>
              <p:spPr>
                <a:xfrm>
                  <a:off x="1116925" y="2428150"/>
                  <a:ext cx="29200" cy="15550"/>
                </a:xfrm>
                <a:custGeom>
                  <a:rect b="b" l="l" r="r" t="t"/>
                  <a:pathLst>
                    <a:path extrusionOk="0" h="622" w="1168">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4"/>
                <p:cNvSpPr/>
                <p:nvPr/>
              </p:nvSpPr>
              <p:spPr>
                <a:xfrm>
                  <a:off x="1094050" y="2093150"/>
                  <a:ext cx="34075" cy="18500"/>
                </a:xfrm>
                <a:custGeom>
                  <a:rect b="b" l="l" r="r" t="t"/>
                  <a:pathLst>
                    <a:path extrusionOk="0" h="740" w="1363">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4"/>
                <p:cNvSpPr/>
                <p:nvPr/>
              </p:nvSpPr>
              <p:spPr>
                <a:xfrm>
                  <a:off x="1057100" y="2114550"/>
                  <a:ext cx="34075" cy="18125"/>
                </a:xfrm>
                <a:custGeom>
                  <a:rect b="b" l="l" r="r" t="t"/>
                  <a:pathLst>
                    <a:path extrusionOk="0" h="725" w="1363">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4"/>
                <p:cNvSpPr/>
                <p:nvPr/>
              </p:nvSpPr>
              <p:spPr>
                <a:xfrm>
                  <a:off x="888325" y="1452200"/>
                  <a:ext cx="112375" cy="66575"/>
                </a:xfrm>
                <a:custGeom>
                  <a:rect b="b" l="l" r="r" t="t"/>
                  <a:pathLst>
                    <a:path extrusionOk="0" h="2663" w="4495">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4"/>
                <p:cNvSpPr/>
                <p:nvPr/>
              </p:nvSpPr>
              <p:spPr>
                <a:xfrm>
                  <a:off x="697175" y="1468450"/>
                  <a:ext cx="332225" cy="195250"/>
                </a:xfrm>
                <a:custGeom>
                  <a:rect b="b" l="l" r="r" t="t"/>
                  <a:pathLst>
                    <a:path extrusionOk="0" h="7810" w="13289">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4"/>
                <p:cNvSpPr/>
                <p:nvPr/>
              </p:nvSpPr>
              <p:spPr>
                <a:xfrm>
                  <a:off x="697175" y="1419325"/>
                  <a:ext cx="245650" cy="146625"/>
                </a:xfrm>
                <a:custGeom>
                  <a:rect b="b" l="l" r="r" t="t"/>
                  <a:pathLst>
                    <a:path extrusionOk="0" h="5865" w="9826">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4"/>
                <p:cNvSpPr/>
                <p:nvPr/>
              </p:nvSpPr>
              <p:spPr>
                <a:xfrm>
                  <a:off x="722950" y="1435650"/>
                  <a:ext cx="248575" cy="144875"/>
                </a:xfrm>
                <a:custGeom>
                  <a:rect b="b" l="l" r="r" t="t"/>
                  <a:pathLst>
                    <a:path extrusionOk="0" h="5795" w="9943">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4"/>
                <p:cNvSpPr/>
                <p:nvPr/>
              </p:nvSpPr>
              <p:spPr>
                <a:xfrm>
                  <a:off x="882500" y="1485475"/>
                  <a:ext cx="175100" cy="102350"/>
                </a:xfrm>
                <a:custGeom>
                  <a:rect b="b" l="l" r="r" t="t"/>
                  <a:pathLst>
                    <a:path extrusionOk="0" h="4094" w="7004">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4"/>
                <p:cNvSpPr/>
                <p:nvPr/>
              </p:nvSpPr>
              <p:spPr>
                <a:xfrm>
                  <a:off x="697175" y="1502500"/>
                  <a:ext cx="389625" cy="229300"/>
                </a:xfrm>
                <a:custGeom>
                  <a:rect b="b" l="l" r="r" t="t"/>
                  <a:pathLst>
                    <a:path extrusionOk="0" h="9172" w="15585">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4"/>
                <p:cNvSpPr/>
                <p:nvPr/>
              </p:nvSpPr>
              <p:spPr>
                <a:xfrm>
                  <a:off x="697175" y="1519025"/>
                  <a:ext cx="418325" cy="246325"/>
                </a:xfrm>
                <a:custGeom>
                  <a:rect b="b" l="l" r="r" t="t"/>
                  <a:pathLst>
                    <a:path extrusionOk="0" h="9853" w="16733">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4"/>
                <p:cNvSpPr/>
                <p:nvPr/>
              </p:nvSpPr>
              <p:spPr>
                <a:xfrm>
                  <a:off x="704975" y="1535350"/>
                  <a:ext cx="439200" cy="254800"/>
                </a:xfrm>
                <a:custGeom>
                  <a:rect b="b" l="l" r="r" t="t"/>
                  <a:pathLst>
                    <a:path extrusionOk="0" h="10192" w="17568">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4"/>
                <p:cNvSpPr/>
                <p:nvPr/>
              </p:nvSpPr>
              <p:spPr>
                <a:xfrm>
                  <a:off x="927725" y="1551625"/>
                  <a:ext cx="245650" cy="143700"/>
                </a:xfrm>
                <a:custGeom>
                  <a:rect b="b" l="l" r="r" t="t"/>
                  <a:pathLst>
                    <a:path extrusionOk="0" h="5748" w="9826">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4"/>
                <p:cNvSpPr/>
                <p:nvPr/>
              </p:nvSpPr>
              <p:spPr>
                <a:xfrm>
                  <a:off x="829000" y="1568650"/>
                  <a:ext cx="373050" cy="216650"/>
                </a:xfrm>
                <a:custGeom>
                  <a:rect b="b" l="l" r="r" t="t"/>
                  <a:pathLst>
                    <a:path extrusionOk="0" h="8666" w="14922">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4"/>
                <p:cNvSpPr/>
                <p:nvPr/>
              </p:nvSpPr>
              <p:spPr>
                <a:xfrm>
                  <a:off x="1005550" y="1585200"/>
                  <a:ext cx="224725" cy="131025"/>
                </a:xfrm>
                <a:custGeom>
                  <a:rect b="b" l="l" r="r" t="t"/>
                  <a:pathLst>
                    <a:path extrusionOk="0" h="5241" w="8989">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4"/>
                <p:cNvSpPr/>
                <p:nvPr/>
              </p:nvSpPr>
              <p:spPr>
                <a:xfrm>
                  <a:off x="1092600" y="1602225"/>
                  <a:ext cx="166850" cy="97475"/>
                </a:xfrm>
                <a:custGeom>
                  <a:rect b="b" l="l" r="r" t="t"/>
                  <a:pathLst>
                    <a:path extrusionOk="0" h="3899" w="6674">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4"/>
                <p:cNvSpPr/>
                <p:nvPr/>
              </p:nvSpPr>
              <p:spPr>
                <a:xfrm>
                  <a:off x="741450" y="1618750"/>
                  <a:ext cx="546700" cy="316850"/>
                </a:xfrm>
                <a:custGeom>
                  <a:rect b="b" l="l" r="r" t="t"/>
                  <a:pathLst>
                    <a:path extrusionOk="0" h="12674" w="21868">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4"/>
                <p:cNvSpPr/>
                <p:nvPr/>
              </p:nvSpPr>
              <p:spPr>
                <a:xfrm>
                  <a:off x="870825" y="1635075"/>
                  <a:ext cx="446025" cy="258675"/>
                </a:xfrm>
                <a:custGeom>
                  <a:rect b="b" l="l" r="r" t="t"/>
                  <a:pathLst>
                    <a:path extrusionOk="0" h="10347" w="17841">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4"/>
                <p:cNvSpPr/>
                <p:nvPr/>
              </p:nvSpPr>
              <p:spPr>
                <a:xfrm>
                  <a:off x="1037150" y="1651325"/>
                  <a:ext cx="308400" cy="179700"/>
                </a:xfrm>
                <a:custGeom>
                  <a:rect b="b" l="l" r="r" t="t"/>
                  <a:pathLst>
                    <a:path extrusionOk="0" h="7188" w="12336">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4"/>
                <p:cNvSpPr/>
                <p:nvPr/>
              </p:nvSpPr>
              <p:spPr>
                <a:xfrm>
                  <a:off x="1163125" y="1668350"/>
                  <a:ext cx="211600" cy="123275"/>
                </a:xfrm>
                <a:custGeom>
                  <a:rect b="b" l="l" r="r" t="t"/>
                  <a:pathLst>
                    <a:path extrusionOk="0" h="4931" w="8464">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4"/>
                <p:cNvSpPr/>
                <p:nvPr/>
              </p:nvSpPr>
              <p:spPr>
                <a:xfrm>
                  <a:off x="697175" y="1684900"/>
                  <a:ext cx="705750" cy="412650"/>
                </a:xfrm>
                <a:custGeom>
                  <a:rect b="b" l="l" r="r" t="t"/>
                  <a:pathLst>
                    <a:path extrusionOk="0" h="16506" w="2823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4"/>
                <p:cNvSpPr/>
                <p:nvPr/>
              </p:nvSpPr>
              <p:spPr>
                <a:xfrm>
                  <a:off x="1258950" y="1701925"/>
                  <a:ext cx="173175" cy="101850"/>
                </a:xfrm>
                <a:custGeom>
                  <a:rect b="b" l="l" r="r" t="t"/>
                  <a:pathLst>
                    <a:path extrusionOk="0" h="4074" w="6927">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4"/>
                <p:cNvSpPr/>
                <p:nvPr/>
              </p:nvSpPr>
              <p:spPr>
                <a:xfrm>
                  <a:off x="1257000" y="1805700"/>
                  <a:ext cx="25" cy="25"/>
                </a:xfrm>
                <a:custGeom>
                  <a:rect b="b" l="l" r="r" t="t"/>
                  <a:pathLst>
                    <a:path extrusionOk="0" h="1" w="1">
                      <a:moveTo>
                        <a:pt x="0" y="1"/>
                      </a:move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4"/>
                <p:cNvSpPr/>
                <p:nvPr/>
              </p:nvSpPr>
              <p:spPr>
                <a:xfrm>
                  <a:off x="1341150" y="1717750"/>
                  <a:ext cx="119675" cy="70950"/>
                </a:xfrm>
                <a:custGeom>
                  <a:rect b="b" l="l" r="r" t="t"/>
                  <a:pathLst>
                    <a:path extrusionOk="0" h="2838" w="4787">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4"/>
                <p:cNvSpPr/>
                <p:nvPr/>
              </p:nvSpPr>
              <p:spPr>
                <a:xfrm>
                  <a:off x="2158250" y="1441225"/>
                  <a:ext cx="211600" cy="126675"/>
                </a:xfrm>
                <a:custGeom>
                  <a:rect b="b" l="l" r="r" t="t"/>
                  <a:pathLst>
                    <a:path extrusionOk="0" h="5067" w="8464">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4"/>
                <p:cNvSpPr/>
                <p:nvPr/>
              </p:nvSpPr>
              <p:spPr>
                <a:xfrm>
                  <a:off x="2129075" y="1457675"/>
                  <a:ext cx="240275" cy="142800"/>
                </a:xfrm>
                <a:custGeom>
                  <a:rect b="b" l="l" r="r" t="t"/>
                  <a:pathLst>
                    <a:path extrusionOk="0" h="5712" w="9611">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4"/>
                <p:cNvSpPr/>
                <p:nvPr/>
              </p:nvSpPr>
              <p:spPr>
                <a:xfrm>
                  <a:off x="2100375" y="1474125"/>
                  <a:ext cx="268500" cy="160400"/>
                </a:xfrm>
                <a:custGeom>
                  <a:rect b="b" l="l" r="r" t="t"/>
                  <a:pathLst>
                    <a:path extrusionOk="0" h="6416" w="1074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4"/>
                <p:cNvSpPr/>
                <p:nvPr/>
              </p:nvSpPr>
              <p:spPr>
                <a:xfrm>
                  <a:off x="2071675" y="1490825"/>
                  <a:ext cx="298175" cy="176775"/>
                </a:xfrm>
                <a:custGeom>
                  <a:rect b="b" l="l" r="r" t="t"/>
                  <a:pathLst>
                    <a:path extrusionOk="0" h="7071" w="11927">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4"/>
                <p:cNvSpPr/>
                <p:nvPr/>
              </p:nvSpPr>
              <p:spPr>
                <a:xfrm>
                  <a:off x="2042500" y="1507525"/>
                  <a:ext cx="325875" cy="191200"/>
                </a:xfrm>
                <a:custGeom>
                  <a:rect b="b" l="l" r="r" t="t"/>
                  <a:pathLst>
                    <a:path extrusionOk="0" h="7648" w="13035">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4"/>
                <p:cNvSpPr/>
                <p:nvPr/>
              </p:nvSpPr>
              <p:spPr>
                <a:xfrm>
                  <a:off x="2014275" y="1523925"/>
                  <a:ext cx="355075" cy="209825"/>
                </a:xfrm>
                <a:custGeom>
                  <a:rect b="b" l="l" r="r" t="t"/>
                  <a:pathLst>
                    <a:path extrusionOk="0" h="8393" w="14203">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4"/>
                <p:cNvSpPr/>
                <p:nvPr/>
              </p:nvSpPr>
              <p:spPr>
                <a:xfrm>
                  <a:off x="1985575" y="1540825"/>
                  <a:ext cx="375025" cy="217725"/>
                </a:xfrm>
                <a:custGeom>
                  <a:rect b="b" l="l" r="r" t="t"/>
                  <a:pathLst>
                    <a:path extrusionOk="0" h="8709" w="15001">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4"/>
                <p:cNvSpPr/>
                <p:nvPr/>
              </p:nvSpPr>
              <p:spPr>
                <a:xfrm>
                  <a:off x="1956400" y="1557850"/>
                  <a:ext cx="184375" cy="107325"/>
                </a:xfrm>
                <a:custGeom>
                  <a:rect b="b" l="l" r="r" t="t"/>
                  <a:pathLst>
                    <a:path extrusionOk="0" h="4293" w="7375">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4"/>
                <p:cNvSpPr/>
                <p:nvPr/>
              </p:nvSpPr>
              <p:spPr>
                <a:xfrm>
                  <a:off x="1927700" y="1574025"/>
                  <a:ext cx="327850" cy="190850"/>
                </a:xfrm>
                <a:custGeom>
                  <a:rect b="b" l="l" r="r" t="t"/>
                  <a:pathLst>
                    <a:path extrusionOk="0" h="7634" w="13114">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4"/>
                <p:cNvSpPr/>
                <p:nvPr/>
              </p:nvSpPr>
              <p:spPr>
                <a:xfrm>
                  <a:off x="1899000" y="1590550"/>
                  <a:ext cx="470850" cy="276450"/>
                </a:xfrm>
                <a:custGeom>
                  <a:rect b="b" l="l" r="r" t="t"/>
                  <a:pathLst>
                    <a:path extrusionOk="0" h="11058" w="18834">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4"/>
                <p:cNvSpPr/>
                <p:nvPr/>
              </p:nvSpPr>
              <p:spPr>
                <a:xfrm>
                  <a:off x="1869825" y="1607000"/>
                  <a:ext cx="233000" cy="135975"/>
                </a:xfrm>
                <a:custGeom>
                  <a:rect b="b" l="l" r="r" t="t"/>
                  <a:pathLst>
                    <a:path extrusionOk="0" h="5439" w="932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4"/>
                <p:cNvSpPr/>
                <p:nvPr/>
              </p:nvSpPr>
              <p:spPr>
                <a:xfrm>
                  <a:off x="1841625" y="1624000"/>
                  <a:ext cx="512175" cy="297475"/>
                </a:xfrm>
                <a:custGeom>
                  <a:rect b="b" l="l" r="r" t="t"/>
                  <a:pathLst>
                    <a:path extrusionOk="0" h="11899" w="20487">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4"/>
                <p:cNvSpPr/>
                <p:nvPr/>
              </p:nvSpPr>
              <p:spPr>
                <a:xfrm>
                  <a:off x="1812425" y="1641025"/>
                  <a:ext cx="370650" cy="214800"/>
                </a:xfrm>
                <a:custGeom>
                  <a:rect b="b" l="l" r="r" t="t"/>
                  <a:pathLst>
                    <a:path extrusionOk="0" h="8592" w="14826">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4"/>
                <p:cNvSpPr/>
                <p:nvPr/>
              </p:nvSpPr>
              <p:spPr>
                <a:xfrm>
                  <a:off x="1783750" y="1657100"/>
                  <a:ext cx="504375" cy="291625"/>
                </a:xfrm>
                <a:custGeom>
                  <a:rect b="b" l="l" r="r" t="t"/>
                  <a:pathLst>
                    <a:path extrusionOk="0" h="11665" w="20175">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4"/>
                <p:cNvSpPr/>
                <p:nvPr/>
              </p:nvSpPr>
              <p:spPr>
                <a:xfrm>
                  <a:off x="1755050" y="1674575"/>
                  <a:ext cx="504875" cy="292150"/>
                </a:xfrm>
                <a:custGeom>
                  <a:rect b="b" l="l" r="r" t="t"/>
                  <a:pathLst>
                    <a:path extrusionOk="0" h="11686" w="20195">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4"/>
                <p:cNvSpPr/>
                <p:nvPr/>
              </p:nvSpPr>
              <p:spPr>
                <a:xfrm>
                  <a:off x="1725850" y="1690775"/>
                  <a:ext cx="504900" cy="292475"/>
                </a:xfrm>
                <a:custGeom>
                  <a:rect b="b" l="l" r="r" t="t"/>
                  <a:pathLst>
                    <a:path extrusionOk="0" h="11699" w="20196">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4"/>
                <p:cNvSpPr/>
                <p:nvPr/>
              </p:nvSpPr>
              <p:spPr>
                <a:xfrm>
                  <a:off x="1697175" y="1707175"/>
                  <a:ext cx="504875" cy="292125"/>
                </a:xfrm>
                <a:custGeom>
                  <a:rect b="b" l="l" r="r" t="t"/>
                  <a:pathLst>
                    <a:path extrusionOk="0" h="11685" w="20195">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4"/>
                <p:cNvSpPr/>
                <p:nvPr/>
              </p:nvSpPr>
              <p:spPr>
                <a:xfrm>
                  <a:off x="1668950" y="1723725"/>
                  <a:ext cx="504400" cy="291625"/>
                </a:xfrm>
                <a:custGeom>
                  <a:rect b="b" l="l" r="r" t="t"/>
                  <a:pathLst>
                    <a:path extrusionOk="0" h="11665" w="20176">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4"/>
                <p:cNvSpPr/>
                <p:nvPr/>
              </p:nvSpPr>
              <p:spPr>
                <a:xfrm>
                  <a:off x="2186950" y="1424600"/>
                  <a:ext cx="182900" cy="110225"/>
                </a:xfrm>
                <a:custGeom>
                  <a:rect b="b" l="l" r="r" t="t"/>
                  <a:pathLst>
                    <a:path extrusionOk="0" h="4409" w="7316">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4"/>
                <p:cNvSpPr/>
                <p:nvPr/>
              </p:nvSpPr>
              <p:spPr>
                <a:xfrm>
                  <a:off x="2200575" y="1190425"/>
                  <a:ext cx="167800" cy="101200"/>
                </a:xfrm>
                <a:custGeom>
                  <a:rect b="b" l="l" r="r" t="t"/>
                  <a:pathLst>
                    <a:path extrusionOk="0" h="4048" w="6712">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4"/>
                <p:cNvSpPr/>
                <p:nvPr/>
              </p:nvSpPr>
              <p:spPr>
                <a:xfrm>
                  <a:off x="2173825" y="1223500"/>
                  <a:ext cx="89025" cy="53050"/>
                </a:xfrm>
                <a:custGeom>
                  <a:rect b="b" l="l" r="r" t="t"/>
                  <a:pathLst>
                    <a:path extrusionOk="0" h="2122" w="3561">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4"/>
                <p:cNvSpPr/>
                <p:nvPr/>
              </p:nvSpPr>
              <p:spPr>
                <a:xfrm>
                  <a:off x="2147050" y="1127700"/>
                  <a:ext cx="221325" cy="133275"/>
                </a:xfrm>
                <a:custGeom>
                  <a:rect b="b" l="l" r="r" t="t"/>
                  <a:pathLst>
                    <a:path extrusionOk="0" h="5331" w="8853">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4"/>
                <p:cNvSpPr/>
                <p:nvPr/>
              </p:nvSpPr>
              <p:spPr>
                <a:xfrm>
                  <a:off x="2119825" y="1096075"/>
                  <a:ext cx="249050" cy="148850"/>
                </a:xfrm>
                <a:custGeom>
                  <a:rect b="b" l="l" r="r" t="t"/>
                  <a:pathLst>
                    <a:path extrusionOk="0" h="5954" w="9962">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4"/>
                <p:cNvSpPr/>
                <p:nvPr/>
              </p:nvSpPr>
              <p:spPr>
                <a:xfrm>
                  <a:off x="1815350" y="1065425"/>
                  <a:ext cx="554000" cy="324925"/>
                </a:xfrm>
                <a:custGeom>
                  <a:rect b="b" l="l" r="r" t="t"/>
                  <a:pathLst>
                    <a:path extrusionOk="0" h="12997" w="2216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4"/>
                <p:cNvSpPr/>
                <p:nvPr/>
              </p:nvSpPr>
              <p:spPr>
                <a:xfrm>
                  <a:off x="1788600" y="1033825"/>
                  <a:ext cx="579775" cy="340475"/>
                </a:xfrm>
                <a:custGeom>
                  <a:rect b="b" l="l" r="r" t="t"/>
                  <a:pathLst>
                    <a:path extrusionOk="0" h="13619" w="23191">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4"/>
                <p:cNvSpPr/>
                <p:nvPr/>
              </p:nvSpPr>
              <p:spPr>
                <a:xfrm>
                  <a:off x="1761850" y="1055700"/>
                  <a:ext cx="522875" cy="303525"/>
                </a:xfrm>
                <a:custGeom>
                  <a:rect b="b" l="l" r="r" t="t"/>
                  <a:pathLst>
                    <a:path extrusionOk="0" h="12141" w="20915">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4"/>
                <p:cNvSpPr/>
                <p:nvPr/>
              </p:nvSpPr>
              <p:spPr>
                <a:xfrm>
                  <a:off x="1735100" y="1111150"/>
                  <a:ext cx="398850" cy="232525"/>
                </a:xfrm>
                <a:custGeom>
                  <a:rect b="b" l="l" r="r" t="t"/>
                  <a:pathLst>
                    <a:path extrusionOk="0" h="9301" w="15954">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4"/>
                <p:cNvSpPr/>
                <p:nvPr/>
              </p:nvSpPr>
              <p:spPr>
                <a:xfrm>
                  <a:off x="1707875" y="1051825"/>
                  <a:ext cx="475700" cy="276275"/>
                </a:xfrm>
                <a:custGeom>
                  <a:rect b="b" l="l" r="r" t="t"/>
                  <a:pathLst>
                    <a:path extrusionOk="0" h="11051" w="19028">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4"/>
                <p:cNvSpPr/>
                <p:nvPr/>
              </p:nvSpPr>
              <p:spPr>
                <a:xfrm>
                  <a:off x="1680625" y="974000"/>
                  <a:ext cx="584650" cy="339025"/>
                </a:xfrm>
                <a:custGeom>
                  <a:rect b="b" l="l" r="r" t="t"/>
                  <a:pathLst>
                    <a:path extrusionOk="0" h="13561" w="23386">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4"/>
                <p:cNvSpPr/>
                <p:nvPr/>
              </p:nvSpPr>
              <p:spPr>
                <a:xfrm>
                  <a:off x="1654375" y="879650"/>
                  <a:ext cx="714975" cy="417825"/>
                </a:xfrm>
                <a:custGeom>
                  <a:rect b="b" l="l" r="r" t="t"/>
                  <a:pathLst>
                    <a:path extrusionOk="0" h="16713" w="28599">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4"/>
                <p:cNvSpPr/>
                <p:nvPr/>
              </p:nvSpPr>
              <p:spPr>
                <a:xfrm>
                  <a:off x="1627625" y="853200"/>
                  <a:ext cx="737350" cy="428225"/>
                </a:xfrm>
                <a:custGeom>
                  <a:rect b="b" l="l" r="r" t="t"/>
                  <a:pathLst>
                    <a:path extrusionOk="0" h="17129" w="29494">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4"/>
                <p:cNvSpPr/>
                <p:nvPr/>
              </p:nvSpPr>
              <p:spPr>
                <a:xfrm>
                  <a:off x="1573150" y="1036250"/>
                  <a:ext cx="369175" cy="215000"/>
                </a:xfrm>
                <a:custGeom>
                  <a:rect b="b" l="l" r="r" t="t"/>
                  <a:pathLst>
                    <a:path extrusionOk="0" h="8600" w="14767">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4"/>
                <p:cNvSpPr/>
                <p:nvPr/>
              </p:nvSpPr>
              <p:spPr>
                <a:xfrm>
                  <a:off x="1588700" y="11943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4"/>
                <p:cNvSpPr/>
                <p:nvPr/>
              </p:nvSpPr>
              <p:spPr>
                <a:xfrm>
                  <a:off x="1546400" y="1225450"/>
                  <a:ext cx="14125" cy="9750"/>
                </a:xfrm>
                <a:custGeom>
                  <a:rect b="b" l="l" r="r" t="t"/>
                  <a:pathLst>
                    <a:path extrusionOk="0" h="390" w="565">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4"/>
                <p:cNvSpPr/>
                <p:nvPr/>
              </p:nvSpPr>
              <p:spPr>
                <a:xfrm>
                  <a:off x="1642200" y="1163200"/>
                  <a:ext cx="26775" cy="16075"/>
                </a:xfrm>
                <a:custGeom>
                  <a:rect b="b" l="l" r="r" t="t"/>
                  <a:pathLst>
                    <a:path extrusionOk="0" h="643" w="1071">
                      <a:moveTo>
                        <a:pt x="818" y="0"/>
                      </a:moveTo>
                      <a:lnTo>
                        <a:pt x="1" y="487"/>
                      </a:lnTo>
                      <a:lnTo>
                        <a:pt x="234" y="642"/>
                      </a:lnTo>
                      <a:lnTo>
                        <a:pt x="1071" y="156"/>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4"/>
                <p:cNvSpPr/>
                <p:nvPr/>
              </p:nvSpPr>
              <p:spPr>
                <a:xfrm>
                  <a:off x="1560975" y="1210375"/>
                  <a:ext cx="27750" cy="15100"/>
                </a:xfrm>
                <a:custGeom>
                  <a:rect b="b" l="l" r="r" t="t"/>
                  <a:pathLst>
                    <a:path extrusionOk="0" h="604" w="1110">
                      <a:moveTo>
                        <a:pt x="857" y="1"/>
                      </a:moveTo>
                      <a:lnTo>
                        <a:pt x="1" y="468"/>
                      </a:lnTo>
                      <a:lnTo>
                        <a:pt x="254" y="604"/>
                      </a:lnTo>
                      <a:lnTo>
                        <a:pt x="111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4"/>
                <p:cNvSpPr/>
                <p:nvPr/>
              </p:nvSpPr>
              <p:spPr>
                <a:xfrm>
                  <a:off x="1696200" y="1132550"/>
                  <a:ext cx="26775" cy="15600"/>
                </a:xfrm>
                <a:custGeom>
                  <a:rect b="b" l="l" r="r" t="t"/>
                  <a:pathLst>
                    <a:path extrusionOk="0" h="624" w="1071">
                      <a:moveTo>
                        <a:pt x="817" y="1"/>
                      </a:moveTo>
                      <a:lnTo>
                        <a:pt x="0" y="487"/>
                      </a:lnTo>
                      <a:lnTo>
                        <a:pt x="234" y="623"/>
                      </a:lnTo>
                      <a:lnTo>
                        <a:pt x="1070" y="137"/>
                      </a:lnTo>
                      <a:lnTo>
                        <a:pt x="8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4"/>
                <p:cNvSpPr/>
                <p:nvPr/>
              </p:nvSpPr>
              <p:spPr>
                <a:xfrm>
                  <a:off x="1722950" y="872825"/>
                  <a:ext cx="448450" cy="259750"/>
                </a:xfrm>
                <a:custGeom>
                  <a:rect b="b" l="l" r="r" t="t"/>
                  <a:pathLst>
                    <a:path extrusionOk="0" h="10390" w="17938">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4"/>
                <p:cNvSpPr/>
                <p:nvPr/>
              </p:nvSpPr>
              <p:spPr>
                <a:xfrm>
                  <a:off x="1615450" y="1179250"/>
                  <a:ext cx="26775" cy="15100"/>
                </a:xfrm>
                <a:custGeom>
                  <a:rect b="b" l="l" r="r" t="t"/>
                  <a:pathLst>
                    <a:path extrusionOk="0" h="604" w="1071">
                      <a:moveTo>
                        <a:pt x="818" y="0"/>
                      </a:moveTo>
                      <a:lnTo>
                        <a:pt x="1" y="467"/>
                      </a:lnTo>
                      <a:lnTo>
                        <a:pt x="234" y="604"/>
                      </a:lnTo>
                      <a:lnTo>
                        <a:pt x="1071" y="117"/>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4"/>
                <p:cNvSpPr/>
                <p:nvPr/>
              </p:nvSpPr>
              <p:spPr>
                <a:xfrm>
                  <a:off x="1668950" y="1148125"/>
                  <a:ext cx="27275" cy="15100"/>
                </a:xfrm>
                <a:custGeom>
                  <a:rect b="b" l="l" r="r" t="t"/>
                  <a:pathLst>
                    <a:path extrusionOk="0" h="604" w="1091">
                      <a:moveTo>
                        <a:pt x="837" y="0"/>
                      </a:moveTo>
                      <a:lnTo>
                        <a:pt x="1" y="467"/>
                      </a:lnTo>
                      <a:lnTo>
                        <a:pt x="234" y="603"/>
                      </a:lnTo>
                      <a:lnTo>
                        <a:pt x="1090"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4"/>
                <p:cNvSpPr/>
                <p:nvPr/>
              </p:nvSpPr>
              <p:spPr>
                <a:xfrm>
                  <a:off x="1588700" y="1163200"/>
                  <a:ext cx="26775" cy="16075"/>
                </a:xfrm>
                <a:custGeom>
                  <a:rect b="b" l="l" r="r" t="t"/>
                  <a:pathLst>
                    <a:path extrusionOk="0" h="643" w="1071">
                      <a:moveTo>
                        <a:pt x="818" y="0"/>
                      </a:moveTo>
                      <a:lnTo>
                        <a:pt x="1" y="487"/>
                      </a:lnTo>
                      <a:lnTo>
                        <a:pt x="234" y="642"/>
                      </a:lnTo>
                      <a:lnTo>
                        <a:pt x="1071" y="156"/>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4"/>
                <p:cNvSpPr/>
                <p:nvPr/>
              </p:nvSpPr>
              <p:spPr>
                <a:xfrm>
                  <a:off x="1560975" y="1179250"/>
                  <a:ext cx="27750" cy="15100"/>
                </a:xfrm>
                <a:custGeom>
                  <a:rect b="b" l="l" r="r" t="t"/>
                  <a:pathLst>
                    <a:path extrusionOk="0" h="604" w="1110">
                      <a:moveTo>
                        <a:pt x="857" y="0"/>
                      </a:moveTo>
                      <a:lnTo>
                        <a:pt x="1" y="467"/>
                      </a:lnTo>
                      <a:lnTo>
                        <a:pt x="254" y="604"/>
                      </a:lnTo>
                      <a:lnTo>
                        <a:pt x="1110" y="117"/>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4"/>
                <p:cNvSpPr/>
                <p:nvPr/>
              </p:nvSpPr>
              <p:spPr>
                <a:xfrm>
                  <a:off x="1696200" y="923425"/>
                  <a:ext cx="334150" cy="194075"/>
                </a:xfrm>
                <a:custGeom>
                  <a:rect b="b" l="l" r="r" t="t"/>
                  <a:pathLst>
                    <a:path extrusionOk="0" h="7763" w="13366">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4"/>
                <p:cNvSpPr/>
                <p:nvPr/>
              </p:nvSpPr>
              <p:spPr>
                <a:xfrm>
                  <a:off x="1642200" y="1132550"/>
                  <a:ext cx="26775" cy="15600"/>
                </a:xfrm>
                <a:custGeom>
                  <a:rect b="b" l="l" r="r" t="t"/>
                  <a:pathLst>
                    <a:path extrusionOk="0" h="624" w="1071">
                      <a:moveTo>
                        <a:pt x="818" y="1"/>
                      </a:moveTo>
                      <a:lnTo>
                        <a:pt x="1" y="487"/>
                      </a:lnTo>
                      <a:lnTo>
                        <a:pt x="234" y="623"/>
                      </a:lnTo>
                      <a:lnTo>
                        <a:pt x="1071" y="13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4"/>
                <p:cNvSpPr/>
                <p:nvPr/>
              </p:nvSpPr>
              <p:spPr>
                <a:xfrm>
                  <a:off x="1615450" y="1148125"/>
                  <a:ext cx="26775" cy="15100"/>
                </a:xfrm>
                <a:custGeom>
                  <a:rect b="b" l="l" r="r" t="t"/>
                  <a:pathLst>
                    <a:path extrusionOk="0" h="604" w="1071">
                      <a:moveTo>
                        <a:pt x="818" y="0"/>
                      </a:moveTo>
                      <a:lnTo>
                        <a:pt x="1" y="467"/>
                      </a:lnTo>
                      <a:lnTo>
                        <a:pt x="234" y="603"/>
                      </a:lnTo>
                      <a:lnTo>
                        <a:pt x="1071" y="117"/>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4"/>
                <p:cNvSpPr/>
                <p:nvPr/>
              </p:nvSpPr>
              <p:spPr>
                <a:xfrm>
                  <a:off x="1519650" y="1209400"/>
                  <a:ext cx="14125" cy="9750"/>
                </a:xfrm>
                <a:custGeom>
                  <a:rect b="b" l="l" r="r" t="t"/>
                  <a:pathLst>
                    <a:path extrusionOk="0" h="390" w="565">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4"/>
                <p:cNvSpPr/>
                <p:nvPr/>
              </p:nvSpPr>
              <p:spPr>
                <a:xfrm>
                  <a:off x="1668950" y="1117475"/>
                  <a:ext cx="27275" cy="15100"/>
                </a:xfrm>
                <a:custGeom>
                  <a:rect b="b" l="l" r="r" t="t"/>
                  <a:pathLst>
                    <a:path extrusionOk="0" h="604" w="1091">
                      <a:moveTo>
                        <a:pt x="837" y="1"/>
                      </a:moveTo>
                      <a:lnTo>
                        <a:pt x="1" y="448"/>
                      </a:lnTo>
                      <a:lnTo>
                        <a:pt x="234" y="604"/>
                      </a:lnTo>
                      <a:lnTo>
                        <a:pt x="109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4"/>
                <p:cNvSpPr/>
                <p:nvPr/>
              </p:nvSpPr>
              <p:spPr>
                <a:xfrm>
                  <a:off x="1534225" y="11943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4"/>
                <p:cNvSpPr/>
                <p:nvPr/>
              </p:nvSpPr>
              <p:spPr>
                <a:xfrm>
                  <a:off x="1560975" y="1148125"/>
                  <a:ext cx="27750" cy="15100"/>
                </a:xfrm>
                <a:custGeom>
                  <a:rect b="b" l="l" r="r" t="t"/>
                  <a:pathLst>
                    <a:path extrusionOk="0" h="604" w="1110">
                      <a:moveTo>
                        <a:pt x="857" y="0"/>
                      </a:moveTo>
                      <a:lnTo>
                        <a:pt x="1" y="467"/>
                      </a:lnTo>
                      <a:lnTo>
                        <a:pt x="254" y="603"/>
                      </a:lnTo>
                      <a:lnTo>
                        <a:pt x="1110" y="117"/>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4"/>
                <p:cNvSpPr/>
                <p:nvPr/>
              </p:nvSpPr>
              <p:spPr>
                <a:xfrm>
                  <a:off x="1507475" y="1179250"/>
                  <a:ext cx="26775" cy="15100"/>
                </a:xfrm>
                <a:custGeom>
                  <a:rect b="b" l="l" r="r" t="t"/>
                  <a:pathLst>
                    <a:path extrusionOk="0" h="604" w="1071">
                      <a:moveTo>
                        <a:pt x="837" y="0"/>
                      </a:moveTo>
                      <a:lnTo>
                        <a:pt x="1" y="467"/>
                      </a:lnTo>
                      <a:lnTo>
                        <a:pt x="254" y="604"/>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4"/>
                <p:cNvSpPr/>
                <p:nvPr/>
              </p:nvSpPr>
              <p:spPr>
                <a:xfrm>
                  <a:off x="1492900" y="1194325"/>
                  <a:ext cx="14125" cy="9750"/>
                </a:xfrm>
                <a:custGeom>
                  <a:rect b="b" l="l" r="r" t="t"/>
                  <a:pathLst>
                    <a:path extrusionOk="0" h="390" w="565">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4"/>
                <p:cNvSpPr/>
                <p:nvPr/>
              </p:nvSpPr>
              <p:spPr>
                <a:xfrm>
                  <a:off x="1615450" y="1117475"/>
                  <a:ext cx="26775" cy="15100"/>
                </a:xfrm>
                <a:custGeom>
                  <a:rect b="b" l="l" r="r" t="t"/>
                  <a:pathLst>
                    <a:path extrusionOk="0" h="604" w="1071">
                      <a:moveTo>
                        <a:pt x="818" y="1"/>
                      </a:moveTo>
                      <a:lnTo>
                        <a:pt x="1" y="448"/>
                      </a:lnTo>
                      <a:lnTo>
                        <a:pt x="234" y="604"/>
                      </a:lnTo>
                      <a:lnTo>
                        <a:pt x="1071" y="11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4"/>
                <p:cNvSpPr/>
                <p:nvPr/>
              </p:nvSpPr>
              <p:spPr>
                <a:xfrm>
                  <a:off x="1668950" y="944825"/>
                  <a:ext cx="271425" cy="157125"/>
                </a:xfrm>
                <a:custGeom>
                  <a:rect b="b" l="l" r="r" t="t"/>
                  <a:pathLst>
                    <a:path extrusionOk="0" h="6285" w="10857">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4"/>
                <p:cNvSpPr/>
                <p:nvPr/>
              </p:nvSpPr>
              <p:spPr>
                <a:xfrm>
                  <a:off x="1534225" y="1163200"/>
                  <a:ext cx="26775" cy="16075"/>
                </a:xfrm>
                <a:custGeom>
                  <a:rect b="b" l="l" r="r" t="t"/>
                  <a:pathLst>
                    <a:path extrusionOk="0" h="643" w="1071">
                      <a:moveTo>
                        <a:pt x="837" y="0"/>
                      </a:moveTo>
                      <a:lnTo>
                        <a:pt x="1" y="487"/>
                      </a:lnTo>
                      <a:lnTo>
                        <a:pt x="254" y="642"/>
                      </a:lnTo>
                      <a:lnTo>
                        <a:pt x="1071"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4"/>
                <p:cNvSpPr/>
                <p:nvPr/>
              </p:nvSpPr>
              <p:spPr>
                <a:xfrm>
                  <a:off x="1588700" y="1132550"/>
                  <a:ext cx="26775" cy="15600"/>
                </a:xfrm>
                <a:custGeom>
                  <a:rect b="b" l="l" r="r" t="t"/>
                  <a:pathLst>
                    <a:path extrusionOk="0" h="624" w="1071">
                      <a:moveTo>
                        <a:pt x="818" y="1"/>
                      </a:moveTo>
                      <a:lnTo>
                        <a:pt x="1" y="487"/>
                      </a:lnTo>
                      <a:lnTo>
                        <a:pt x="234" y="623"/>
                      </a:lnTo>
                      <a:lnTo>
                        <a:pt x="1071" y="13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4"/>
                <p:cNvSpPr/>
                <p:nvPr/>
              </p:nvSpPr>
              <p:spPr>
                <a:xfrm>
                  <a:off x="1642200" y="11014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4"/>
                <p:cNvSpPr/>
                <p:nvPr/>
              </p:nvSpPr>
              <p:spPr>
                <a:xfrm>
                  <a:off x="1480725" y="1163200"/>
                  <a:ext cx="26775" cy="16075"/>
                </a:xfrm>
                <a:custGeom>
                  <a:rect b="b" l="l" r="r" t="t"/>
                  <a:pathLst>
                    <a:path extrusionOk="0" h="643" w="1071">
                      <a:moveTo>
                        <a:pt x="837" y="0"/>
                      </a:moveTo>
                      <a:lnTo>
                        <a:pt x="1" y="487"/>
                      </a:lnTo>
                      <a:lnTo>
                        <a:pt x="254" y="642"/>
                      </a:lnTo>
                      <a:lnTo>
                        <a:pt x="1071"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4"/>
                <p:cNvSpPr/>
                <p:nvPr/>
              </p:nvSpPr>
              <p:spPr>
                <a:xfrm>
                  <a:off x="1507475" y="1148125"/>
                  <a:ext cx="26775" cy="15100"/>
                </a:xfrm>
                <a:custGeom>
                  <a:rect b="b" l="l" r="r" t="t"/>
                  <a:pathLst>
                    <a:path extrusionOk="0" h="604" w="1071">
                      <a:moveTo>
                        <a:pt x="837" y="0"/>
                      </a:moveTo>
                      <a:lnTo>
                        <a:pt x="1" y="467"/>
                      </a:lnTo>
                      <a:lnTo>
                        <a:pt x="254" y="603"/>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4"/>
                <p:cNvSpPr/>
                <p:nvPr/>
              </p:nvSpPr>
              <p:spPr>
                <a:xfrm>
                  <a:off x="1641725" y="763875"/>
                  <a:ext cx="557900" cy="322500"/>
                </a:xfrm>
                <a:custGeom>
                  <a:rect b="b" l="l" r="r" t="t"/>
                  <a:pathLst>
                    <a:path extrusionOk="0" h="12900" w="22316">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4"/>
                <p:cNvSpPr/>
                <p:nvPr/>
              </p:nvSpPr>
              <p:spPr>
                <a:xfrm>
                  <a:off x="1615450" y="1086350"/>
                  <a:ext cx="26775" cy="15100"/>
                </a:xfrm>
                <a:custGeom>
                  <a:rect b="b" l="l" r="r" t="t"/>
                  <a:pathLst>
                    <a:path extrusionOk="0" h="604" w="1071">
                      <a:moveTo>
                        <a:pt x="818" y="1"/>
                      </a:moveTo>
                      <a:lnTo>
                        <a:pt x="1" y="467"/>
                      </a:lnTo>
                      <a:lnTo>
                        <a:pt x="234" y="604"/>
                      </a:lnTo>
                      <a:lnTo>
                        <a:pt x="1071" y="11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4"/>
                <p:cNvSpPr/>
                <p:nvPr/>
              </p:nvSpPr>
              <p:spPr>
                <a:xfrm>
                  <a:off x="1534225" y="1132550"/>
                  <a:ext cx="26775" cy="15600"/>
                </a:xfrm>
                <a:custGeom>
                  <a:rect b="b" l="l" r="r" t="t"/>
                  <a:pathLst>
                    <a:path extrusionOk="0" h="624" w="1071">
                      <a:moveTo>
                        <a:pt x="837" y="1"/>
                      </a:moveTo>
                      <a:lnTo>
                        <a:pt x="1" y="487"/>
                      </a:lnTo>
                      <a:lnTo>
                        <a:pt x="254"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4"/>
                <p:cNvSpPr/>
                <p:nvPr/>
              </p:nvSpPr>
              <p:spPr>
                <a:xfrm>
                  <a:off x="1588700" y="11014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4"/>
                <p:cNvSpPr/>
                <p:nvPr/>
              </p:nvSpPr>
              <p:spPr>
                <a:xfrm>
                  <a:off x="1466150" y="1178775"/>
                  <a:ext cx="14125" cy="9750"/>
                </a:xfrm>
                <a:custGeom>
                  <a:rect b="b" l="l" r="r" t="t"/>
                  <a:pathLst>
                    <a:path extrusionOk="0" h="390" w="565">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4"/>
                <p:cNvSpPr/>
                <p:nvPr/>
              </p:nvSpPr>
              <p:spPr>
                <a:xfrm>
                  <a:off x="1560975" y="1117475"/>
                  <a:ext cx="27750" cy="15100"/>
                </a:xfrm>
                <a:custGeom>
                  <a:rect b="b" l="l" r="r" t="t"/>
                  <a:pathLst>
                    <a:path extrusionOk="0" h="604" w="1110">
                      <a:moveTo>
                        <a:pt x="857" y="1"/>
                      </a:moveTo>
                      <a:lnTo>
                        <a:pt x="1" y="448"/>
                      </a:lnTo>
                      <a:lnTo>
                        <a:pt x="254" y="604"/>
                      </a:lnTo>
                      <a:lnTo>
                        <a:pt x="1110" y="11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4"/>
                <p:cNvSpPr/>
                <p:nvPr/>
              </p:nvSpPr>
              <p:spPr>
                <a:xfrm>
                  <a:off x="1560975" y="1086350"/>
                  <a:ext cx="27750" cy="15100"/>
                </a:xfrm>
                <a:custGeom>
                  <a:rect b="b" l="l" r="r" t="t"/>
                  <a:pathLst>
                    <a:path extrusionOk="0" h="604" w="1110">
                      <a:moveTo>
                        <a:pt x="857" y="1"/>
                      </a:moveTo>
                      <a:lnTo>
                        <a:pt x="1" y="467"/>
                      </a:lnTo>
                      <a:lnTo>
                        <a:pt x="254" y="604"/>
                      </a:lnTo>
                      <a:lnTo>
                        <a:pt x="1110" y="11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4"/>
                <p:cNvSpPr/>
                <p:nvPr/>
              </p:nvSpPr>
              <p:spPr>
                <a:xfrm>
                  <a:off x="1534225" y="11014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4"/>
                <p:cNvSpPr/>
                <p:nvPr/>
              </p:nvSpPr>
              <p:spPr>
                <a:xfrm>
                  <a:off x="1615450" y="671475"/>
                  <a:ext cx="446525" cy="398850"/>
                </a:xfrm>
                <a:custGeom>
                  <a:rect b="b" l="l" r="r" t="t"/>
                  <a:pathLst>
                    <a:path extrusionOk="0" h="15954" w="17861">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4"/>
                <p:cNvSpPr/>
                <p:nvPr/>
              </p:nvSpPr>
              <p:spPr>
                <a:xfrm>
                  <a:off x="1480725" y="1132550"/>
                  <a:ext cx="26775" cy="15600"/>
                </a:xfrm>
                <a:custGeom>
                  <a:rect b="b" l="l" r="r" t="t"/>
                  <a:pathLst>
                    <a:path extrusionOk="0" h="624" w="1071">
                      <a:moveTo>
                        <a:pt x="837" y="1"/>
                      </a:moveTo>
                      <a:lnTo>
                        <a:pt x="1" y="487"/>
                      </a:lnTo>
                      <a:lnTo>
                        <a:pt x="254"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4"/>
                <p:cNvSpPr/>
                <p:nvPr/>
              </p:nvSpPr>
              <p:spPr>
                <a:xfrm>
                  <a:off x="1507475" y="1117475"/>
                  <a:ext cx="26775" cy="15100"/>
                </a:xfrm>
                <a:custGeom>
                  <a:rect b="b" l="l" r="r" t="t"/>
                  <a:pathLst>
                    <a:path extrusionOk="0" h="604" w="1071">
                      <a:moveTo>
                        <a:pt x="837" y="1"/>
                      </a:moveTo>
                      <a:lnTo>
                        <a:pt x="1" y="448"/>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4"/>
                <p:cNvSpPr/>
                <p:nvPr/>
              </p:nvSpPr>
              <p:spPr>
                <a:xfrm>
                  <a:off x="1453975" y="1148125"/>
                  <a:ext cx="26775" cy="15100"/>
                </a:xfrm>
                <a:custGeom>
                  <a:rect b="b" l="l" r="r" t="t"/>
                  <a:pathLst>
                    <a:path extrusionOk="0" h="604" w="1071">
                      <a:moveTo>
                        <a:pt x="837" y="0"/>
                      </a:moveTo>
                      <a:lnTo>
                        <a:pt x="1" y="467"/>
                      </a:lnTo>
                      <a:lnTo>
                        <a:pt x="254" y="603"/>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4"/>
                <p:cNvSpPr/>
                <p:nvPr/>
              </p:nvSpPr>
              <p:spPr>
                <a:xfrm>
                  <a:off x="1438900" y="1163200"/>
                  <a:ext cx="14125" cy="9750"/>
                </a:xfrm>
                <a:custGeom>
                  <a:rect b="b" l="l" r="r" t="t"/>
                  <a:pathLst>
                    <a:path extrusionOk="0" h="390" w="565">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4"/>
                <p:cNvSpPr/>
                <p:nvPr/>
              </p:nvSpPr>
              <p:spPr>
                <a:xfrm>
                  <a:off x="1588700" y="1070300"/>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4"/>
                <p:cNvSpPr/>
                <p:nvPr/>
              </p:nvSpPr>
              <p:spPr>
                <a:xfrm>
                  <a:off x="1480725" y="11014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4"/>
                <p:cNvSpPr/>
                <p:nvPr/>
              </p:nvSpPr>
              <p:spPr>
                <a:xfrm>
                  <a:off x="1534225" y="1070300"/>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4"/>
                <p:cNvSpPr/>
                <p:nvPr/>
              </p:nvSpPr>
              <p:spPr>
                <a:xfrm>
                  <a:off x="1453975" y="1117475"/>
                  <a:ext cx="26775" cy="15100"/>
                </a:xfrm>
                <a:custGeom>
                  <a:rect b="b" l="l" r="r" t="t"/>
                  <a:pathLst>
                    <a:path extrusionOk="0" h="604" w="1071">
                      <a:moveTo>
                        <a:pt x="837" y="1"/>
                      </a:moveTo>
                      <a:lnTo>
                        <a:pt x="1" y="448"/>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4"/>
                <p:cNvSpPr/>
                <p:nvPr/>
              </p:nvSpPr>
              <p:spPr>
                <a:xfrm>
                  <a:off x="1412150" y="1147625"/>
                  <a:ext cx="14125" cy="9750"/>
                </a:xfrm>
                <a:custGeom>
                  <a:rect b="b" l="l" r="r" t="t"/>
                  <a:pathLst>
                    <a:path extrusionOk="0" h="390" w="565">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4"/>
                <p:cNvSpPr/>
                <p:nvPr/>
              </p:nvSpPr>
              <p:spPr>
                <a:xfrm>
                  <a:off x="1426750" y="1132550"/>
                  <a:ext cx="27250" cy="15600"/>
                </a:xfrm>
                <a:custGeom>
                  <a:rect b="b" l="l" r="r" t="t"/>
                  <a:pathLst>
                    <a:path extrusionOk="0" h="624" w="1090">
                      <a:moveTo>
                        <a:pt x="856" y="1"/>
                      </a:moveTo>
                      <a:lnTo>
                        <a:pt x="0" y="487"/>
                      </a:lnTo>
                      <a:lnTo>
                        <a:pt x="253" y="623"/>
                      </a:lnTo>
                      <a:lnTo>
                        <a:pt x="1090" y="137"/>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4"/>
                <p:cNvSpPr/>
                <p:nvPr/>
              </p:nvSpPr>
              <p:spPr>
                <a:xfrm>
                  <a:off x="1560975" y="1054725"/>
                  <a:ext cx="27750" cy="15600"/>
                </a:xfrm>
                <a:custGeom>
                  <a:rect b="b" l="l" r="r" t="t"/>
                  <a:pathLst>
                    <a:path extrusionOk="0" h="624" w="1110">
                      <a:moveTo>
                        <a:pt x="857" y="1"/>
                      </a:moveTo>
                      <a:lnTo>
                        <a:pt x="1" y="487"/>
                      </a:lnTo>
                      <a:lnTo>
                        <a:pt x="254" y="624"/>
                      </a:lnTo>
                      <a:lnTo>
                        <a:pt x="111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4"/>
                <p:cNvSpPr/>
                <p:nvPr/>
              </p:nvSpPr>
              <p:spPr>
                <a:xfrm>
                  <a:off x="1507475" y="1086350"/>
                  <a:ext cx="26775" cy="15100"/>
                </a:xfrm>
                <a:custGeom>
                  <a:rect b="b" l="l" r="r" t="t"/>
                  <a:pathLst>
                    <a:path extrusionOk="0" h="604" w="1071">
                      <a:moveTo>
                        <a:pt x="837" y="1"/>
                      </a:moveTo>
                      <a:lnTo>
                        <a:pt x="1" y="467"/>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4"/>
                <p:cNvSpPr/>
                <p:nvPr/>
              </p:nvSpPr>
              <p:spPr>
                <a:xfrm>
                  <a:off x="1587725" y="898600"/>
                  <a:ext cx="271425" cy="156650"/>
                </a:xfrm>
                <a:custGeom>
                  <a:rect b="b" l="l" r="r" t="t"/>
                  <a:pathLst>
                    <a:path extrusionOk="0" h="6266" w="10857">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4"/>
                <p:cNvSpPr/>
                <p:nvPr/>
              </p:nvSpPr>
              <p:spPr>
                <a:xfrm>
                  <a:off x="1534225" y="1039650"/>
                  <a:ext cx="26775" cy="15100"/>
                </a:xfrm>
                <a:custGeom>
                  <a:rect b="b" l="l" r="r" t="t"/>
                  <a:pathLst>
                    <a:path extrusionOk="0" h="604" w="1071">
                      <a:moveTo>
                        <a:pt x="837" y="1"/>
                      </a:moveTo>
                      <a:lnTo>
                        <a:pt x="1" y="487"/>
                      </a:lnTo>
                      <a:lnTo>
                        <a:pt x="254" y="60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4"/>
                <p:cNvSpPr/>
                <p:nvPr/>
              </p:nvSpPr>
              <p:spPr>
                <a:xfrm>
                  <a:off x="1480725" y="1070300"/>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4"/>
                <p:cNvSpPr/>
                <p:nvPr/>
              </p:nvSpPr>
              <p:spPr>
                <a:xfrm>
                  <a:off x="1426750" y="1101425"/>
                  <a:ext cx="27250" cy="16075"/>
                </a:xfrm>
                <a:custGeom>
                  <a:rect b="b" l="l" r="r" t="t"/>
                  <a:pathLst>
                    <a:path extrusionOk="0" h="643" w="1090">
                      <a:moveTo>
                        <a:pt x="856" y="1"/>
                      </a:moveTo>
                      <a:lnTo>
                        <a:pt x="0" y="487"/>
                      </a:lnTo>
                      <a:lnTo>
                        <a:pt x="253" y="643"/>
                      </a:lnTo>
                      <a:lnTo>
                        <a:pt x="1090" y="156"/>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4"/>
                <p:cNvSpPr/>
                <p:nvPr/>
              </p:nvSpPr>
              <p:spPr>
                <a:xfrm>
                  <a:off x="1400000" y="1117475"/>
                  <a:ext cx="26775" cy="15100"/>
                </a:xfrm>
                <a:custGeom>
                  <a:rect b="b" l="l" r="r" t="t"/>
                  <a:pathLst>
                    <a:path extrusionOk="0" h="604" w="1071">
                      <a:moveTo>
                        <a:pt x="837" y="1"/>
                      </a:moveTo>
                      <a:lnTo>
                        <a:pt x="0" y="448"/>
                      </a:lnTo>
                      <a:lnTo>
                        <a:pt x="253" y="604"/>
                      </a:lnTo>
                      <a:lnTo>
                        <a:pt x="107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4"/>
                <p:cNvSpPr/>
                <p:nvPr/>
              </p:nvSpPr>
              <p:spPr>
                <a:xfrm>
                  <a:off x="1385400" y="1132550"/>
                  <a:ext cx="14125" cy="9750"/>
                </a:xfrm>
                <a:custGeom>
                  <a:rect b="b" l="l" r="r" t="t"/>
                  <a:pathLst>
                    <a:path extrusionOk="0" h="390" w="565">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4"/>
                <p:cNvSpPr/>
                <p:nvPr/>
              </p:nvSpPr>
              <p:spPr>
                <a:xfrm>
                  <a:off x="1561950" y="931200"/>
                  <a:ext cx="185825" cy="107500"/>
                </a:xfrm>
                <a:custGeom>
                  <a:rect b="b" l="l" r="r" t="t"/>
                  <a:pathLst>
                    <a:path extrusionOk="0" h="4300" w="7433">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4"/>
                <p:cNvSpPr/>
                <p:nvPr/>
              </p:nvSpPr>
              <p:spPr>
                <a:xfrm>
                  <a:off x="1453975" y="1086350"/>
                  <a:ext cx="26775" cy="15100"/>
                </a:xfrm>
                <a:custGeom>
                  <a:rect b="b" l="l" r="r" t="t"/>
                  <a:pathLst>
                    <a:path extrusionOk="0" h="604" w="1071">
                      <a:moveTo>
                        <a:pt x="837" y="1"/>
                      </a:moveTo>
                      <a:lnTo>
                        <a:pt x="1" y="467"/>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4"/>
                <p:cNvSpPr/>
                <p:nvPr/>
              </p:nvSpPr>
              <p:spPr>
                <a:xfrm>
                  <a:off x="1507475" y="1054725"/>
                  <a:ext cx="26775" cy="15600"/>
                </a:xfrm>
                <a:custGeom>
                  <a:rect b="b" l="l" r="r" t="t"/>
                  <a:pathLst>
                    <a:path extrusionOk="0" h="624" w="1071">
                      <a:moveTo>
                        <a:pt x="837" y="1"/>
                      </a:moveTo>
                      <a:lnTo>
                        <a:pt x="1" y="487"/>
                      </a:lnTo>
                      <a:lnTo>
                        <a:pt x="254" y="62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4"/>
                <p:cNvSpPr/>
                <p:nvPr/>
              </p:nvSpPr>
              <p:spPr>
                <a:xfrm>
                  <a:off x="1880050" y="1006100"/>
                  <a:ext cx="168800" cy="98275"/>
                </a:xfrm>
                <a:custGeom>
                  <a:rect b="b" l="l" r="r" t="t"/>
                  <a:pathLst>
                    <a:path extrusionOk="0" h="3931" w="6752">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4"/>
                <p:cNvSpPr/>
                <p:nvPr/>
              </p:nvSpPr>
              <p:spPr>
                <a:xfrm>
                  <a:off x="697175" y="1190925"/>
                  <a:ext cx="240775" cy="110425"/>
                </a:xfrm>
                <a:custGeom>
                  <a:rect b="b" l="l" r="r" t="t"/>
                  <a:pathLst>
                    <a:path extrusionOk="0" h="4417" w="9631">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4"/>
                <p:cNvSpPr/>
                <p:nvPr/>
              </p:nvSpPr>
              <p:spPr>
                <a:xfrm>
                  <a:off x="697175" y="1161250"/>
                  <a:ext cx="267525" cy="125025"/>
                </a:xfrm>
                <a:custGeom>
                  <a:rect b="b" l="l" r="r" t="t"/>
                  <a:pathLst>
                    <a:path extrusionOk="0" h="5001" w="10701">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4"/>
                <p:cNvSpPr/>
                <p:nvPr/>
              </p:nvSpPr>
              <p:spPr>
                <a:xfrm>
                  <a:off x="697175" y="1133525"/>
                  <a:ext cx="294275" cy="137200"/>
                </a:xfrm>
                <a:custGeom>
                  <a:rect b="b" l="l" r="r" t="t"/>
                  <a:pathLst>
                    <a:path extrusionOk="0" h="5488" w="11771">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4"/>
                <p:cNvSpPr/>
                <p:nvPr/>
              </p:nvSpPr>
              <p:spPr>
                <a:xfrm>
                  <a:off x="862550" y="1163675"/>
                  <a:ext cx="417825" cy="242250"/>
                </a:xfrm>
                <a:custGeom>
                  <a:rect b="b" l="l" r="r" t="t"/>
                  <a:pathLst>
                    <a:path extrusionOk="0" h="9690" w="16713">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4"/>
                <p:cNvSpPr/>
                <p:nvPr/>
              </p:nvSpPr>
              <p:spPr>
                <a:xfrm>
                  <a:off x="777925" y="1083425"/>
                  <a:ext cx="529200" cy="307425"/>
                </a:xfrm>
                <a:custGeom>
                  <a:rect b="b" l="l" r="r" t="t"/>
                  <a:pathLst>
                    <a:path extrusionOk="0" h="12297" w="21168">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4"/>
                <p:cNvSpPr/>
                <p:nvPr/>
              </p:nvSpPr>
              <p:spPr>
                <a:xfrm>
                  <a:off x="857675" y="1099000"/>
                  <a:ext cx="475700" cy="275800"/>
                </a:xfrm>
                <a:custGeom>
                  <a:rect b="b" l="l" r="r" t="t"/>
                  <a:pathLst>
                    <a:path extrusionOk="0" h="11032" w="19028">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4"/>
                <p:cNvSpPr/>
                <p:nvPr/>
              </p:nvSpPr>
              <p:spPr>
                <a:xfrm>
                  <a:off x="1020125" y="1161250"/>
                  <a:ext cx="340000" cy="197975"/>
                </a:xfrm>
                <a:custGeom>
                  <a:rect b="b" l="l" r="r" t="t"/>
                  <a:pathLst>
                    <a:path extrusionOk="0" h="7919" w="1360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4"/>
                <p:cNvSpPr/>
                <p:nvPr/>
              </p:nvSpPr>
              <p:spPr>
                <a:xfrm>
                  <a:off x="765275" y="982275"/>
                  <a:ext cx="622575" cy="361400"/>
                </a:xfrm>
                <a:custGeom>
                  <a:rect b="b" l="l" r="r" t="t"/>
                  <a:pathLst>
                    <a:path extrusionOk="0" h="14456" w="24903">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4"/>
                <p:cNvSpPr/>
                <p:nvPr/>
              </p:nvSpPr>
              <p:spPr>
                <a:xfrm>
                  <a:off x="1006525" y="1091225"/>
                  <a:ext cx="408075" cy="236875"/>
                </a:xfrm>
                <a:custGeom>
                  <a:rect b="b" l="l" r="r" t="t"/>
                  <a:pathLst>
                    <a:path extrusionOk="0" h="9475" w="16323">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4"/>
                <p:cNvSpPr/>
                <p:nvPr/>
              </p:nvSpPr>
              <p:spPr>
                <a:xfrm>
                  <a:off x="927225" y="1014375"/>
                  <a:ext cx="513650" cy="298650"/>
                </a:xfrm>
                <a:custGeom>
                  <a:rect b="b" l="l" r="r" t="t"/>
                  <a:pathLst>
                    <a:path extrusionOk="0" h="11946" w="20546">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4"/>
                <p:cNvSpPr/>
                <p:nvPr/>
              </p:nvSpPr>
              <p:spPr>
                <a:xfrm>
                  <a:off x="891725" y="965725"/>
                  <a:ext cx="576375" cy="330775"/>
                </a:xfrm>
                <a:custGeom>
                  <a:rect b="b" l="l" r="r" t="t"/>
                  <a:pathLst>
                    <a:path extrusionOk="0" h="13231" w="23055">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4"/>
                <p:cNvSpPr/>
                <p:nvPr/>
              </p:nvSpPr>
              <p:spPr>
                <a:xfrm>
                  <a:off x="1048825" y="1022625"/>
                  <a:ext cx="446525" cy="259275"/>
                </a:xfrm>
                <a:custGeom>
                  <a:rect b="b" l="l" r="r" t="t"/>
                  <a:pathLst>
                    <a:path extrusionOk="0" h="10371" w="17861">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4"/>
                <p:cNvSpPr/>
                <p:nvPr/>
              </p:nvSpPr>
              <p:spPr>
                <a:xfrm>
                  <a:off x="1216625" y="1057650"/>
                  <a:ext cx="332225" cy="193125"/>
                </a:xfrm>
                <a:custGeom>
                  <a:rect b="b" l="l" r="r" t="t"/>
                  <a:pathLst>
                    <a:path extrusionOk="0" h="7725" w="13289">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4"/>
                <p:cNvSpPr/>
                <p:nvPr/>
              </p:nvSpPr>
              <p:spPr>
                <a:xfrm>
                  <a:off x="1021600" y="912225"/>
                  <a:ext cx="553500" cy="323475"/>
                </a:xfrm>
                <a:custGeom>
                  <a:rect b="b" l="l" r="r" t="t"/>
                  <a:pathLst>
                    <a:path extrusionOk="0" h="12939" w="2214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4"/>
                <p:cNvSpPr/>
                <p:nvPr/>
              </p:nvSpPr>
              <p:spPr>
                <a:xfrm>
                  <a:off x="1103800" y="928275"/>
                  <a:ext cx="498050" cy="291375"/>
                </a:xfrm>
                <a:custGeom>
                  <a:rect b="b" l="l" r="r" t="t"/>
                  <a:pathLst>
                    <a:path extrusionOk="0" h="11655" w="19922">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4"/>
                <p:cNvSpPr/>
                <p:nvPr/>
              </p:nvSpPr>
              <p:spPr>
                <a:xfrm>
                  <a:off x="972475" y="823700"/>
                  <a:ext cx="656125" cy="382800"/>
                </a:xfrm>
                <a:custGeom>
                  <a:rect b="b" l="l" r="r" t="t"/>
                  <a:pathLst>
                    <a:path extrusionOk="0" h="15312" w="26245">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4"/>
                <p:cNvSpPr/>
                <p:nvPr/>
              </p:nvSpPr>
              <p:spPr>
                <a:xfrm>
                  <a:off x="1100875" y="864575"/>
                  <a:ext cx="555950" cy="324925"/>
                </a:xfrm>
                <a:custGeom>
                  <a:rect b="b" l="l" r="r" t="t"/>
                  <a:pathLst>
                    <a:path extrusionOk="0" h="12997" w="22238">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4"/>
                <p:cNvSpPr/>
                <p:nvPr/>
              </p:nvSpPr>
              <p:spPr>
                <a:xfrm>
                  <a:off x="860600" y="697250"/>
                  <a:ext cx="821525" cy="478125"/>
                </a:xfrm>
                <a:custGeom>
                  <a:rect b="b" l="l" r="r" t="t"/>
                  <a:pathLst>
                    <a:path extrusionOk="0" h="19125" w="32861">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4"/>
                <p:cNvSpPr/>
                <p:nvPr/>
              </p:nvSpPr>
              <p:spPr>
                <a:xfrm>
                  <a:off x="1164575" y="705525"/>
                  <a:ext cx="544775" cy="454300"/>
                </a:xfrm>
                <a:custGeom>
                  <a:rect b="b" l="l" r="r" t="t"/>
                  <a:pathLst>
                    <a:path extrusionOk="0" h="18172" w="21791">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4"/>
                <p:cNvSpPr/>
                <p:nvPr/>
              </p:nvSpPr>
              <p:spPr>
                <a:xfrm>
                  <a:off x="1210300" y="703575"/>
                  <a:ext cx="525325" cy="439700"/>
                </a:xfrm>
                <a:custGeom>
                  <a:rect b="b" l="l" r="r" t="t"/>
                  <a:pathLst>
                    <a:path extrusionOk="0" h="17588" w="21013">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4"/>
                <p:cNvSpPr/>
                <p:nvPr/>
              </p:nvSpPr>
              <p:spPr>
                <a:xfrm>
                  <a:off x="1144150" y="1046950"/>
                  <a:ext cx="97800" cy="58400"/>
                </a:xfrm>
                <a:custGeom>
                  <a:rect b="b" l="l" r="r" t="t"/>
                  <a:pathLst>
                    <a:path extrusionOk="0" h="2336" w="3912">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4"/>
                <p:cNvSpPr/>
                <p:nvPr/>
              </p:nvSpPr>
              <p:spPr>
                <a:xfrm>
                  <a:off x="697175" y="2247325"/>
                  <a:ext cx="109950" cy="67625"/>
                </a:xfrm>
                <a:custGeom>
                  <a:rect b="b" l="l" r="r" t="t"/>
                  <a:pathLst>
                    <a:path extrusionOk="0" h="2705" w="4398">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4"/>
                <p:cNvSpPr/>
                <p:nvPr/>
              </p:nvSpPr>
              <p:spPr>
                <a:xfrm>
                  <a:off x="798825" y="2308125"/>
                  <a:ext cx="41375" cy="26300"/>
                </a:xfrm>
                <a:custGeom>
                  <a:rect b="b" l="l" r="r" t="t"/>
                  <a:pathLst>
                    <a:path extrusionOk="0" h="1052" w="1655">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4"/>
                <p:cNvSpPr/>
                <p:nvPr/>
              </p:nvSpPr>
              <p:spPr>
                <a:xfrm>
                  <a:off x="800775" y="2135475"/>
                  <a:ext cx="35050" cy="20925"/>
                </a:xfrm>
                <a:custGeom>
                  <a:rect b="b" l="l" r="r" t="t"/>
                  <a:pathLst>
                    <a:path extrusionOk="0" h="837" w="1402">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4"/>
                <p:cNvSpPr/>
                <p:nvPr/>
              </p:nvSpPr>
              <p:spPr>
                <a:xfrm>
                  <a:off x="799325" y="2238575"/>
                  <a:ext cx="35050" cy="20450"/>
                </a:xfrm>
                <a:custGeom>
                  <a:rect b="b" l="l" r="r" t="t"/>
                  <a:pathLst>
                    <a:path extrusionOk="0" h="818" w="1402">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4"/>
                <p:cNvSpPr/>
                <p:nvPr/>
              </p:nvSpPr>
              <p:spPr>
                <a:xfrm>
                  <a:off x="815375" y="2154425"/>
                  <a:ext cx="5850" cy="85150"/>
                </a:xfrm>
                <a:custGeom>
                  <a:rect b="b" l="l" r="r" t="t"/>
                  <a:pathLst>
                    <a:path extrusionOk="0" h="3406" w="234">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4"/>
                <p:cNvSpPr/>
                <p:nvPr/>
              </p:nvSpPr>
              <p:spPr>
                <a:xfrm>
                  <a:off x="697175" y="2117475"/>
                  <a:ext cx="121625" cy="75900"/>
                </a:xfrm>
                <a:custGeom>
                  <a:rect b="b" l="l" r="r" t="t"/>
                  <a:pathLst>
                    <a:path extrusionOk="0" h="3036" w="4865">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4"/>
                <p:cNvSpPr/>
                <p:nvPr/>
              </p:nvSpPr>
              <p:spPr>
                <a:xfrm>
                  <a:off x="697175" y="2161050"/>
                  <a:ext cx="76400" cy="49350"/>
                </a:xfrm>
                <a:custGeom>
                  <a:rect b="b" l="l" r="r" t="t"/>
                  <a:pathLst>
                    <a:path extrusionOk="0" h="1974" w="3056">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4"/>
                <p:cNvSpPr/>
                <p:nvPr/>
              </p:nvSpPr>
              <p:spPr>
                <a:xfrm>
                  <a:off x="776450" y="462325"/>
                  <a:ext cx="351675" cy="200425"/>
                </a:xfrm>
                <a:custGeom>
                  <a:rect b="b" l="l" r="r" t="t"/>
                  <a:pathLst>
                    <a:path extrusionOk="0" h="8017" w="14067">
                      <a:moveTo>
                        <a:pt x="1" y="1"/>
                      </a:moveTo>
                      <a:lnTo>
                        <a:pt x="13833" y="8016"/>
                      </a:lnTo>
                      <a:lnTo>
                        <a:pt x="14067" y="7861"/>
                      </a:lnTo>
                      <a:lnTo>
                        <a:pt x="4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4"/>
                <p:cNvSpPr/>
                <p:nvPr/>
              </p:nvSpPr>
              <p:spPr>
                <a:xfrm>
                  <a:off x="1203500" y="2158325"/>
                  <a:ext cx="144475" cy="83200"/>
                </a:xfrm>
                <a:custGeom>
                  <a:rect b="b" l="l" r="r" t="t"/>
                  <a:pathLst>
                    <a:path extrusionOk="0" h="3328" w="5779">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4"/>
                <p:cNvSpPr/>
                <p:nvPr/>
              </p:nvSpPr>
              <p:spPr>
                <a:xfrm>
                  <a:off x="1184050" y="2199675"/>
                  <a:ext cx="92425" cy="53525"/>
                </a:xfrm>
                <a:custGeom>
                  <a:rect b="b" l="l" r="r" t="t"/>
                  <a:pathLst>
                    <a:path extrusionOk="0" h="2141" w="3697">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4"/>
                <p:cNvSpPr/>
                <p:nvPr/>
              </p:nvSpPr>
              <p:spPr>
                <a:xfrm>
                  <a:off x="1071700" y="2123025"/>
                  <a:ext cx="759250" cy="437075"/>
                </a:xfrm>
                <a:custGeom>
                  <a:rect b="b" l="l" r="r" t="t"/>
                  <a:pathLst>
                    <a:path extrusionOk="0" h="17483" w="3037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4"/>
                <p:cNvSpPr/>
                <p:nvPr/>
              </p:nvSpPr>
              <p:spPr>
                <a:xfrm>
                  <a:off x="1682100" y="2496650"/>
                  <a:ext cx="43775" cy="25500"/>
                </a:xfrm>
                <a:custGeom>
                  <a:rect b="b" l="l" r="r" t="t"/>
                  <a:pathLst>
                    <a:path extrusionOk="0" h="1020" w="1751">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4"/>
                <p:cNvSpPr/>
                <p:nvPr/>
              </p:nvSpPr>
              <p:spPr>
                <a:xfrm>
                  <a:off x="1614475" y="2457050"/>
                  <a:ext cx="43800" cy="25700"/>
                </a:xfrm>
                <a:custGeom>
                  <a:rect b="b" l="l" r="r" t="t"/>
                  <a:pathLst>
                    <a:path extrusionOk="0" h="1028" w="1752">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4"/>
                <p:cNvSpPr/>
                <p:nvPr/>
              </p:nvSpPr>
              <p:spPr>
                <a:xfrm>
                  <a:off x="1547375" y="2418125"/>
                  <a:ext cx="42825" cy="25725"/>
                </a:xfrm>
                <a:custGeom>
                  <a:rect b="b" l="l" r="r" t="t"/>
                  <a:pathLst>
                    <a:path extrusionOk="0" h="1029" w="1713">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4"/>
                <p:cNvSpPr/>
                <p:nvPr/>
              </p:nvSpPr>
              <p:spPr>
                <a:xfrm>
                  <a:off x="1596000" y="2513875"/>
                  <a:ext cx="101200" cy="45725"/>
                </a:xfrm>
                <a:custGeom>
                  <a:rect b="b" l="l" r="r" t="t"/>
                  <a:pathLst>
                    <a:path extrusionOk="0" h="1829" w="4048">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4"/>
                <p:cNvSpPr/>
                <p:nvPr/>
              </p:nvSpPr>
              <p:spPr>
                <a:xfrm>
                  <a:off x="1525950" y="2474950"/>
                  <a:ext cx="104125" cy="59375"/>
                </a:xfrm>
                <a:custGeom>
                  <a:rect b="b" l="l" r="r" t="t"/>
                  <a:pathLst>
                    <a:path extrusionOk="0" h="2375" w="4165">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4"/>
                <p:cNvSpPr/>
                <p:nvPr/>
              </p:nvSpPr>
              <p:spPr>
                <a:xfrm>
                  <a:off x="1458350" y="2436050"/>
                  <a:ext cx="104125" cy="59350"/>
                </a:xfrm>
                <a:custGeom>
                  <a:rect b="b" l="l" r="r" t="t"/>
                  <a:pathLst>
                    <a:path extrusionOk="0" h="2374" w="4165">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4"/>
                <p:cNvSpPr/>
                <p:nvPr/>
              </p:nvSpPr>
              <p:spPr>
                <a:xfrm>
                  <a:off x="1917975" y="2498850"/>
                  <a:ext cx="41375" cy="26700"/>
                </a:xfrm>
                <a:custGeom>
                  <a:rect b="b" l="l" r="r" t="t"/>
                  <a:pathLst>
                    <a:path extrusionOk="0" h="1068" w="1655">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4"/>
                <p:cNvSpPr/>
                <p:nvPr/>
              </p:nvSpPr>
              <p:spPr>
                <a:xfrm>
                  <a:off x="1780825" y="2419750"/>
                  <a:ext cx="41375" cy="26525"/>
                </a:xfrm>
                <a:custGeom>
                  <a:rect b="b" l="l" r="r" t="t"/>
                  <a:pathLst>
                    <a:path extrusionOk="0" h="1061" w="1655">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4"/>
                <p:cNvSpPr/>
                <p:nvPr/>
              </p:nvSpPr>
              <p:spPr>
                <a:xfrm>
                  <a:off x="1810975" y="2437850"/>
                  <a:ext cx="115300" cy="69225"/>
                </a:xfrm>
                <a:custGeom>
                  <a:rect b="b" l="l" r="r" t="t"/>
                  <a:pathLst>
                    <a:path extrusionOk="0" h="2769" w="4612">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4"/>
                <p:cNvSpPr/>
                <p:nvPr/>
              </p:nvSpPr>
              <p:spPr>
                <a:xfrm>
                  <a:off x="1703500" y="2436825"/>
                  <a:ext cx="87550" cy="53225"/>
                </a:xfrm>
                <a:custGeom>
                  <a:rect b="b" l="l" r="r" t="t"/>
                  <a:pathLst>
                    <a:path extrusionOk="0" h="2129" w="3502">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4"/>
                <p:cNvSpPr/>
                <p:nvPr/>
              </p:nvSpPr>
              <p:spPr>
                <a:xfrm>
                  <a:off x="1251650" y="2196375"/>
                  <a:ext cx="426075" cy="247950"/>
                </a:xfrm>
                <a:custGeom>
                  <a:rect b="b" l="l" r="r" t="t"/>
                  <a:pathLst>
                    <a:path extrusionOk="0" h="9918" w="17043">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4"/>
                <p:cNvSpPr/>
                <p:nvPr/>
              </p:nvSpPr>
              <p:spPr>
                <a:xfrm>
                  <a:off x="1669925" y="2438475"/>
                  <a:ext cx="41375" cy="26775"/>
                </a:xfrm>
                <a:custGeom>
                  <a:rect b="b" l="l" r="r" t="t"/>
                  <a:pathLst>
                    <a:path extrusionOk="0" h="1071" w="1655">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4"/>
                <p:cNvSpPr/>
                <p:nvPr/>
              </p:nvSpPr>
              <p:spPr>
                <a:xfrm>
                  <a:off x="1149025" y="2248550"/>
                  <a:ext cx="41375" cy="27025"/>
                </a:xfrm>
                <a:custGeom>
                  <a:rect b="b" l="l" r="r" t="t"/>
                  <a:pathLst>
                    <a:path extrusionOk="0" h="1081" w="1655">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4"/>
                <p:cNvSpPr/>
                <p:nvPr/>
              </p:nvSpPr>
              <p:spPr>
                <a:xfrm>
                  <a:off x="1430625" y="2410200"/>
                  <a:ext cx="41375" cy="26350"/>
                </a:xfrm>
                <a:custGeom>
                  <a:rect b="b" l="l" r="r" t="t"/>
                  <a:pathLst>
                    <a:path extrusionOk="0" h="1054" w="1655">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4"/>
                <p:cNvSpPr/>
                <p:nvPr/>
              </p:nvSpPr>
              <p:spPr>
                <a:xfrm>
                  <a:off x="1353775" y="2411300"/>
                  <a:ext cx="41375" cy="26725"/>
                </a:xfrm>
                <a:custGeom>
                  <a:rect b="b" l="l" r="r" t="t"/>
                  <a:pathLst>
                    <a:path extrusionOk="0" h="1069" w="1655">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4"/>
                <p:cNvSpPr/>
                <p:nvPr/>
              </p:nvSpPr>
              <p:spPr>
                <a:xfrm>
                  <a:off x="1357675" y="2488550"/>
                  <a:ext cx="41375" cy="26300"/>
                </a:xfrm>
                <a:custGeom>
                  <a:rect b="b" l="l" r="r" t="t"/>
                  <a:pathLst>
                    <a:path extrusionOk="0" h="1052" w="1655">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4"/>
                <p:cNvSpPr/>
                <p:nvPr/>
              </p:nvSpPr>
              <p:spPr>
                <a:xfrm>
                  <a:off x="1177725" y="2309350"/>
                  <a:ext cx="41350" cy="27000"/>
                </a:xfrm>
                <a:custGeom>
                  <a:rect b="b" l="l" r="r" t="t"/>
                  <a:pathLst>
                    <a:path extrusionOk="0" h="1080" w="1654">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4"/>
                <p:cNvSpPr/>
                <p:nvPr/>
              </p:nvSpPr>
              <p:spPr>
                <a:xfrm>
                  <a:off x="1320225" y="2208150"/>
                  <a:ext cx="525300" cy="130650"/>
                </a:xfrm>
                <a:custGeom>
                  <a:rect b="b" l="l" r="r" t="t"/>
                  <a:pathLst>
                    <a:path extrusionOk="0" h="5226" w="21012">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4"/>
                <p:cNvSpPr/>
                <p:nvPr/>
              </p:nvSpPr>
              <p:spPr>
                <a:xfrm>
                  <a:off x="1177725" y="2265800"/>
                  <a:ext cx="261700" cy="153725"/>
                </a:xfrm>
                <a:custGeom>
                  <a:rect b="b" l="l" r="r" t="t"/>
                  <a:pathLst>
                    <a:path extrusionOk="0" h="6149" w="10468">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4"/>
                <p:cNvSpPr/>
                <p:nvPr/>
              </p:nvSpPr>
              <p:spPr>
                <a:xfrm>
                  <a:off x="1262825" y="2358225"/>
                  <a:ext cx="99750" cy="61800"/>
                </a:xfrm>
                <a:custGeom>
                  <a:rect b="b" l="l" r="r" t="t"/>
                  <a:pathLst>
                    <a:path extrusionOk="0" h="2472" w="399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4"/>
                <p:cNvSpPr/>
                <p:nvPr/>
              </p:nvSpPr>
              <p:spPr>
                <a:xfrm>
                  <a:off x="1207375" y="2327925"/>
                  <a:ext cx="50625" cy="33725"/>
                </a:xfrm>
                <a:custGeom>
                  <a:rect b="b" l="l" r="r" t="t"/>
                  <a:pathLst>
                    <a:path extrusionOk="0" h="1349" w="2025">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4"/>
                <p:cNvSpPr/>
                <p:nvPr/>
              </p:nvSpPr>
              <p:spPr>
                <a:xfrm>
                  <a:off x="1331900" y="2273100"/>
                  <a:ext cx="6350" cy="86125"/>
                </a:xfrm>
                <a:custGeom>
                  <a:rect b="b" l="l" r="r" t="t"/>
                  <a:pathLst>
                    <a:path extrusionOk="0" h="3445" w="254">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4"/>
                <p:cNvSpPr/>
                <p:nvPr/>
              </p:nvSpPr>
              <p:spPr>
                <a:xfrm>
                  <a:off x="1398050" y="2311525"/>
                  <a:ext cx="6350" cy="86600"/>
                </a:xfrm>
                <a:custGeom>
                  <a:rect b="b" l="l" r="r" t="t"/>
                  <a:pathLst>
                    <a:path extrusionOk="0" h="3464" w="254">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4"/>
                <p:cNvSpPr/>
                <p:nvPr/>
              </p:nvSpPr>
              <p:spPr>
                <a:xfrm>
                  <a:off x="1257000" y="2313975"/>
                  <a:ext cx="109450" cy="184825"/>
                </a:xfrm>
                <a:custGeom>
                  <a:rect b="b" l="l" r="r" t="t"/>
                  <a:pathLst>
                    <a:path extrusionOk="0" h="7393" w="4378">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4"/>
                <p:cNvSpPr/>
                <p:nvPr/>
              </p:nvSpPr>
              <p:spPr>
                <a:xfrm>
                  <a:off x="1774025" y="2543350"/>
                  <a:ext cx="31625" cy="15275"/>
                </a:xfrm>
                <a:custGeom>
                  <a:rect b="b" l="l" r="r" t="t"/>
                  <a:pathLst>
                    <a:path extrusionOk="0" h="611" w="1265">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4"/>
                <p:cNvSpPr/>
                <p:nvPr/>
              </p:nvSpPr>
              <p:spPr>
                <a:xfrm>
                  <a:off x="1108175" y="627225"/>
                  <a:ext cx="163450" cy="93400"/>
                </a:xfrm>
                <a:custGeom>
                  <a:rect b="b" l="l" r="r" t="t"/>
                  <a:pathLst>
                    <a:path extrusionOk="0" h="3736" w="6538">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4"/>
                <p:cNvSpPr/>
                <p:nvPr/>
              </p:nvSpPr>
              <p:spPr>
                <a:xfrm>
                  <a:off x="1224400" y="462325"/>
                  <a:ext cx="382800" cy="220850"/>
                </a:xfrm>
                <a:custGeom>
                  <a:rect b="b" l="l" r="r" t="t"/>
                  <a:pathLst>
                    <a:path extrusionOk="0" h="8834" w="15312">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4"/>
                <p:cNvSpPr/>
                <p:nvPr/>
              </p:nvSpPr>
              <p:spPr>
                <a:xfrm>
                  <a:off x="1604275" y="461850"/>
                  <a:ext cx="42825" cy="21900"/>
                </a:xfrm>
                <a:custGeom>
                  <a:rect b="b" l="l" r="r" t="t"/>
                  <a:pathLst>
                    <a:path extrusionOk="0" h="876" w="1713">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a:off x="1721475" y="462325"/>
                  <a:ext cx="92450" cy="39925"/>
                </a:xfrm>
                <a:custGeom>
                  <a:rect b="b" l="l" r="r" t="t"/>
                  <a:pathLst>
                    <a:path extrusionOk="0" h="1597" w="3698">
                      <a:moveTo>
                        <a:pt x="1" y="1"/>
                      </a:moveTo>
                      <a:lnTo>
                        <a:pt x="2763" y="1596"/>
                      </a:lnTo>
                      <a:lnTo>
                        <a:pt x="3697" y="1051"/>
                      </a:lnTo>
                      <a:lnTo>
                        <a:pt x="1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a:off x="1632475" y="475475"/>
                  <a:ext cx="113350" cy="65675"/>
                </a:xfrm>
                <a:custGeom>
                  <a:rect b="b" l="l" r="r" t="t"/>
                  <a:pathLst>
                    <a:path extrusionOk="0" h="2627" w="4534">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4"/>
                <p:cNvSpPr/>
                <p:nvPr/>
              </p:nvSpPr>
              <p:spPr>
                <a:xfrm>
                  <a:off x="1209825" y="461850"/>
                  <a:ext cx="348275" cy="199425"/>
                </a:xfrm>
                <a:custGeom>
                  <a:rect b="b" l="l" r="r" t="t"/>
                  <a:pathLst>
                    <a:path extrusionOk="0" h="7977" w="13931">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4"/>
                <p:cNvSpPr/>
                <p:nvPr/>
              </p:nvSpPr>
              <p:spPr>
                <a:xfrm>
                  <a:off x="1277425" y="707575"/>
                  <a:ext cx="41375" cy="26675"/>
                </a:xfrm>
                <a:custGeom>
                  <a:rect b="b" l="l" r="r" t="t"/>
                  <a:pathLst>
                    <a:path extrusionOk="0" h="1067" w="1655">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4"/>
                <p:cNvSpPr/>
                <p:nvPr/>
              </p:nvSpPr>
              <p:spPr>
                <a:xfrm>
                  <a:off x="1591125" y="526775"/>
                  <a:ext cx="41375" cy="27025"/>
                </a:xfrm>
                <a:custGeom>
                  <a:rect b="b" l="l" r="r" t="t"/>
                  <a:pathLst>
                    <a:path extrusionOk="0" h="1081" w="1655">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a:off x="1593575" y="570550"/>
                  <a:ext cx="41350" cy="27025"/>
                </a:xfrm>
                <a:custGeom>
                  <a:rect b="b" l="l" r="r" t="t"/>
                  <a:pathLst>
                    <a:path extrusionOk="0" h="1081" w="1654">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4"/>
                <p:cNvSpPr/>
                <p:nvPr/>
              </p:nvSpPr>
              <p:spPr>
                <a:xfrm>
                  <a:off x="1609625" y="843175"/>
                  <a:ext cx="41350" cy="25800"/>
                </a:xfrm>
                <a:custGeom>
                  <a:rect b="b" l="l" r="r" t="t"/>
                  <a:pathLst>
                    <a:path extrusionOk="0" h="1032" w="1654">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4"/>
                <p:cNvSpPr/>
                <p:nvPr/>
              </p:nvSpPr>
              <p:spPr>
                <a:xfrm>
                  <a:off x="1417025" y="672500"/>
                  <a:ext cx="41350" cy="26225"/>
                </a:xfrm>
                <a:custGeom>
                  <a:rect b="b" l="l" r="r" t="t"/>
                  <a:pathLst>
                    <a:path extrusionOk="0" h="1049" w="1654">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4"/>
                <p:cNvSpPr/>
                <p:nvPr/>
              </p:nvSpPr>
              <p:spPr>
                <a:xfrm>
                  <a:off x="1193775" y="497825"/>
                  <a:ext cx="75400" cy="144500"/>
                </a:xfrm>
                <a:custGeom>
                  <a:rect b="b" l="l" r="r" t="t"/>
                  <a:pathLst>
                    <a:path extrusionOk="0" h="5780" w="3016">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4"/>
                <p:cNvSpPr/>
                <p:nvPr/>
              </p:nvSpPr>
              <p:spPr>
                <a:xfrm>
                  <a:off x="1307575" y="545325"/>
                  <a:ext cx="294275" cy="172875"/>
                </a:xfrm>
                <a:custGeom>
                  <a:rect b="b" l="l" r="r" t="t"/>
                  <a:pathLst>
                    <a:path extrusionOk="0" h="6915" w="11771">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4"/>
                <p:cNvSpPr/>
                <p:nvPr/>
              </p:nvSpPr>
              <p:spPr>
                <a:xfrm>
                  <a:off x="1499700" y="588600"/>
                  <a:ext cx="104100" cy="58100"/>
                </a:xfrm>
                <a:custGeom>
                  <a:rect b="b" l="l" r="r" t="t"/>
                  <a:pathLst>
                    <a:path extrusionOk="0" h="2324" w="4164">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4"/>
                <p:cNvSpPr/>
                <p:nvPr/>
              </p:nvSpPr>
              <p:spPr>
                <a:xfrm>
                  <a:off x="1447650" y="653000"/>
                  <a:ext cx="52550" cy="28225"/>
                </a:xfrm>
                <a:custGeom>
                  <a:rect b="b" l="l" r="r" t="t"/>
                  <a:pathLst>
                    <a:path extrusionOk="0" h="1129" w="2102">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4"/>
                <p:cNvSpPr/>
                <p:nvPr/>
              </p:nvSpPr>
              <p:spPr>
                <a:xfrm>
                  <a:off x="1352825" y="603375"/>
                  <a:ext cx="146400" cy="6350"/>
                </a:xfrm>
                <a:custGeom>
                  <a:rect b="b" l="l" r="r" t="t"/>
                  <a:pathLst>
                    <a:path extrusionOk="0" h="254" w="5856">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4"/>
                <p:cNvSpPr/>
                <p:nvPr/>
              </p:nvSpPr>
              <p:spPr>
                <a:xfrm>
                  <a:off x="1418475" y="565450"/>
                  <a:ext cx="146425" cy="5850"/>
                </a:xfrm>
                <a:custGeom>
                  <a:rect b="b" l="l" r="r" t="t"/>
                  <a:pathLst>
                    <a:path extrusionOk="0" h="234" w="5857">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4"/>
                <p:cNvSpPr/>
                <p:nvPr/>
              </p:nvSpPr>
              <p:spPr>
                <a:xfrm>
                  <a:off x="1423325" y="462325"/>
                  <a:ext cx="537475" cy="190700"/>
                </a:xfrm>
                <a:custGeom>
                  <a:rect b="b" l="l" r="r" t="t"/>
                  <a:pathLst>
                    <a:path extrusionOk="0" h="7628" w="21499">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4"/>
                <p:cNvSpPr/>
                <p:nvPr/>
              </p:nvSpPr>
              <p:spPr>
                <a:xfrm>
                  <a:off x="809525" y="914650"/>
                  <a:ext cx="41375" cy="25825"/>
                </a:xfrm>
                <a:custGeom>
                  <a:rect b="b" l="l" r="r" t="t"/>
                  <a:pathLst>
                    <a:path extrusionOk="0" h="1033" w="1655">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4"/>
                <p:cNvSpPr/>
                <p:nvPr/>
              </p:nvSpPr>
              <p:spPr>
                <a:xfrm>
                  <a:off x="839700" y="931675"/>
                  <a:ext cx="66650" cy="41375"/>
                </a:xfrm>
                <a:custGeom>
                  <a:rect b="b" l="l" r="r" t="t"/>
                  <a:pathLst>
                    <a:path extrusionOk="0" h="1655" w="2666">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4"/>
                <p:cNvSpPr/>
                <p:nvPr/>
              </p:nvSpPr>
              <p:spPr>
                <a:xfrm>
                  <a:off x="739500" y="877200"/>
                  <a:ext cx="78825" cy="45750"/>
                </a:xfrm>
                <a:custGeom>
                  <a:rect b="b" l="l" r="r" t="t"/>
                  <a:pathLst>
                    <a:path extrusionOk="0" h="1830" w="3153">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4"/>
                <p:cNvSpPr/>
                <p:nvPr/>
              </p:nvSpPr>
              <p:spPr>
                <a:xfrm>
                  <a:off x="701550" y="853375"/>
                  <a:ext cx="38950" cy="22400"/>
                </a:xfrm>
                <a:custGeom>
                  <a:rect b="b" l="l" r="r" t="t"/>
                  <a:pathLst>
                    <a:path extrusionOk="0" h="896" w="1558">
                      <a:moveTo>
                        <a:pt x="234" y="1"/>
                      </a:moveTo>
                      <a:lnTo>
                        <a:pt x="1" y="117"/>
                      </a:lnTo>
                      <a:lnTo>
                        <a:pt x="1304" y="896"/>
                      </a:lnTo>
                      <a:lnTo>
                        <a:pt x="1557" y="759"/>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4"/>
                <p:cNvSpPr/>
                <p:nvPr/>
              </p:nvSpPr>
              <p:spPr>
                <a:xfrm>
                  <a:off x="697675" y="771175"/>
                  <a:ext cx="187275" cy="132800"/>
                </a:xfrm>
                <a:custGeom>
                  <a:rect b="b" l="l" r="r" t="t"/>
                  <a:pathLst>
                    <a:path extrusionOk="0" h="5312" w="7491">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4"/>
                <p:cNvSpPr/>
                <p:nvPr/>
              </p:nvSpPr>
              <p:spPr>
                <a:xfrm>
                  <a:off x="770625" y="813975"/>
                  <a:ext cx="42350" cy="24825"/>
                </a:xfrm>
                <a:custGeom>
                  <a:rect b="b" l="l" r="r" t="t"/>
                  <a:pathLst>
                    <a:path extrusionOk="0" h="993" w="1694">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4"/>
                <p:cNvSpPr/>
                <p:nvPr/>
              </p:nvSpPr>
              <p:spPr>
                <a:xfrm>
                  <a:off x="748725" y="716700"/>
                  <a:ext cx="114325" cy="65700"/>
                </a:xfrm>
                <a:custGeom>
                  <a:rect b="b" l="l" r="r" t="t"/>
                  <a:pathLst>
                    <a:path extrusionOk="0" h="2628" w="4573">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4"/>
                <p:cNvSpPr/>
                <p:nvPr/>
              </p:nvSpPr>
              <p:spPr>
                <a:xfrm>
                  <a:off x="697175" y="758050"/>
                  <a:ext cx="93900" cy="66175"/>
                </a:xfrm>
                <a:custGeom>
                  <a:rect b="b" l="l" r="r" t="t"/>
                  <a:pathLst>
                    <a:path extrusionOk="0" h="2647" w="3756">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4"/>
                <p:cNvSpPr/>
                <p:nvPr/>
              </p:nvSpPr>
              <p:spPr>
                <a:xfrm>
                  <a:off x="697175" y="831500"/>
                  <a:ext cx="24350" cy="27250"/>
                </a:xfrm>
                <a:custGeom>
                  <a:rect b="b" l="l" r="r" t="t"/>
                  <a:pathLst>
                    <a:path extrusionOk="0" h="1090" w="974">
                      <a:moveTo>
                        <a:pt x="1" y="0"/>
                      </a:moveTo>
                      <a:lnTo>
                        <a:pt x="1" y="1090"/>
                      </a:lnTo>
                      <a:lnTo>
                        <a:pt x="176" y="992"/>
                      </a:lnTo>
                      <a:lnTo>
                        <a:pt x="409" y="876"/>
                      </a:lnTo>
                      <a:lnTo>
                        <a:pt x="973" y="56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4"/>
                <p:cNvSpPr/>
                <p:nvPr/>
              </p:nvSpPr>
              <p:spPr>
                <a:xfrm>
                  <a:off x="2270125" y="2491500"/>
                  <a:ext cx="99225" cy="68600"/>
                </a:xfrm>
                <a:custGeom>
                  <a:rect b="b" l="l" r="r" t="t"/>
                  <a:pathLst>
                    <a:path extrusionOk="0" h="2744" w="3969">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4"/>
                <p:cNvSpPr/>
                <p:nvPr/>
              </p:nvSpPr>
              <p:spPr>
                <a:xfrm>
                  <a:off x="2357175" y="2494900"/>
                  <a:ext cx="11200" cy="12175"/>
                </a:xfrm>
                <a:custGeom>
                  <a:rect b="b" l="l" r="r" t="t"/>
                  <a:pathLst>
                    <a:path extrusionOk="0" h="487" w="448">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4"/>
                <p:cNvSpPr/>
                <p:nvPr/>
              </p:nvSpPr>
              <p:spPr>
                <a:xfrm>
                  <a:off x="1777425" y="1980800"/>
                  <a:ext cx="104600" cy="60825"/>
                </a:xfrm>
                <a:custGeom>
                  <a:rect b="b" l="l" r="r" t="t"/>
                  <a:pathLst>
                    <a:path extrusionOk="0" h="2433" w="4184">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4"/>
                <p:cNvSpPr/>
                <p:nvPr/>
              </p:nvSpPr>
              <p:spPr>
                <a:xfrm>
                  <a:off x="1873725" y="1959150"/>
                  <a:ext cx="41350" cy="27025"/>
                </a:xfrm>
                <a:custGeom>
                  <a:rect b="b" l="l" r="r" t="t"/>
                  <a:pathLst>
                    <a:path extrusionOk="0" h="1081" w="1654">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4"/>
                <p:cNvSpPr/>
                <p:nvPr/>
              </p:nvSpPr>
              <p:spPr>
                <a:xfrm>
                  <a:off x="1745325" y="2034775"/>
                  <a:ext cx="40875" cy="26300"/>
                </a:xfrm>
                <a:custGeom>
                  <a:rect b="b" l="l" r="r" t="t"/>
                  <a:pathLst>
                    <a:path extrusionOk="0" h="1052" w="1635">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4"/>
                <p:cNvSpPr/>
                <p:nvPr/>
              </p:nvSpPr>
              <p:spPr>
                <a:xfrm>
                  <a:off x="1774500" y="2052500"/>
                  <a:ext cx="594850" cy="348075"/>
                </a:xfrm>
                <a:custGeom>
                  <a:rect b="b" l="l" r="r" t="t"/>
                  <a:pathLst>
                    <a:path extrusionOk="0" h="13923" w="23794">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4"/>
                <p:cNvSpPr/>
                <p:nvPr/>
              </p:nvSpPr>
              <p:spPr>
                <a:xfrm>
                  <a:off x="1650475" y="1981775"/>
                  <a:ext cx="38925" cy="22400"/>
                </a:xfrm>
                <a:custGeom>
                  <a:rect b="b" l="l" r="r" t="t"/>
                  <a:pathLst>
                    <a:path extrusionOk="0" h="896" w="1557">
                      <a:moveTo>
                        <a:pt x="253" y="0"/>
                      </a:moveTo>
                      <a:lnTo>
                        <a:pt x="0" y="136"/>
                      </a:lnTo>
                      <a:lnTo>
                        <a:pt x="1323" y="895"/>
                      </a:lnTo>
                      <a:lnTo>
                        <a:pt x="1557" y="759"/>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4"/>
                <p:cNvSpPr/>
                <p:nvPr/>
              </p:nvSpPr>
              <p:spPr>
                <a:xfrm>
                  <a:off x="1689375" y="2005125"/>
                  <a:ext cx="64725" cy="37950"/>
                </a:xfrm>
                <a:custGeom>
                  <a:rect b="b" l="l" r="r" t="t"/>
                  <a:pathLst>
                    <a:path extrusionOk="0" h="1518" w="2589">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4"/>
                <p:cNvSpPr/>
                <p:nvPr/>
              </p:nvSpPr>
              <p:spPr>
                <a:xfrm>
                  <a:off x="1510875" y="1900550"/>
                  <a:ext cx="323475" cy="188250"/>
                </a:xfrm>
                <a:custGeom>
                  <a:rect b="b" l="l" r="r" t="t"/>
                  <a:pathLst>
                    <a:path extrusionOk="0" h="7530" w="12939">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4"/>
                <p:cNvSpPr/>
                <p:nvPr/>
              </p:nvSpPr>
              <p:spPr>
                <a:xfrm>
                  <a:off x="1720025" y="1941875"/>
                  <a:ext cx="40400" cy="24350"/>
                </a:xfrm>
                <a:custGeom>
                  <a:rect b="b" l="l" r="r" t="t"/>
                  <a:pathLst>
                    <a:path extrusionOk="0" h="974" w="1616">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4"/>
                <p:cNvSpPr/>
                <p:nvPr/>
              </p:nvSpPr>
              <p:spPr>
                <a:xfrm>
                  <a:off x="1579950" y="2022625"/>
                  <a:ext cx="40875" cy="24350"/>
                </a:xfrm>
                <a:custGeom>
                  <a:rect b="b" l="l" r="r" t="t"/>
                  <a:pathLst>
                    <a:path extrusionOk="0" h="974" w="1635">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4"/>
                <p:cNvSpPr/>
                <p:nvPr/>
              </p:nvSpPr>
              <p:spPr>
                <a:xfrm>
                  <a:off x="1620325" y="1799875"/>
                  <a:ext cx="191175" cy="110900"/>
                </a:xfrm>
                <a:custGeom>
                  <a:rect b="b" l="l" r="r" t="t"/>
                  <a:pathLst>
                    <a:path extrusionOk="0" h="4436" w="7647">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4"/>
                <p:cNvSpPr/>
                <p:nvPr/>
              </p:nvSpPr>
              <p:spPr>
                <a:xfrm>
                  <a:off x="1547850" y="1842175"/>
                  <a:ext cx="192150" cy="110425"/>
                </a:xfrm>
                <a:custGeom>
                  <a:rect b="b" l="l" r="r" t="t"/>
                  <a:pathLst>
                    <a:path extrusionOk="0" h="4417" w="7686">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4"/>
                <p:cNvSpPr/>
                <p:nvPr/>
              </p:nvSpPr>
              <p:spPr>
                <a:xfrm>
                  <a:off x="1408750" y="1922425"/>
                  <a:ext cx="191175" cy="110450"/>
                </a:xfrm>
                <a:custGeom>
                  <a:rect b="b" l="l" r="r" t="t"/>
                  <a:pathLst>
                    <a:path extrusionOk="0" h="4418" w="7647">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4"/>
                <p:cNvSpPr/>
                <p:nvPr/>
              </p:nvSpPr>
              <p:spPr>
                <a:xfrm>
                  <a:off x="1336275" y="1963775"/>
                  <a:ext cx="192150" cy="110925"/>
                </a:xfrm>
                <a:custGeom>
                  <a:rect b="b" l="l" r="r" t="t"/>
                  <a:pathLst>
                    <a:path extrusionOk="0" h="4437" w="7686">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4"/>
                <p:cNvSpPr/>
                <p:nvPr/>
              </p:nvSpPr>
              <p:spPr>
                <a:xfrm>
                  <a:off x="1478300" y="1882050"/>
                  <a:ext cx="191650" cy="110925"/>
                </a:xfrm>
                <a:custGeom>
                  <a:rect b="b" l="l" r="r" t="t"/>
                  <a:pathLst>
                    <a:path extrusionOk="0" h="4437" w="7666">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4"/>
                <p:cNvSpPr/>
                <p:nvPr/>
              </p:nvSpPr>
              <p:spPr>
                <a:xfrm>
                  <a:off x="2162625" y="2011175"/>
                  <a:ext cx="37975" cy="20600"/>
                </a:xfrm>
                <a:custGeom>
                  <a:rect b="b" l="l" r="r" t="t"/>
                  <a:pathLst>
                    <a:path extrusionOk="0" h="824" w="1519">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4"/>
                <p:cNvSpPr/>
                <p:nvPr/>
              </p:nvSpPr>
              <p:spPr>
                <a:xfrm>
                  <a:off x="2191800" y="1994150"/>
                  <a:ext cx="38950" cy="20600"/>
                </a:xfrm>
                <a:custGeom>
                  <a:rect b="b" l="l" r="r" t="t"/>
                  <a:pathLst>
                    <a:path extrusionOk="0" h="824" w="1558">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4"/>
                <p:cNvSpPr/>
                <p:nvPr/>
              </p:nvSpPr>
              <p:spPr>
                <a:xfrm>
                  <a:off x="2220025" y="1977675"/>
                  <a:ext cx="38925" cy="20650"/>
                </a:xfrm>
                <a:custGeom>
                  <a:rect b="b" l="l" r="r" t="t"/>
                  <a:pathLst>
                    <a:path extrusionOk="0" h="826" w="1557">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4"/>
                <p:cNvSpPr/>
                <p:nvPr/>
              </p:nvSpPr>
              <p:spPr>
                <a:xfrm>
                  <a:off x="2248725" y="1961125"/>
                  <a:ext cx="39400" cy="21025"/>
                </a:xfrm>
                <a:custGeom>
                  <a:rect b="b" l="l" r="r" t="t"/>
                  <a:pathLst>
                    <a:path extrusionOk="0" h="841" w="1576">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4"/>
                <p:cNvSpPr/>
                <p:nvPr/>
              </p:nvSpPr>
              <p:spPr>
                <a:xfrm>
                  <a:off x="2277900" y="1944100"/>
                  <a:ext cx="38450" cy="21025"/>
                </a:xfrm>
                <a:custGeom>
                  <a:rect b="b" l="l" r="r" t="t"/>
                  <a:pathLst>
                    <a:path extrusionOk="0" h="841" w="1538">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4"/>
                <p:cNvSpPr/>
                <p:nvPr/>
              </p:nvSpPr>
              <p:spPr>
                <a:xfrm>
                  <a:off x="2173825" y="1848975"/>
                  <a:ext cx="41350" cy="26300"/>
                </a:xfrm>
                <a:custGeom>
                  <a:rect b="b" l="l" r="r" t="t"/>
                  <a:pathLst>
                    <a:path extrusionOk="0" h="1052" w="1654">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4"/>
                <p:cNvSpPr/>
                <p:nvPr/>
              </p:nvSpPr>
              <p:spPr>
                <a:xfrm>
                  <a:off x="2345500" y="1914150"/>
                  <a:ext cx="23850" cy="26800"/>
                </a:xfrm>
                <a:custGeom>
                  <a:rect b="b" l="l" r="r" t="t"/>
                  <a:pathLst>
                    <a:path extrusionOk="0" h="1072" w="954">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4"/>
                <p:cNvSpPr/>
                <p:nvPr/>
              </p:nvSpPr>
              <p:spPr>
                <a:xfrm>
                  <a:off x="697175" y="1784300"/>
                  <a:ext cx="16575" cy="26775"/>
                </a:xfrm>
                <a:custGeom>
                  <a:rect b="b" l="l" r="r" t="t"/>
                  <a:pathLst>
                    <a:path extrusionOk="0" h="1071" w="663">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4"/>
                <p:cNvSpPr/>
                <p:nvPr/>
              </p:nvSpPr>
              <p:spPr>
                <a:xfrm>
                  <a:off x="894150" y="1688775"/>
                  <a:ext cx="41375" cy="27450"/>
                </a:xfrm>
                <a:custGeom>
                  <a:rect b="b" l="l" r="r" t="t"/>
                  <a:pathLst>
                    <a:path extrusionOk="0" h="1098" w="1655">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4"/>
                <p:cNvSpPr/>
                <p:nvPr/>
              </p:nvSpPr>
              <p:spPr>
                <a:xfrm>
                  <a:off x="849425" y="1582025"/>
                  <a:ext cx="41350" cy="26225"/>
                </a:xfrm>
                <a:custGeom>
                  <a:rect b="b" l="l" r="r" t="t"/>
                  <a:pathLst>
                    <a:path extrusionOk="0" h="1049" w="1654">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4"/>
                <p:cNvSpPr/>
                <p:nvPr/>
              </p:nvSpPr>
              <p:spPr>
                <a:xfrm>
                  <a:off x="854775" y="1512350"/>
                  <a:ext cx="41350" cy="26350"/>
                </a:xfrm>
                <a:custGeom>
                  <a:rect b="b" l="l" r="r" t="t"/>
                  <a:pathLst>
                    <a:path extrusionOk="0" h="1054" w="1654">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4"/>
                <p:cNvSpPr/>
                <p:nvPr/>
              </p:nvSpPr>
              <p:spPr>
                <a:xfrm>
                  <a:off x="697175" y="1574425"/>
                  <a:ext cx="34575" cy="26150"/>
                </a:xfrm>
                <a:custGeom>
                  <a:rect b="b" l="l" r="r" t="t"/>
                  <a:pathLst>
                    <a:path extrusionOk="0" h="1046" w="1383">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4"/>
                <p:cNvSpPr/>
                <p:nvPr/>
              </p:nvSpPr>
              <p:spPr>
                <a:xfrm>
                  <a:off x="697175" y="1662225"/>
                  <a:ext cx="4900" cy="17050"/>
                </a:xfrm>
                <a:custGeom>
                  <a:rect b="b" l="l" r="r" t="t"/>
                  <a:pathLst>
                    <a:path extrusionOk="0" h="682" w="196">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4"/>
                <p:cNvSpPr/>
                <p:nvPr/>
              </p:nvSpPr>
              <p:spPr>
                <a:xfrm>
                  <a:off x="972475" y="1709875"/>
                  <a:ext cx="41350" cy="26300"/>
                </a:xfrm>
                <a:custGeom>
                  <a:rect b="b" l="l" r="r" t="t"/>
                  <a:pathLst>
                    <a:path extrusionOk="0" h="1052" w="1654">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4"/>
                <p:cNvSpPr/>
                <p:nvPr/>
              </p:nvSpPr>
              <p:spPr>
                <a:xfrm>
                  <a:off x="838225" y="1887400"/>
                  <a:ext cx="41375" cy="26300"/>
                </a:xfrm>
                <a:custGeom>
                  <a:rect b="b" l="l" r="r" t="t"/>
                  <a:pathLst>
                    <a:path extrusionOk="0" h="1052" w="1655">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4"/>
                <p:cNvSpPr/>
                <p:nvPr/>
              </p:nvSpPr>
              <p:spPr>
                <a:xfrm>
                  <a:off x="1004075" y="1825225"/>
                  <a:ext cx="41375" cy="26700"/>
                </a:xfrm>
                <a:custGeom>
                  <a:rect b="b" l="l" r="r" t="t"/>
                  <a:pathLst>
                    <a:path extrusionOk="0" h="1068" w="1655">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4"/>
                <p:cNvSpPr/>
                <p:nvPr/>
              </p:nvSpPr>
              <p:spPr>
                <a:xfrm>
                  <a:off x="1129575" y="1785825"/>
                  <a:ext cx="41350" cy="26225"/>
                </a:xfrm>
                <a:custGeom>
                  <a:rect b="b" l="l" r="r" t="t"/>
                  <a:pathLst>
                    <a:path extrusionOk="0" h="1049" w="1654">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4"/>
                <p:cNvSpPr/>
                <p:nvPr/>
              </p:nvSpPr>
              <p:spPr>
                <a:xfrm>
                  <a:off x="1223925" y="1796325"/>
                  <a:ext cx="41850" cy="26900"/>
                </a:xfrm>
                <a:custGeom>
                  <a:rect b="b" l="l" r="r" t="t"/>
                  <a:pathLst>
                    <a:path extrusionOk="0" h="1076" w="1674">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4"/>
                <p:cNvSpPr/>
                <p:nvPr/>
              </p:nvSpPr>
              <p:spPr>
                <a:xfrm>
                  <a:off x="1308075" y="1782300"/>
                  <a:ext cx="41350" cy="26350"/>
                </a:xfrm>
                <a:custGeom>
                  <a:rect b="b" l="l" r="r" t="t"/>
                  <a:pathLst>
                    <a:path extrusionOk="0" h="1054" w="1654">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4"/>
                <p:cNvSpPr/>
                <p:nvPr/>
              </p:nvSpPr>
              <p:spPr>
                <a:xfrm>
                  <a:off x="1058550" y="1692650"/>
                  <a:ext cx="40875" cy="26500"/>
                </a:xfrm>
                <a:custGeom>
                  <a:rect b="b" l="l" r="r" t="t"/>
                  <a:pathLst>
                    <a:path extrusionOk="0" h="1060" w="1635">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4"/>
                <p:cNvSpPr/>
                <p:nvPr/>
              </p:nvSpPr>
              <p:spPr>
                <a:xfrm>
                  <a:off x="795925" y="1779000"/>
                  <a:ext cx="41850" cy="26725"/>
                </a:xfrm>
                <a:custGeom>
                  <a:rect b="b" l="l" r="r" t="t"/>
                  <a:pathLst>
                    <a:path extrusionOk="0" h="1069" w="1674">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4"/>
                <p:cNvSpPr/>
                <p:nvPr/>
              </p:nvSpPr>
              <p:spPr>
                <a:xfrm>
                  <a:off x="707875" y="1929225"/>
                  <a:ext cx="41375" cy="26300"/>
                </a:xfrm>
                <a:custGeom>
                  <a:rect b="b" l="l" r="r" t="t"/>
                  <a:pathLst>
                    <a:path extrusionOk="0" h="1052" w="1655">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4"/>
                <p:cNvSpPr/>
                <p:nvPr/>
              </p:nvSpPr>
              <p:spPr>
                <a:xfrm>
                  <a:off x="2094525" y="1736625"/>
                  <a:ext cx="41375" cy="26300"/>
                </a:xfrm>
                <a:custGeom>
                  <a:rect b="b" l="l" r="r" t="t"/>
                  <a:pathLst>
                    <a:path extrusionOk="0" h="1052" w="1655">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4"/>
                <p:cNvSpPr/>
                <p:nvPr/>
              </p:nvSpPr>
              <p:spPr>
                <a:xfrm>
                  <a:off x="829475" y="1143025"/>
                  <a:ext cx="41375" cy="26525"/>
                </a:xfrm>
                <a:custGeom>
                  <a:rect b="b" l="l" r="r" t="t"/>
                  <a:pathLst>
                    <a:path extrusionOk="0" h="1061" w="1655">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4"/>
                <p:cNvSpPr/>
                <p:nvPr/>
              </p:nvSpPr>
              <p:spPr>
                <a:xfrm>
                  <a:off x="745325" y="1062750"/>
                  <a:ext cx="41375" cy="26550"/>
                </a:xfrm>
                <a:custGeom>
                  <a:rect b="b" l="l" r="r" t="t"/>
                  <a:pathLst>
                    <a:path extrusionOk="0" h="1062" w="1655">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4"/>
                <p:cNvSpPr/>
                <p:nvPr/>
              </p:nvSpPr>
              <p:spPr>
                <a:xfrm>
                  <a:off x="825100" y="1077850"/>
                  <a:ext cx="41375" cy="26525"/>
                </a:xfrm>
                <a:custGeom>
                  <a:rect b="b" l="l" r="r" t="t"/>
                  <a:pathLst>
                    <a:path extrusionOk="0" h="1061" w="1655">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4"/>
                <p:cNvSpPr/>
                <p:nvPr/>
              </p:nvSpPr>
              <p:spPr>
                <a:xfrm>
                  <a:off x="987050" y="1141075"/>
                  <a:ext cx="42350" cy="26525"/>
                </a:xfrm>
                <a:custGeom>
                  <a:rect b="b" l="l" r="r" t="t"/>
                  <a:pathLst>
                    <a:path extrusionOk="0" h="1061" w="1694">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4"/>
                <p:cNvSpPr/>
                <p:nvPr/>
              </p:nvSpPr>
              <p:spPr>
                <a:xfrm>
                  <a:off x="731725" y="962075"/>
                  <a:ext cx="41350" cy="27025"/>
                </a:xfrm>
                <a:custGeom>
                  <a:rect b="b" l="l" r="r" t="t"/>
                  <a:pathLst>
                    <a:path extrusionOk="0" h="1081" w="1654">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4"/>
                <p:cNvSpPr/>
                <p:nvPr/>
              </p:nvSpPr>
              <p:spPr>
                <a:xfrm>
                  <a:off x="973925" y="1071025"/>
                  <a:ext cx="41375" cy="27025"/>
                </a:xfrm>
                <a:custGeom>
                  <a:rect b="b" l="l" r="r" t="t"/>
                  <a:pathLst>
                    <a:path extrusionOk="0" h="1081" w="1655">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4"/>
                <p:cNvSpPr/>
                <p:nvPr/>
              </p:nvSpPr>
              <p:spPr>
                <a:xfrm>
                  <a:off x="1016250" y="1001975"/>
                  <a:ext cx="41350" cy="26525"/>
                </a:xfrm>
                <a:custGeom>
                  <a:rect b="b" l="l" r="r" t="t"/>
                  <a:pathLst>
                    <a:path extrusionOk="0" h="1061" w="1654">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4"/>
                <p:cNvSpPr/>
                <p:nvPr/>
              </p:nvSpPr>
              <p:spPr>
                <a:xfrm>
                  <a:off x="989500" y="893025"/>
                  <a:ext cx="41350" cy="26525"/>
                </a:xfrm>
                <a:custGeom>
                  <a:rect b="b" l="l" r="r" t="t"/>
                  <a:pathLst>
                    <a:path extrusionOk="0" h="1061" w="1654">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4"/>
                <p:cNvSpPr/>
                <p:nvPr/>
              </p:nvSpPr>
              <p:spPr>
                <a:xfrm>
                  <a:off x="1071700" y="909550"/>
                  <a:ext cx="41350" cy="26525"/>
                </a:xfrm>
                <a:custGeom>
                  <a:rect b="b" l="l" r="r" t="t"/>
                  <a:pathLst>
                    <a:path extrusionOk="0" h="1061" w="1654">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4"/>
                <p:cNvSpPr/>
                <p:nvPr/>
              </p:nvSpPr>
              <p:spPr>
                <a:xfrm>
                  <a:off x="939875" y="803050"/>
                  <a:ext cx="41375" cy="26525"/>
                </a:xfrm>
                <a:custGeom>
                  <a:rect b="b" l="l" r="r" t="t"/>
                  <a:pathLst>
                    <a:path extrusionOk="0" h="1061" w="1655">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4"/>
                <p:cNvSpPr/>
                <p:nvPr/>
              </p:nvSpPr>
              <p:spPr>
                <a:xfrm>
                  <a:off x="1066825" y="844875"/>
                  <a:ext cx="41375" cy="26525"/>
                </a:xfrm>
                <a:custGeom>
                  <a:rect b="b" l="l" r="r" t="t"/>
                  <a:pathLst>
                    <a:path extrusionOk="0" h="1061" w="1655">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4"/>
                <p:cNvSpPr/>
                <p:nvPr/>
              </p:nvSpPr>
              <p:spPr>
                <a:xfrm>
                  <a:off x="829000" y="676100"/>
                  <a:ext cx="41350" cy="26525"/>
                </a:xfrm>
                <a:custGeom>
                  <a:rect b="b" l="l" r="r" t="t"/>
                  <a:pathLst>
                    <a:path extrusionOk="0" h="1061" w="1654">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4"/>
                <p:cNvSpPr/>
                <p:nvPr/>
              </p:nvSpPr>
              <p:spPr>
                <a:xfrm>
                  <a:off x="1183550" y="1036500"/>
                  <a:ext cx="41375" cy="26525"/>
                </a:xfrm>
                <a:custGeom>
                  <a:rect b="b" l="l" r="r" t="t"/>
                  <a:pathLst>
                    <a:path extrusionOk="0" h="1061" w="1655">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4"/>
                <p:cNvSpPr/>
                <p:nvPr/>
              </p:nvSpPr>
              <p:spPr>
                <a:xfrm>
                  <a:off x="1110600" y="1025300"/>
                  <a:ext cx="41375" cy="27525"/>
                </a:xfrm>
                <a:custGeom>
                  <a:rect b="b" l="l" r="r" t="t"/>
                  <a:pathLst>
                    <a:path extrusionOk="0" h="1101" w="1655">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4"/>
                <p:cNvSpPr/>
                <p:nvPr/>
              </p:nvSpPr>
              <p:spPr>
                <a:xfrm>
                  <a:off x="894150" y="995150"/>
                  <a:ext cx="41375" cy="26050"/>
                </a:xfrm>
                <a:custGeom>
                  <a:rect b="b" l="l" r="r" t="t"/>
                  <a:pathLst>
                    <a:path extrusionOk="0" h="1042" w="1655">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4"/>
                <p:cNvSpPr/>
                <p:nvPr/>
              </p:nvSpPr>
              <p:spPr>
                <a:xfrm>
                  <a:off x="2246775" y="1758500"/>
                  <a:ext cx="41350" cy="26300"/>
                </a:xfrm>
                <a:custGeom>
                  <a:rect b="b" l="l" r="r" t="t"/>
                  <a:pathLst>
                    <a:path extrusionOk="0" h="1052" w="1654">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4"/>
                <p:cNvSpPr/>
                <p:nvPr/>
              </p:nvSpPr>
              <p:spPr>
                <a:xfrm>
                  <a:off x="2131975" y="1658800"/>
                  <a:ext cx="41375" cy="26300"/>
                </a:xfrm>
                <a:custGeom>
                  <a:rect b="b" l="l" r="r" t="t"/>
                  <a:pathLst>
                    <a:path extrusionOk="0" h="1052" w="1655">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4"/>
                <p:cNvSpPr/>
                <p:nvPr/>
              </p:nvSpPr>
              <p:spPr>
                <a:xfrm>
                  <a:off x="2352300" y="1751225"/>
                  <a:ext cx="17050" cy="26775"/>
                </a:xfrm>
                <a:custGeom>
                  <a:rect b="b" l="l" r="r" t="t"/>
                  <a:pathLst>
                    <a:path extrusionOk="0" h="1071" w="682">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4"/>
                <p:cNvSpPr/>
                <p:nvPr/>
              </p:nvSpPr>
              <p:spPr>
                <a:xfrm>
                  <a:off x="2362525" y="1694325"/>
                  <a:ext cx="6825" cy="20450"/>
                </a:xfrm>
                <a:custGeom>
                  <a:rect b="b" l="l" r="r" t="t"/>
                  <a:pathLst>
                    <a:path extrusionOk="0" h="818" w="273">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4"/>
                <p:cNvSpPr/>
                <p:nvPr/>
              </p:nvSpPr>
              <p:spPr>
                <a:xfrm>
                  <a:off x="2255025" y="1204300"/>
                  <a:ext cx="41375" cy="26525"/>
                </a:xfrm>
                <a:custGeom>
                  <a:rect b="b" l="l" r="r" t="t"/>
                  <a:pathLst>
                    <a:path extrusionOk="0" h="1061" w="1655">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4"/>
                <p:cNvSpPr/>
                <p:nvPr/>
              </p:nvSpPr>
              <p:spPr>
                <a:xfrm>
                  <a:off x="2126150" y="1090975"/>
                  <a:ext cx="41375" cy="27025"/>
                </a:xfrm>
                <a:custGeom>
                  <a:rect b="b" l="l" r="r" t="t"/>
                  <a:pathLst>
                    <a:path extrusionOk="0" h="1081" w="1655">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4"/>
                <p:cNvSpPr/>
                <p:nvPr/>
              </p:nvSpPr>
              <p:spPr>
                <a:xfrm>
                  <a:off x="2175275" y="1032125"/>
                  <a:ext cx="41375" cy="27025"/>
                </a:xfrm>
                <a:custGeom>
                  <a:rect b="b" l="l" r="r" t="t"/>
                  <a:pathLst>
                    <a:path extrusionOk="0" h="1081" w="1655">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4"/>
                <p:cNvSpPr/>
                <p:nvPr/>
              </p:nvSpPr>
              <p:spPr>
                <a:xfrm>
                  <a:off x="2256500" y="953825"/>
                  <a:ext cx="41375" cy="26525"/>
                </a:xfrm>
                <a:custGeom>
                  <a:rect b="b" l="l" r="r" t="t"/>
                  <a:pathLst>
                    <a:path extrusionOk="0" h="1061" w="1655">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4"/>
                <p:cNvSpPr/>
                <p:nvPr/>
              </p:nvSpPr>
              <p:spPr>
                <a:xfrm>
                  <a:off x="2040050" y="985425"/>
                  <a:ext cx="41375" cy="26525"/>
                </a:xfrm>
                <a:custGeom>
                  <a:rect b="b" l="l" r="r" t="t"/>
                  <a:pathLst>
                    <a:path extrusionOk="0" h="1061" w="1655">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4"/>
                <p:cNvSpPr/>
                <p:nvPr/>
              </p:nvSpPr>
              <p:spPr>
                <a:xfrm>
                  <a:off x="1934025" y="1015575"/>
                  <a:ext cx="41375" cy="27025"/>
                </a:xfrm>
                <a:custGeom>
                  <a:rect b="b" l="l" r="r" t="t"/>
                  <a:pathLst>
                    <a:path extrusionOk="0" h="1081" w="1655">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4"/>
                <p:cNvSpPr/>
                <p:nvPr/>
              </p:nvSpPr>
              <p:spPr>
                <a:xfrm>
                  <a:off x="2162150" y="852150"/>
                  <a:ext cx="41850" cy="27025"/>
                </a:xfrm>
                <a:custGeom>
                  <a:rect b="b" l="l" r="r" t="t"/>
                  <a:pathLst>
                    <a:path extrusionOk="0" h="1081" w="1674">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4"/>
                <p:cNvSpPr/>
                <p:nvPr/>
              </p:nvSpPr>
              <p:spPr>
                <a:xfrm>
                  <a:off x="2191325" y="742725"/>
                  <a:ext cx="41850" cy="27025"/>
                </a:xfrm>
                <a:custGeom>
                  <a:rect b="b" l="l" r="r" t="t"/>
                  <a:pathLst>
                    <a:path extrusionOk="0" h="1081" w="1674">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4"/>
                <p:cNvSpPr/>
                <p:nvPr/>
              </p:nvSpPr>
              <p:spPr>
                <a:xfrm>
                  <a:off x="2021575" y="903225"/>
                  <a:ext cx="41375" cy="27025"/>
                </a:xfrm>
                <a:custGeom>
                  <a:rect b="b" l="l" r="r" t="t"/>
                  <a:pathLst>
                    <a:path extrusionOk="0" h="1081" w="1655">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4"/>
                <p:cNvSpPr/>
                <p:nvPr/>
              </p:nvSpPr>
              <p:spPr>
                <a:xfrm>
                  <a:off x="1932075" y="923175"/>
                  <a:ext cx="41375" cy="27025"/>
                </a:xfrm>
                <a:custGeom>
                  <a:rect b="b" l="l" r="r" t="t"/>
                  <a:pathLst>
                    <a:path extrusionOk="0" h="1081" w="1655">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4"/>
                <p:cNvSpPr/>
                <p:nvPr/>
              </p:nvSpPr>
              <p:spPr>
                <a:xfrm>
                  <a:off x="1850375" y="877950"/>
                  <a:ext cx="41375" cy="26525"/>
                </a:xfrm>
                <a:custGeom>
                  <a:rect b="b" l="l" r="r" t="t"/>
                  <a:pathLst>
                    <a:path extrusionOk="0" h="1061" w="1655">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4"/>
                <p:cNvSpPr/>
                <p:nvPr/>
              </p:nvSpPr>
              <p:spPr>
                <a:xfrm>
                  <a:off x="1738500" y="911025"/>
                  <a:ext cx="41375" cy="27000"/>
                </a:xfrm>
                <a:custGeom>
                  <a:rect b="b" l="l" r="r" t="t"/>
                  <a:pathLst>
                    <a:path extrusionOk="0" h="1080" w="1655">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4"/>
                <p:cNvSpPr/>
                <p:nvPr/>
              </p:nvSpPr>
              <p:spPr>
                <a:xfrm>
                  <a:off x="2276450" y="1035100"/>
                  <a:ext cx="41850" cy="27450"/>
                </a:xfrm>
                <a:custGeom>
                  <a:rect b="b" l="l" r="r" t="t"/>
                  <a:pathLst>
                    <a:path extrusionOk="0" h="1098" w="1674">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4"/>
                <p:cNvSpPr/>
                <p:nvPr/>
              </p:nvSpPr>
              <p:spPr>
                <a:xfrm>
                  <a:off x="862050" y="462325"/>
                  <a:ext cx="345350" cy="197500"/>
                </a:xfrm>
                <a:custGeom>
                  <a:rect b="b" l="l" r="r" t="t"/>
                  <a:pathLst>
                    <a:path extrusionOk="0" h="7900" w="13814">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4"/>
                <p:cNvSpPr/>
                <p:nvPr/>
              </p:nvSpPr>
              <p:spPr>
                <a:xfrm>
                  <a:off x="2138800" y="671475"/>
                  <a:ext cx="230550" cy="6350"/>
                </a:xfrm>
                <a:custGeom>
                  <a:rect b="b" l="l" r="r" t="t"/>
                  <a:pathLst>
                    <a:path extrusionOk="0" h="254" w="9222">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4"/>
                <p:cNvSpPr/>
                <p:nvPr/>
              </p:nvSpPr>
              <p:spPr>
                <a:xfrm>
                  <a:off x="1131514" y="2433822"/>
                  <a:ext cx="219375" cy="125775"/>
                </a:xfrm>
                <a:custGeom>
                  <a:rect b="b" l="l" r="r" t="t"/>
                  <a:pathLst>
                    <a:path extrusionOk="0" h="5031" w="8775">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4"/>
                <p:cNvSpPr/>
                <p:nvPr/>
              </p:nvSpPr>
              <p:spPr>
                <a:xfrm>
                  <a:off x="1627625" y="646675"/>
                  <a:ext cx="5850" cy="200900"/>
                </a:xfrm>
                <a:custGeom>
                  <a:rect b="b" l="l" r="r" t="t"/>
                  <a:pathLst>
                    <a:path extrusionOk="0" h="8036" w="234">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4"/>
                <p:cNvSpPr/>
                <p:nvPr/>
              </p:nvSpPr>
              <p:spPr>
                <a:xfrm>
                  <a:off x="1655350" y="779450"/>
                  <a:ext cx="41350" cy="25800"/>
                </a:xfrm>
                <a:custGeom>
                  <a:rect b="b" l="l" r="r" t="t"/>
                  <a:pathLst>
                    <a:path extrusionOk="0" h="1032" w="1654">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4"/>
                <p:cNvSpPr/>
                <p:nvPr/>
              </p:nvSpPr>
              <p:spPr>
                <a:xfrm>
                  <a:off x="1672850" y="619925"/>
                  <a:ext cx="6350" cy="162950"/>
                </a:xfrm>
                <a:custGeom>
                  <a:rect b="b" l="l" r="r" t="t"/>
                  <a:pathLst>
                    <a:path extrusionOk="0" h="6518" w="254">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4"/>
                <p:cNvSpPr/>
                <p:nvPr/>
              </p:nvSpPr>
              <p:spPr>
                <a:xfrm>
                  <a:off x="1701550" y="719150"/>
                  <a:ext cx="41350" cy="25800"/>
                </a:xfrm>
                <a:custGeom>
                  <a:rect b="b" l="l" r="r" t="t"/>
                  <a:pathLst>
                    <a:path extrusionOk="0" h="1032" w="1654">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4"/>
                <p:cNvSpPr/>
                <p:nvPr/>
              </p:nvSpPr>
              <p:spPr>
                <a:xfrm>
                  <a:off x="1719050" y="593650"/>
                  <a:ext cx="6350" cy="129900"/>
                </a:xfrm>
                <a:custGeom>
                  <a:rect b="b" l="l" r="r" t="t"/>
                  <a:pathLst>
                    <a:path extrusionOk="0" h="5196" w="254">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4"/>
                <p:cNvSpPr/>
                <p:nvPr/>
              </p:nvSpPr>
              <p:spPr>
                <a:xfrm>
                  <a:off x="1747275" y="654925"/>
                  <a:ext cx="41350" cy="26300"/>
                </a:xfrm>
                <a:custGeom>
                  <a:rect b="b" l="l" r="r" t="t"/>
                  <a:pathLst>
                    <a:path extrusionOk="0" h="1052" w="1654">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4"/>
                <p:cNvSpPr/>
                <p:nvPr/>
              </p:nvSpPr>
              <p:spPr>
                <a:xfrm>
                  <a:off x="1764775" y="566900"/>
                  <a:ext cx="6350" cy="92450"/>
                </a:xfrm>
                <a:custGeom>
                  <a:rect b="b" l="l" r="r" t="t"/>
                  <a:pathLst>
                    <a:path extrusionOk="0" h="3698" w="254">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4"/>
                <p:cNvSpPr/>
                <p:nvPr/>
              </p:nvSpPr>
              <p:spPr>
                <a:xfrm>
                  <a:off x="2282750" y="462325"/>
                  <a:ext cx="19000" cy="1500"/>
                </a:xfrm>
                <a:custGeom>
                  <a:rect b="b" l="l" r="r" t="t"/>
                  <a:pathLst>
                    <a:path extrusionOk="0" h="60" w="760">
                      <a:moveTo>
                        <a:pt x="1" y="1"/>
                      </a:moveTo>
                      <a:cubicBezTo>
                        <a:pt x="118" y="59"/>
                        <a:pt x="234" y="59"/>
                        <a:pt x="390" y="59"/>
                      </a:cubicBezTo>
                      <a:cubicBezTo>
                        <a:pt x="546" y="59"/>
                        <a:pt x="623" y="40"/>
                        <a:pt x="7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4"/>
                <p:cNvSpPr/>
                <p:nvPr/>
              </p:nvSpPr>
              <p:spPr>
                <a:xfrm>
                  <a:off x="2340150" y="477275"/>
                  <a:ext cx="29200" cy="26425"/>
                </a:xfrm>
                <a:custGeom>
                  <a:rect b="b" l="l" r="r" t="t"/>
                  <a:pathLst>
                    <a:path extrusionOk="0" h="1057" w="1168">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98" name="Google Shape;3298;p34"/>
            <p:cNvGrpSpPr/>
            <p:nvPr/>
          </p:nvGrpSpPr>
          <p:grpSpPr>
            <a:xfrm>
              <a:off x="6722850" y="1544650"/>
              <a:ext cx="762741" cy="1311760"/>
              <a:chOff x="5309625" y="6138225"/>
              <a:chExt cx="762741" cy="1311760"/>
            </a:xfrm>
          </p:grpSpPr>
          <p:sp>
            <p:nvSpPr>
              <p:cNvPr id="3299" name="Google Shape;3299;p34"/>
              <p:cNvSpPr/>
              <p:nvPr/>
            </p:nvSpPr>
            <p:spPr>
              <a:xfrm>
                <a:off x="5426107" y="6964575"/>
                <a:ext cx="594655" cy="312395"/>
              </a:xfrm>
              <a:custGeom>
                <a:rect b="b" l="l" r="r" t="t"/>
                <a:pathLst>
                  <a:path extrusionOk="0" h="3929" w="7479">
                    <a:moveTo>
                      <a:pt x="3724" y="0"/>
                    </a:moveTo>
                    <a:cubicBezTo>
                      <a:pt x="2856" y="0"/>
                      <a:pt x="1991" y="192"/>
                      <a:pt x="1335" y="576"/>
                    </a:cubicBezTo>
                    <a:cubicBezTo>
                      <a:pt x="0" y="1344"/>
                      <a:pt x="12" y="2584"/>
                      <a:pt x="1347" y="3352"/>
                    </a:cubicBezTo>
                    <a:cubicBezTo>
                      <a:pt x="2009" y="3736"/>
                      <a:pt x="2877" y="3928"/>
                      <a:pt x="3745" y="3928"/>
                    </a:cubicBezTo>
                    <a:cubicBezTo>
                      <a:pt x="4613" y="3928"/>
                      <a:pt x="5482" y="3736"/>
                      <a:pt x="6143" y="3352"/>
                    </a:cubicBezTo>
                    <a:cubicBezTo>
                      <a:pt x="7478" y="2584"/>
                      <a:pt x="7455" y="1344"/>
                      <a:pt x="6131" y="576"/>
                    </a:cubicBezTo>
                    <a:cubicBezTo>
                      <a:pt x="5464" y="192"/>
                      <a:pt x="4593" y="0"/>
                      <a:pt x="3724"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4"/>
              <p:cNvSpPr/>
              <p:nvPr/>
            </p:nvSpPr>
            <p:spPr>
              <a:xfrm>
                <a:off x="5447734" y="6964575"/>
                <a:ext cx="550448" cy="170787"/>
              </a:xfrm>
              <a:custGeom>
                <a:rect b="b" l="l" r="r" t="t"/>
                <a:pathLst>
                  <a:path extrusionOk="0" h="2148" w="6923">
                    <a:moveTo>
                      <a:pt x="3457" y="0"/>
                    </a:moveTo>
                    <a:cubicBezTo>
                      <a:pt x="2590" y="0"/>
                      <a:pt x="1725" y="192"/>
                      <a:pt x="1063" y="576"/>
                    </a:cubicBezTo>
                    <a:cubicBezTo>
                      <a:pt x="319" y="1001"/>
                      <a:pt x="0" y="1568"/>
                      <a:pt x="83" y="2124"/>
                    </a:cubicBezTo>
                    <a:cubicBezTo>
                      <a:pt x="142" y="1687"/>
                      <a:pt x="473" y="1261"/>
                      <a:pt x="1063" y="919"/>
                    </a:cubicBezTo>
                    <a:cubicBezTo>
                      <a:pt x="1719" y="535"/>
                      <a:pt x="2584" y="343"/>
                      <a:pt x="3452" y="343"/>
                    </a:cubicBezTo>
                    <a:cubicBezTo>
                      <a:pt x="4321" y="343"/>
                      <a:pt x="5192" y="535"/>
                      <a:pt x="5859" y="919"/>
                    </a:cubicBezTo>
                    <a:cubicBezTo>
                      <a:pt x="6450" y="1261"/>
                      <a:pt x="6793" y="1698"/>
                      <a:pt x="6852" y="2147"/>
                    </a:cubicBezTo>
                    <a:cubicBezTo>
                      <a:pt x="6923" y="1580"/>
                      <a:pt x="6592" y="1001"/>
                      <a:pt x="5859" y="576"/>
                    </a:cubicBezTo>
                    <a:cubicBezTo>
                      <a:pt x="5192" y="192"/>
                      <a:pt x="4324" y="0"/>
                      <a:pt x="3457"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4"/>
              <p:cNvSpPr/>
              <p:nvPr/>
            </p:nvSpPr>
            <p:spPr>
              <a:xfrm>
                <a:off x="5757665" y="7202867"/>
                <a:ext cx="314701" cy="247117"/>
              </a:xfrm>
              <a:custGeom>
                <a:rect b="b" l="l" r="r" t="t"/>
                <a:pathLst>
                  <a:path extrusionOk="0" h="3108" w="3958">
                    <a:moveTo>
                      <a:pt x="3958" y="1"/>
                    </a:moveTo>
                    <a:lnTo>
                      <a:pt x="0" y="2293"/>
                    </a:lnTo>
                    <a:lnTo>
                      <a:pt x="0" y="3108"/>
                    </a:lnTo>
                    <a:lnTo>
                      <a:pt x="3958" y="816"/>
                    </a:lnTo>
                    <a:lnTo>
                      <a:pt x="395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4"/>
              <p:cNvSpPr/>
              <p:nvPr/>
            </p:nvSpPr>
            <p:spPr>
              <a:xfrm>
                <a:off x="5309625" y="7126776"/>
                <a:ext cx="448118" cy="323208"/>
              </a:xfrm>
              <a:custGeom>
                <a:rect b="b" l="l" r="r" t="t"/>
                <a:pathLst>
                  <a:path extrusionOk="0" h="4065" w="5636">
                    <a:moveTo>
                      <a:pt x="1" y="1"/>
                    </a:moveTo>
                    <a:lnTo>
                      <a:pt x="1" y="816"/>
                    </a:lnTo>
                    <a:lnTo>
                      <a:pt x="5635" y="4065"/>
                    </a:lnTo>
                    <a:lnTo>
                      <a:pt x="5635" y="3250"/>
                    </a:lnTo>
                    <a:lnTo>
                      <a:pt x="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4"/>
              <p:cNvSpPr/>
              <p:nvPr/>
            </p:nvSpPr>
            <p:spPr>
              <a:xfrm>
                <a:off x="5309625" y="6943664"/>
                <a:ext cx="762739" cy="441519"/>
              </a:xfrm>
              <a:custGeom>
                <a:rect b="b" l="l" r="r" t="t"/>
                <a:pathLst>
                  <a:path extrusionOk="0" h="5553" w="9593">
                    <a:moveTo>
                      <a:pt x="3958" y="0"/>
                    </a:moveTo>
                    <a:lnTo>
                      <a:pt x="1" y="2304"/>
                    </a:lnTo>
                    <a:lnTo>
                      <a:pt x="5635" y="5553"/>
                    </a:lnTo>
                    <a:lnTo>
                      <a:pt x="9593" y="3249"/>
                    </a:lnTo>
                    <a:lnTo>
                      <a:pt x="8388" y="697"/>
                    </a:lnTo>
                    <a:lnTo>
                      <a:pt x="6321" y="367"/>
                    </a:lnTo>
                    <a:lnTo>
                      <a:pt x="6321" y="367"/>
                    </a:lnTo>
                    <a:cubicBezTo>
                      <a:pt x="6781" y="461"/>
                      <a:pt x="7207" y="615"/>
                      <a:pt x="7585" y="827"/>
                    </a:cubicBezTo>
                    <a:cubicBezTo>
                      <a:pt x="8908" y="1595"/>
                      <a:pt x="8920" y="2836"/>
                      <a:pt x="7596" y="3603"/>
                    </a:cubicBezTo>
                    <a:cubicBezTo>
                      <a:pt x="6929" y="3987"/>
                      <a:pt x="6061" y="4179"/>
                      <a:pt x="5194" y="4179"/>
                    </a:cubicBezTo>
                    <a:cubicBezTo>
                      <a:pt x="4327" y="4179"/>
                      <a:pt x="3462" y="3987"/>
                      <a:pt x="2800" y="3603"/>
                    </a:cubicBezTo>
                    <a:cubicBezTo>
                      <a:pt x="1465" y="2836"/>
                      <a:pt x="1454" y="1595"/>
                      <a:pt x="2777" y="827"/>
                    </a:cubicBezTo>
                    <a:cubicBezTo>
                      <a:pt x="3440" y="443"/>
                      <a:pt x="4313" y="254"/>
                      <a:pt x="5188" y="254"/>
                    </a:cubicBezTo>
                    <a:cubicBezTo>
                      <a:pt x="5389" y="254"/>
                      <a:pt x="5590" y="264"/>
                      <a:pt x="5789" y="284"/>
                    </a:cubicBezTo>
                    <a:lnTo>
                      <a:pt x="395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4"/>
              <p:cNvSpPr/>
              <p:nvPr/>
            </p:nvSpPr>
            <p:spPr>
              <a:xfrm>
                <a:off x="5466499" y="7097675"/>
                <a:ext cx="349446" cy="220799"/>
              </a:xfrm>
              <a:custGeom>
                <a:rect b="b" l="l" r="r" t="t"/>
                <a:pathLst>
                  <a:path extrusionOk="0" h="2777" w="4395">
                    <a:moveTo>
                      <a:pt x="3379" y="1"/>
                    </a:moveTo>
                    <a:lnTo>
                      <a:pt x="331" y="1312"/>
                    </a:lnTo>
                    <a:lnTo>
                      <a:pt x="331" y="1749"/>
                    </a:lnTo>
                    <a:lnTo>
                      <a:pt x="0" y="1950"/>
                    </a:lnTo>
                    <a:lnTo>
                      <a:pt x="1394" y="2777"/>
                    </a:lnTo>
                    <a:lnTo>
                      <a:pt x="1394" y="2316"/>
                    </a:lnTo>
                    <a:lnTo>
                      <a:pt x="4395" y="591"/>
                    </a:lnTo>
                    <a:lnTo>
                      <a:pt x="3379" y="1"/>
                    </a:lnTo>
                    <a:close/>
                  </a:path>
                </a:pathLst>
              </a:custGeom>
              <a:solidFill>
                <a:schemeClr val="accent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4"/>
              <p:cNvSpPr/>
              <p:nvPr/>
            </p:nvSpPr>
            <p:spPr>
              <a:xfrm>
                <a:off x="5466499" y="7201993"/>
                <a:ext cx="26397" cy="50727"/>
              </a:xfrm>
              <a:custGeom>
                <a:rect b="b" l="l" r="r" t="t"/>
                <a:pathLst>
                  <a:path extrusionOk="0" h="638" w="332">
                    <a:moveTo>
                      <a:pt x="331" y="0"/>
                    </a:moveTo>
                    <a:lnTo>
                      <a:pt x="0" y="189"/>
                    </a:lnTo>
                    <a:lnTo>
                      <a:pt x="0" y="638"/>
                    </a:lnTo>
                    <a:lnTo>
                      <a:pt x="331" y="437"/>
                    </a:lnTo>
                    <a:lnTo>
                      <a:pt x="331" y="0"/>
                    </a:lnTo>
                    <a:close/>
                  </a:path>
                </a:pathLst>
              </a:custGeom>
              <a:solidFill>
                <a:schemeClr val="accent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4"/>
              <p:cNvSpPr/>
              <p:nvPr/>
            </p:nvSpPr>
            <p:spPr>
              <a:xfrm>
                <a:off x="5470236" y="7041303"/>
                <a:ext cx="513873" cy="222469"/>
              </a:xfrm>
              <a:custGeom>
                <a:rect b="b" l="l" r="r" t="t"/>
                <a:pathLst>
                  <a:path extrusionOk="0" h="2798" w="6463">
                    <a:moveTo>
                      <a:pt x="6462" y="25"/>
                    </a:moveTo>
                    <a:lnTo>
                      <a:pt x="6459" y="107"/>
                    </a:lnTo>
                    <a:lnTo>
                      <a:pt x="6459" y="107"/>
                    </a:lnTo>
                    <a:cubicBezTo>
                      <a:pt x="6461" y="80"/>
                      <a:pt x="6462" y="52"/>
                      <a:pt x="6462" y="25"/>
                    </a:cubicBezTo>
                    <a:close/>
                    <a:moveTo>
                      <a:pt x="36" y="1"/>
                    </a:moveTo>
                    <a:lnTo>
                      <a:pt x="1" y="922"/>
                    </a:lnTo>
                    <a:cubicBezTo>
                      <a:pt x="1" y="1419"/>
                      <a:pt x="320" y="1891"/>
                      <a:pt x="957" y="2257"/>
                    </a:cubicBezTo>
                    <a:cubicBezTo>
                      <a:pt x="1589" y="2618"/>
                      <a:pt x="2410" y="2798"/>
                      <a:pt x="3232" y="2798"/>
                    </a:cubicBezTo>
                    <a:cubicBezTo>
                      <a:pt x="4053" y="2798"/>
                      <a:pt x="4874" y="2618"/>
                      <a:pt x="5506" y="2257"/>
                    </a:cubicBezTo>
                    <a:cubicBezTo>
                      <a:pt x="6120" y="1903"/>
                      <a:pt x="6427" y="1430"/>
                      <a:pt x="6427" y="958"/>
                    </a:cubicBezTo>
                    <a:lnTo>
                      <a:pt x="6459" y="107"/>
                    </a:lnTo>
                    <a:lnTo>
                      <a:pt x="6459" y="107"/>
                    </a:lnTo>
                    <a:cubicBezTo>
                      <a:pt x="6425" y="552"/>
                      <a:pt x="6119" y="990"/>
                      <a:pt x="5529" y="1324"/>
                    </a:cubicBezTo>
                    <a:cubicBezTo>
                      <a:pt x="4903" y="1684"/>
                      <a:pt x="4079" y="1865"/>
                      <a:pt x="3255" y="1865"/>
                    </a:cubicBezTo>
                    <a:cubicBezTo>
                      <a:pt x="2431" y="1865"/>
                      <a:pt x="1607" y="1684"/>
                      <a:pt x="981" y="1324"/>
                    </a:cubicBezTo>
                    <a:cubicBezTo>
                      <a:pt x="343" y="958"/>
                      <a:pt x="36" y="474"/>
                      <a:pt x="36"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4"/>
              <p:cNvSpPr/>
              <p:nvPr/>
            </p:nvSpPr>
            <p:spPr>
              <a:xfrm>
                <a:off x="5792411" y="7043211"/>
                <a:ext cx="191699" cy="216108"/>
              </a:xfrm>
              <a:custGeom>
                <a:rect b="b" l="l" r="r" t="t"/>
                <a:pathLst>
                  <a:path extrusionOk="0" h="2718" w="2411">
                    <a:moveTo>
                      <a:pt x="2410" y="1"/>
                    </a:moveTo>
                    <a:lnTo>
                      <a:pt x="2407" y="83"/>
                    </a:lnTo>
                    <a:lnTo>
                      <a:pt x="2407" y="83"/>
                    </a:lnTo>
                    <a:cubicBezTo>
                      <a:pt x="2409" y="56"/>
                      <a:pt x="2410" y="28"/>
                      <a:pt x="2410" y="1"/>
                    </a:cubicBezTo>
                    <a:close/>
                    <a:moveTo>
                      <a:pt x="2407" y="83"/>
                    </a:moveTo>
                    <a:lnTo>
                      <a:pt x="2407" y="83"/>
                    </a:lnTo>
                    <a:cubicBezTo>
                      <a:pt x="2373" y="528"/>
                      <a:pt x="2067" y="966"/>
                      <a:pt x="1477" y="1300"/>
                    </a:cubicBezTo>
                    <a:cubicBezTo>
                      <a:pt x="1064" y="1548"/>
                      <a:pt x="568" y="1714"/>
                      <a:pt x="36" y="1784"/>
                    </a:cubicBezTo>
                    <a:lnTo>
                      <a:pt x="1" y="2718"/>
                    </a:lnTo>
                    <a:cubicBezTo>
                      <a:pt x="532" y="2635"/>
                      <a:pt x="1040" y="2470"/>
                      <a:pt x="1454" y="2233"/>
                    </a:cubicBezTo>
                    <a:cubicBezTo>
                      <a:pt x="2068" y="1879"/>
                      <a:pt x="2375" y="1406"/>
                      <a:pt x="2375" y="934"/>
                    </a:cubicBezTo>
                    <a:lnTo>
                      <a:pt x="2407" y="83"/>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4"/>
              <p:cNvSpPr/>
              <p:nvPr/>
            </p:nvSpPr>
            <p:spPr>
              <a:xfrm>
                <a:off x="5662809" y="7185057"/>
                <a:ext cx="130635" cy="78476"/>
              </a:xfrm>
              <a:custGeom>
                <a:rect b="b" l="l" r="r" t="t"/>
                <a:pathLst>
                  <a:path extrusionOk="0" h="987" w="1643">
                    <a:moveTo>
                      <a:pt x="36" y="0"/>
                    </a:moveTo>
                    <a:lnTo>
                      <a:pt x="0" y="934"/>
                    </a:lnTo>
                    <a:cubicBezTo>
                      <a:pt x="260" y="969"/>
                      <a:pt x="532" y="987"/>
                      <a:pt x="805" y="987"/>
                    </a:cubicBezTo>
                    <a:cubicBezTo>
                      <a:pt x="1078" y="987"/>
                      <a:pt x="1353" y="969"/>
                      <a:pt x="1619" y="934"/>
                    </a:cubicBezTo>
                    <a:lnTo>
                      <a:pt x="1642" y="0"/>
                    </a:lnTo>
                    <a:lnTo>
                      <a:pt x="1642" y="0"/>
                    </a:lnTo>
                    <a:cubicBezTo>
                      <a:pt x="1377" y="48"/>
                      <a:pt x="1108" y="71"/>
                      <a:pt x="839" y="71"/>
                    </a:cubicBezTo>
                    <a:cubicBezTo>
                      <a:pt x="570" y="71"/>
                      <a:pt x="302" y="48"/>
                      <a:pt x="36"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4"/>
              <p:cNvSpPr/>
              <p:nvPr/>
            </p:nvSpPr>
            <p:spPr>
              <a:xfrm>
                <a:off x="5527562" y="7135284"/>
                <a:ext cx="138109" cy="124036"/>
              </a:xfrm>
              <a:custGeom>
                <a:rect b="b" l="l" r="r" t="t"/>
                <a:pathLst>
                  <a:path extrusionOk="0" h="1560" w="1737">
                    <a:moveTo>
                      <a:pt x="24" y="0"/>
                    </a:moveTo>
                    <a:lnTo>
                      <a:pt x="0" y="922"/>
                    </a:lnTo>
                    <a:cubicBezTo>
                      <a:pt x="71" y="969"/>
                      <a:pt x="142" y="1028"/>
                      <a:pt x="236" y="1075"/>
                    </a:cubicBezTo>
                    <a:cubicBezTo>
                      <a:pt x="662" y="1323"/>
                      <a:pt x="1158" y="1489"/>
                      <a:pt x="1713" y="1560"/>
                    </a:cubicBezTo>
                    <a:lnTo>
                      <a:pt x="1737" y="626"/>
                    </a:lnTo>
                    <a:cubicBezTo>
                      <a:pt x="1193" y="556"/>
                      <a:pt x="685" y="390"/>
                      <a:pt x="260" y="142"/>
                    </a:cubicBezTo>
                    <a:cubicBezTo>
                      <a:pt x="177" y="95"/>
                      <a:pt x="95" y="59"/>
                      <a:pt x="24"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4"/>
              <p:cNvSpPr/>
              <p:nvPr/>
            </p:nvSpPr>
            <p:spPr>
              <a:xfrm>
                <a:off x="5470236" y="7042257"/>
                <a:ext cx="59235" cy="166335"/>
              </a:xfrm>
              <a:custGeom>
                <a:rect b="b" l="l" r="r" t="t"/>
                <a:pathLst>
                  <a:path extrusionOk="0" h="2092" w="745">
                    <a:moveTo>
                      <a:pt x="36" y="1"/>
                    </a:moveTo>
                    <a:lnTo>
                      <a:pt x="1" y="934"/>
                    </a:lnTo>
                    <a:cubicBezTo>
                      <a:pt x="1" y="1029"/>
                      <a:pt x="24" y="1135"/>
                      <a:pt x="48" y="1229"/>
                    </a:cubicBezTo>
                    <a:cubicBezTo>
                      <a:pt x="142" y="1537"/>
                      <a:pt x="355" y="1832"/>
                      <a:pt x="709" y="2092"/>
                    </a:cubicBezTo>
                    <a:lnTo>
                      <a:pt x="745" y="1170"/>
                    </a:lnTo>
                    <a:cubicBezTo>
                      <a:pt x="390" y="899"/>
                      <a:pt x="154" y="603"/>
                      <a:pt x="83" y="296"/>
                    </a:cubicBezTo>
                    <a:cubicBezTo>
                      <a:pt x="48" y="190"/>
                      <a:pt x="36" y="83"/>
                      <a:pt x="36"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4"/>
              <p:cNvSpPr/>
              <p:nvPr/>
            </p:nvSpPr>
            <p:spPr>
              <a:xfrm>
                <a:off x="5447734" y="6894368"/>
                <a:ext cx="561738" cy="295221"/>
              </a:xfrm>
              <a:custGeom>
                <a:rect b="b" l="l" r="r" t="t"/>
                <a:pathLst>
                  <a:path extrusionOk="0" h="3713" w="7065">
                    <a:moveTo>
                      <a:pt x="3517" y="0"/>
                    </a:moveTo>
                    <a:cubicBezTo>
                      <a:pt x="2696" y="0"/>
                      <a:pt x="1878" y="183"/>
                      <a:pt x="1252" y="550"/>
                    </a:cubicBezTo>
                    <a:cubicBezTo>
                      <a:pt x="0" y="1270"/>
                      <a:pt x="12" y="2451"/>
                      <a:pt x="1264" y="3172"/>
                    </a:cubicBezTo>
                    <a:cubicBezTo>
                      <a:pt x="1902" y="3532"/>
                      <a:pt x="2726" y="3713"/>
                      <a:pt x="3547" y="3713"/>
                    </a:cubicBezTo>
                    <a:cubicBezTo>
                      <a:pt x="4368" y="3713"/>
                      <a:pt x="5186" y="3532"/>
                      <a:pt x="5812" y="3172"/>
                    </a:cubicBezTo>
                    <a:cubicBezTo>
                      <a:pt x="7064" y="2451"/>
                      <a:pt x="7053" y="1270"/>
                      <a:pt x="5800" y="550"/>
                    </a:cubicBezTo>
                    <a:cubicBezTo>
                      <a:pt x="5162" y="183"/>
                      <a:pt x="4338" y="0"/>
                      <a:pt x="3517"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4"/>
              <p:cNvSpPr/>
              <p:nvPr/>
            </p:nvSpPr>
            <p:spPr>
              <a:xfrm>
                <a:off x="5493691" y="6834735"/>
                <a:ext cx="465054" cy="330682"/>
              </a:xfrm>
              <a:custGeom>
                <a:rect b="b" l="l" r="r" t="t"/>
                <a:pathLst>
                  <a:path extrusionOk="0" h="4159" w="5849">
                    <a:moveTo>
                      <a:pt x="1" y="0"/>
                    </a:moveTo>
                    <a:lnTo>
                      <a:pt x="1" y="12"/>
                    </a:lnTo>
                    <a:lnTo>
                      <a:pt x="1" y="2493"/>
                    </a:lnTo>
                    <a:lnTo>
                      <a:pt x="1" y="2564"/>
                    </a:lnTo>
                    <a:lnTo>
                      <a:pt x="1" y="2599"/>
                    </a:lnTo>
                    <a:lnTo>
                      <a:pt x="1" y="2658"/>
                    </a:lnTo>
                    <a:lnTo>
                      <a:pt x="1" y="2682"/>
                    </a:lnTo>
                    <a:cubicBezTo>
                      <a:pt x="1" y="2693"/>
                      <a:pt x="1" y="2717"/>
                      <a:pt x="25" y="2729"/>
                    </a:cubicBezTo>
                    <a:lnTo>
                      <a:pt x="25" y="2753"/>
                    </a:lnTo>
                    <a:lnTo>
                      <a:pt x="25" y="2776"/>
                    </a:lnTo>
                    <a:cubicBezTo>
                      <a:pt x="25" y="2788"/>
                      <a:pt x="36" y="2800"/>
                      <a:pt x="36" y="2812"/>
                    </a:cubicBezTo>
                    <a:cubicBezTo>
                      <a:pt x="48" y="2847"/>
                      <a:pt x="48" y="2859"/>
                      <a:pt x="60" y="2894"/>
                    </a:cubicBezTo>
                    <a:lnTo>
                      <a:pt x="60" y="2906"/>
                    </a:lnTo>
                    <a:cubicBezTo>
                      <a:pt x="84" y="2930"/>
                      <a:pt x="84" y="2953"/>
                      <a:pt x="95" y="2977"/>
                    </a:cubicBezTo>
                    <a:cubicBezTo>
                      <a:pt x="107" y="3012"/>
                      <a:pt x="119" y="3024"/>
                      <a:pt x="143" y="3048"/>
                    </a:cubicBezTo>
                    <a:cubicBezTo>
                      <a:pt x="143" y="3048"/>
                      <a:pt x="143" y="3060"/>
                      <a:pt x="155" y="3060"/>
                    </a:cubicBezTo>
                    <a:cubicBezTo>
                      <a:pt x="166" y="3095"/>
                      <a:pt x="178" y="3107"/>
                      <a:pt x="202" y="3142"/>
                    </a:cubicBezTo>
                    <a:cubicBezTo>
                      <a:pt x="214" y="3154"/>
                      <a:pt x="225" y="3190"/>
                      <a:pt x="237" y="3201"/>
                    </a:cubicBezTo>
                    <a:lnTo>
                      <a:pt x="261" y="3213"/>
                    </a:lnTo>
                    <a:cubicBezTo>
                      <a:pt x="273" y="3237"/>
                      <a:pt x="284" y="3261"/>
                      <a:pt x="320" y="3272"/>
                    </a:cubicBezTo>
                    <a:lnTo>
                      <a:pt x="332" y="3284"/>
                    </a:lnTo>
                    <a:cubicBezTo>
                      <a:pt x="344" y="3296"/>
                      <a:pt x="355" y="3331"/>
                      <a:pt x="391" y="3343"/>
                    </a:cubicBezTo>
                    <a:lnTo>
                      <a:pt x="403" y="3355"/>
                    </a:lnTo>
                    <a:cubicBezTo>
                      <a:pt x="414" y="3379"/>
                      <a:pt x="450" y="3402"/>
                      <a:pt x="473" y="3426"/>
                    </a:cubicBezTo>
                    <a:lnTo>
                      <a:pt x="497" y="3438"/>
                    </a:lnTo>
                    <a:cubicBezTo>
                      <a:pt x="509" y="3450"/>
                      <a:pt x="533" y="3461"/>
                      <a:pt x="556" y="3497"/>
                    </a:cubicBezTo>
                    <a:lnTo>
                      <a:pt x="568" y="3509"/>
                    </a:lnTo>
                    <a:cubicBezTo>
                      <a:pt x="592" y="3520"/>
                      <a:pt x="615" y="3532"/>
                      <a:pt x="639" y="3568"/>
                    </a:cubicBezTo>
                    <a:lnTo>
                      <a:pt x="651" y="3568"/>
                    </a:lnTo>
                    <a:cubicBezTo>
                      <a:pt x="674" y="3579"/>
                      <a:pt x="698" y="3591"/>
                      <a:pt x="733" y="3615"/>
                    </a:cubicBezTo>
                    <a:lnTo>
                      <a:pt x="757" y="3639"/>
                    </a:lnTo>
                    <a:cubicBezTo>
                      <a:pt x="792" y="3674"/>
                      <a:pt x="828" y="3686"/>
                      <a:pt x="863" y="3721"/>
                    </a:cubicBezTo>
                    <a:cubicBezTo>
                      <a:pt x="911" y="3745"/>
                      <a:pt x="946" y="3757"/>
                      <a:pt x="993" y="3792"/>
                    </a:cubicBezTo>
                    <a:cubicBezTo>
                      <a:pt x="1005" y="3792"/>
                      <a:pt x="1029" y="3804"/>
                      <a:pt x="1040" y="3804"/>
                    </a:cubicBezTo>
                    <a:cubicBezTo>
                      <a:pt x="1064" y="3816"/>
                      <a:pt x="1111" y="3828"/>
                      <a:pt x="1147" y="3851"/>
                    </a:cubicBezTo>
                    <a:cubicBezTo>
                      <a:pt x="1159" y="3851"/>
                      <a:pt x="1170" y="3863"/>
                      <a:pt x="1182" y="3863"/>
                    </a:cubicBezTo>
                    <a:cubicBezTo>
                      <a:pt x="1230" y="3875"/>
                      <a:pt x="1277" y="3910"/>
                      <a:pt x="1336" y="3922"/>
                    </a:cubicBezTo>
                    <a:lnTo>
                      <a:pt x="1348" y="3922"/>
                    </a:lnTo>
                    <a:lnTo>
                      <a:pt x="1478" y="3969"/>
                    </a:lnTo>
                    <a:cubicBezTo>
                      <a:pt x="1501" y="3969"/>
                      <a:pt x="1513" y="3981"/>
                      <a:pt x="1525" y="3981"/>
                    </a:cubicBezTo>
                    <a:cubicBezTo>
                      <a:pt x="1572" y="3993"/>
                      <a:pt x="1596" y="4017"/>
                      <a:pt x="1643" y="4017"/>
                    </a:cubicBezTo>
                    <a:cubicBezTo>
                      <a:pt x="1655" y="4017"/>
                      <a:pt x="1678" y="4028"/>
                      <a:pt x="1690" y="4028"/>
                    </a:cubicBezTo>
                    <a:cubicBezTo>
                      <a:pt x="1749" y="4040"/>
                      <a:pt x="1797" y="4052"/>
                      <a:pt x="1856" y="4076"/>
                    </a:cubicBezTo>
                    <a:lnTo>
                      <a:pt x="1879" y="4076"/>
                    </a:lnTo>
                    <a:cubicBezTo>
                      <a:pt x="1926" y="4087"/>
                      <a:pt x="1974" y="4087"/>
                      <a:pt x="2009" y="4099"/>
                    </a:cubicBezTo>
                    <a:cubicBezTo>
                      <a:pt x="2033" y="4099"/>
                      <a:pt x="2045" y="4099"/>
                      <a:pt x="2056" y="4111"/>
                    </a:cubicBezTo>
                    <a:cubicBezTo>
                      <a:pt x="2104" y="4123"/>
                      <a:pt x="2151" y="4123"/>
                      <a:pt x="2175" y="4123"/>
                    </a:cubicBezTo>
                    <a:lnTo>
                      <a:pt x="2222" y="4123"/>
                    </a:lnTo>
                    <a:cubicBezTo>
                      <a:pt x="2281" y="4147"/>
                      <a:pt x="2328" y="4147"/>
                      <a:pt x="2387" y="4147"/>
                    </a:cubicBezTo>
                    <a:lnTo>
                      <a:pt x="2411" y="4147"/>
                    </a:lnTo>
                    <a:cubicBezTo>
                      <a:pt x="2458" y="4147"/>
                      <a:pt x="2505" y="4158"/>
                      <a:pt x="2541" y="4158"/>
                    </a:cubicBezTo>
                    <a:lnTo>
                      <a:pt x="3309" y="4158"/>
                    </a:lnTo>
                    <a:cubicBezTo>
                      <a:pt x="3368" y="4158"/>
                      <a:pt x="3415" y="4147"/>
                      <a:pt x="3474" y="4147"/>
                    </a:cubicBezTo>
                    <a:lnTo>
                      <a:pt x="3486" y="4147"/>
                    </a:lnTo>
                    <a:cubicBezTo>
                      <a:pt x="3545" y="4147"/>
                      <a:pt x="3592" y="4123"/>
                      <a:pt x="3651" y="4123"/>
                    </a:cubicBezTo>
                    <a:lnTo>
                      <a:pt x="3698" y="4123"/>
                    </a:lnTo>
                    <a:cubicBezTo>
                      <a:pt x="3746" y="4123"/>
                      <a:pt x="3769" y="4111"/>
                      <a:pt x="3817" y="4111"/>
                    </a:cubicBezTo>
                    <a:cubicBezTo>
                      <a:pt x="3828" y="4111"/>
                      <a:pt x="3840" y="4111"/>
                      <a:pt x="3864" y="4099"/>
                    </a:cubicBezTo>
                    <a:cubicBezTo>
                      <a:pt x="3923" y="4087"/>
                      <a:pt x="3958" y="4087"/>
                      <a:pt x="4017" y="4076"/>
                    </a:cubicBezTo>
                    <a:cubicBezTo>
                      <a:pt x="4076" y="4052"/>
                      <a:pt x="4124" y="4040"/>
                      <a:pt x="4171" y="4028"/>
                    </a:cubicBezTo>
                    <a:cubicBezTo>
                      <a:pt x="4183" y="4028"/>
                      <a:pt x="4195" y="4017"/>
                      <a:pt x="4218" y="4017"/>
                    </a:cubicBezTo>
                    <a:cubicBezTo>
                      <a:pt x="4254" y="3993"/>
                      <a:pt x="4289" y="3981"/>
                      <a:pt x="4336" y="3981"/>
                    </a:cubicBezTo>
                    <a:cubicBezTo>
                      <a:pt x="4348" y="3981"/>
                      <a:pt x="4360" y="3969"/>
                      <a:pt x="4372" y="3969"/>
                    </a:cubicBezTo>
                    <a:cubicBezTo>
                      <a:pt x="4419" y="3957"/>
                      <a:pt x="4478" y="3934"/>
                      <a:pt x="4525" y="3910"/>
                    </a:cubicBezTo>
                    <a:cubicBezTo>
                      <a:pt x="4573" y="3898"/>
                      <a:pt x="4608" y="3863"/>
                      <a:pt x="4667" y="3851"/>
                    </a:cubicBezTo>
                    <a:cubicBezTo>
                      <a:pt x="4691" y="3851"/>
                      <a:pt x="4703" y="3839"/>
                      <a:pt x="4714" y="3839"/>
                    </a:cubicBezTo>
                    <a:cubicBezTo>
                      <a:pt x="4750" y="3816"/>
                      <a:pt x="4785" y="3804"/>
                      <a:pt x="4821" y="3792"/>
                    </a:cubicBezTo>
                    <a:cubicBezTo>
                      <a:pt x="4833" y="3792"/>
                      <a:pt x="4844" y="3780"/>
                      <a:pt x="4868" y="3780"/>
                    </a:cubicBezTo>
                    <a:cubicBezTo>
                      <a:pt x="4903" y="3745"/>
                      <a:pt x="4951" y="3733"/>
                      <a:pt x="4998" y="3698"/>
                    </a:cubicBezTo>
                    <a:cubicBezTo>
                      <a:pt x="5553" y="3379"/>
                      <a:pt x="5848" y="2930"/>
                      <a:pt x="5848" y="2504"/>
                    </a:cubicBezTo>
                    <a:lnTo>
                      <a:pt x="5848" y="0"/>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4"/>
              <p:cNvSpPr/>
              <p:nvPr/>
            </p:nvSpPr>
            <p:spPr>
              <a:xfrm>
                <a:off x="5491291" y="6837035"/>
                <a:ext cx="465054" cy="330682"/>
              </a:xfrm>
              <a:custGeom>
                <a:rect b="b" l="l" r="r" t="t"/>
                <a:pathLst>
                  <a:path extrusionOk="0" h="4159" w="5849">
                    <a:moveTo>
                      <a:pt x="1" y="0"/>
                    </a:moveTo>
                    <a:lnTo>
                      <a:pt x="1" y="12"/>
                    </a:lnTo>
                    <a:lnTo>
                      <a:pt x="1" y="2493"/>
                    </a:lnTo>
                    <a:lnTo>
                      <a:pt x="1" y="2564"/>
                    </a:lnTo>
                    <a:lnTo>
                      <a:pt x="1" y="2599"/>
                    </a:lnTo>
                    <a:lnTo>
                      <a:pt x="1" y="2658"/>
                    </a:lnTo>
                    <a:lnTo>
                      <a:pt x="1" y="2682"/>
                    </a:lnTo>
                    <a:cubicBezTo>
                      <a:pt x="1" y="2693"/>
                      <a:pt x="1" y="2717"/>
                      <a:pt x="25" y="2729"/>
                    </a:cubicBezTo>
                    <a:lnTo>
                      <a:pt x="25" y="2753"/>
                    </a:lnTo>
                    <a:lnTo>
                      <a:pt x="25" y="2776"/>
                    </a:lnTo>
                    <a:cubicBezTo>
                      <a:pt x="25" y="2788"/>
                      <a:pt x="36" y="2800"/>
                      <a:pt x="36" y="2812"/>
                    </a:cubicBezTo>
                    <a:cubicBezTo>
                      <a:pt x="48" y="2847"/>
                      <a:pt x="48" y="2859"/>
                      <a:pt x="60" y="2894"/>
                    </a:cubicBezTo>
                    <a:lnTo>
                      <a:pt x="60" y="2906"/>
                    </a:lnTo>
                    <a:cubicBezTo>
                      <a:pt x="84" y="2930"/>
                      <a:pt x="84" y="2953"/>
                      <a:pt x="95" y="2977"/>
                    </a:cubicBezTo>
                    <a:cubicBezTo>
                      <a:pt x="107" y="3012"/>
                      <a:pt x="119" y="3024"/>
                      <a:pt x="143" y="3048"/>
                    </a:cubicBezTo>
                    <a:cubicBezTo>
                      <a:pt x="143" y="3048"/>
                      <a:pt x="143" y="3060"/>
                      <a:pt x="155" y="3060"/>
                    </a:cubicBezTo>
                    <a:cubicBezTo>
                      <a:pt x="166" y="3095"/>
                      <a:pt x="178" y="3107"/>
                      <a:pt x="202" y="3142"/>
                    </a:cubicBezTo>
                    <a:cubicBezTo>
                      <a:pt x="214" y="3154"/>
                      <a:pt x="225" y="3190"/>
                      <a:pt x="237" y="3201"/>
                    </a:cubicBezTo>
                    <a:lnTo>
                      <a:pt x="261" y="3213"/>
                    </a:lnTo>
                    <a:cubicBezTo>
                      <a:pt x="273" y="3237"/>
                      <a:pt x="284" y="3261"/>
                      <a:pt x="320" y="3272"/>
                    </a:cubicBezTo>
                    <a:lnTo>
                      <a:pt x="332" y="3284"/>
                    </a:lnTo>
                    <a:cubicBezTo>
                      <a:pt x="344" y="3296"/>
                      <a:pt x="355" y="3331"/>
                      <a:pt x="391" y="3343"/>
                    </a:cubicBezTo>
                    <a:lnTo>
                      <a:pt x="403" y="3355"/>
                    </a:lnTo>
                    <a:cubicBezTo>
                      <a:pt x="414" y="3379"/>
                      <a:pt x="450" y="3402"/>
                      <a:pt x="473" y="3426"/>
                    </a:cubicBezTo>
                    <a:lnTo>
                      <a:pt x="497" y="3438"/>
                    </a:lnTo>
                    <a:cubicBezTo>
                      <a:pt x="509" y="3450"/>
                      <a:pt x="533" y="3461"/>
                      <a:pt x="556" y="3497"/>
                    </a:cubicBezTo>
                    <a:lnTo>
                      <a:pt x="568" y="3509"/>
                    </a:lnTo>
                    <a:cubicBezTo>
                      <a:pt x="592" y="3520"/>
                      <a:pt x="615" y="3532"/>
                      <a:pt x="639" y="3568"/>
                    </a:cubicBezTo>
                    <a:lnTo>
                      <a:pt x="651" y="3568"/>
                    </a:lnTo>
                    <a:cubicBezTo>
                      <a:pt x="674" y="3579"/>
                      <a:pt x="698" y="3591"/>
                      <a:pt x="733" y="3615"/>
                    </a:cubicBezTo>
                    <a:lnTo>
                      <a:pt x="757" y="3639"/>
                    </a:lnTo>
                    <a:cubicBezTo>
                      <a:pt x="792" y="3674"/>
                      <a:pt x="828" y="3686"/>
                      <a:pt x="863" y="3721"/>
                    </a:cubicBezTo>
                    <a:cubicBezTo>
                      <a:pt x="911" y="3745"/>
                      <a:pt x="946" y="3757"/>
                      <a:pt x="993" y="3792"/>
                    </a:cubicBezTo>
                    <a:cubicBezTo>
                      <a:pt x="1005" y="3792"/>
                      <a:pt x="1029" y="3804"/>
                      <a:pt x="1040" y="3804"/>
                    </a:cubicBezTo>
                    <a:cubicBezTo>
                      <a:pt x="1064" y="3816"/>
                      <a:pt x="1111" y="3828"/>
                      <a:pt x="1147" y="3851"/>
                    </a:cubicBezTo>
                    <a:cubicBezTo>
                      <a:pt x="1159" y="3851"/>
                      <a:pt x="1170" y="3863"/>
                      <a:pt x="1182" y="3863"/>
                    </a:cubicBezTo>
                    <a:cubicBezTo>
                      <a:pt x="1230" y="3875"/>
                      <a:pt x="1277" y="3910"/>
                      <a:pt x="1336" y="3922"/>
                    </a:cubicBezTo>
                    <a:lnTo>
                      <a:pt x="1348" y="3922"/>
                    </a:lnTo>
                    <a:lnTo>
                      <a:pt x="1478" y="3969"/>
                    </a:lnTo>
                    <a:cubicBezTo>
                      <a:pt x="1501" y="3969"/>
                      <a:pt x="1513" y="3981"/>
                      <a:pt x="1525" y="3981"/>
                    </a:cubicBezTo>
                    <a:cubicBezTo>
                      <a:pt x="1572" y="3993"/>
                      <a:pt x="1596" y="4017"/>
                      <a:pt x="1643" y="4017"/>
                    </a:cubicBezTo>
                    <a:cubicBezTo>
                      <a:pt x="1655" y="4017"/>
                      <a:pt x="1678" y="4028"/>
                      <a:pt x="1690" y="4028"/>
                    </a:cubicBezTo>
                    <a:cubicBezTo>
                      <a:pt x="1749" y="4040"/>
                      <a:pt x="1797" y="4052"/>
                      <a:pt x="1856" y="4076"/>
                    </a:cubicBezTo>
                    <a:lnTo>
                      <a:pt x="1879" y="4076"/>
                    </a:lnTo>
                    <a:cubicBezTo>
                      <a:pt x="1926" y="4087"/>
                      <a:pt x="1974" y="4087"/>
                      <a:pt x="2009" y="4099"/>
                    </a:cubicBezTo>
                    <a:cubicBezTo>
                      <a:pt x="2033" y="4099"/>
                      <a:pt x="2045" y="4099"/>
                      <a:pt x="2056" y="4111"/>
                    </a:cubicBezTo>
                    <a:cubicBezTo>
                      <a:pt x="2104" y="4123"/>
                      <a:pt x="2151" y="4123"/>
                      <a:pt x="2175" y="4123"/>
                    </a:cubicBezTo>
                    <a:lnTo>
                      <a:pt x="2222" y="4123"/>
                    </a:lnTo>
                    <a:cubicBezTo>
                      <a:pt x="2281" y="4147"/>
                      <a:pt x="2328" y="4147"/>
                      <a:pt x="2387" y="4147"/>
                    </a:cubicBezTo>
                    <a:lnTo>
                      <a:pt x="2411" y="4147"/>
                    </a:lnTo>
                    <a:cubicBezTo>
                      <a:pt x="2458" y="4147"/>
                      <a:pt x="2505" y="4158"/>
                      <a:pt x="2541" y="4158"/>
                    </a:cubicBezTo>
                    <a:lnTo>
                      <a:pt x="3309" y="4158"/>
                    </a:lnTo>
                    <a:cubicBezTo>
                      <a:pt x="3368" y="4158"/>
                      <a:pt x="3415" y="4147"/>
                      <a:pt x="3474" y="4147"/>
                    </a:cubicBezTo>
                    <a:lnTo>
                      <a:pt x="3486" y="4147"/>
                    </a:lnTo>
                    <a:cubicBezTo>
                      <a:pt x="3545" y="4147"/>
                      <a:pt x="3592" y="4123"/>
                      <a:pt x="3651" y="4123"/>
                    </a:cubicBezTo>
                    <a:lnTo>
                      <a:pt x="3698" y="4123"/>
                    </a:lnTo>
                    <a:cubicBezTo>
                      <a:pt x="3746" y="4123"/>
                      <a:pt x="3769" y="4111"/>
                      <a:pt x="3817" y="4111"/>
                    </a:cubicBezTo>
                    <a:cubicBezTo>
                      <a:pt x="3828" y="4111"/>
                      <a:pt x="3840" y="4111"/>
                      <a:pt x="3864" y="4099"/>
                    </a:cubicBezTo>
                    <a:cubicBezTo>
                      <a:pt x="3923" y="4087"/>
                      <a:pt x="3958" y="4087"/>
                      <a:pt x="4017" y="4076"/>
                    </a:cubicBezTo>
                    <a:cubicBezTo>
                      <a:pt x="4076" y="4052"/>
                      <a:pt x="4124" y="4040"/>
                      <a:pt x="4171" y="4028"/>
                    </a:cubicBezTo>
                    <a:cubicBezTo>
                      <a:pt x="4183" y="4028"/>
                      <a:pt x="4195" y="4017"/>
                      <a:pt x="4218" y="4017"/>
                    </a:cubicBezTo>
                    <a:cubicBezTo>
                      <a:pt x="4254" y="3993"/>
                      <a:pt x="4289" y="3981"/>
                      <a:pt x="4336" y="3981"/>
                    </a:cubicBezTo>
                    <a:cubicBezTo>
                      <a:pt x="4348" y="3981"/>
                      <a:pt x="4360" y="3969"/>
                      <a:pt x="4372" y="3969"/>
                    </a:cubicBezTo>
                    <a:cubicBezTo>
                      <a:pt x="4419" y="3957"/>
                      <a:pt x="4478" y="3934"/>
                      <a:pt x="4525" y="3910"/>
                    </a:cubicBezTo>
                    <a:cubicBezTo>
                      <a:pt x="4573" y="3898"/>
                      <a:pt x="4608" y="3863"/>
                      <a:pt x="4667" y="3851"/>
                    </a:cubicBezTo>
                    <a:cubicBezTo>
                      <a:pt x="4691" y="3851"/>
                      <a:pt x="4703" y="3839"/>
                      <a:pt x="4714" y="3839"/>
                    </a:cubicBezTo>
                    <a:cubicBezTo>
                      <a:pt x="4750" y="3816"/>
                      <a:pt x="4785" y="3804"/>
                      <a:pt x="4821" y="3792"/>
                    </a:cubicBezTo>
                    <a:cubicBezTo>
                      <a:pt x="4833" y="3792"/>
                      <a:pt x="4844" y="3780"/>
                      <a:pt x="4868" y="3780"/>
                    </a:cubicBezTo>
                    <a:cubicBezTo>
                      <a:pt x="4903" y="3745"/>
                      <a:pt x="4951" y="3733"/>
                      <a:pt x="4998" y="3698"/>
                    </a:cubicBezTo>
                    <a:cubicBezTo>
                      <a:pt x="5553" y="3379"/>
                      <a:pt x="5848" y="2930"/>
                      <a:pt x="5848" y="2504"/>
                    </a:cubicBezTo>
                    <a:lnTo>
                      <a:pt x="5848" y="0"/>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4"/>
              <p:cNvSpPr/>
              <p:nvPr/>
            </p:nvSpPr>
            <p:spPr>
              <a:xfrm>
                <a:off x="5469281" y="6285239"/>
                <a:ext cx="513873" cy="850837"/>
              </a:xfrm>
              <a:custGeom>
                <a:rect b="b" l="l" r="r" t="t"/>
                <a:pathLst>
                  <a:path extrusionOk="0" h="10701" w="6463">
                    <a:moveTo>
                      <a:pt x="6463" y="24"/>
                    </a:moveTo>
                    <a:lnTo>
                      <a:pt x="6463" y="32"/>
                    </a:lnTo>
                    <a:lnTo>
                      <a:pt x="6463" y="32"/>
                    </a:lnTo>
                    <a:cubicBezTo>
                      <a:pt x="6463" y="30"/>
                      <a:pt x="6463" y="27"/>
                      <a:pt x="6463" y="24"/>
                    </a:cubicBezTo>
                    <a:close/>
                    <a:moveTo>
                      <a:pt x="36" y="0"/>
                    </a:moveTo>
                    <a:lnTo>
                      <a:pt x="1" y="8825"/>
                    </a:lnTo>
                    <a:cubicBezTo>
                      <a:pt x="1" y="9309"/>
                      <a:pt x="320" y="9782"/>
                      <a:pt x="946" y="10160"/>
                    </a:cubicBezTo>
                    <a:cubicBezTo>
                      <a:pt x="1584" y="10520"/>
                      <a:pt x="2408" y="10700"/>
                      <a:pt x="3229" y="10700"/>
                    </a:cubicBezTo>
                    <a:cubicBezTo>
                      <a:pt x="4050" y="10700"/>
                      <a:pt x="4868" y="10520"/>
                      <a:pt x="5494" y="10160"/>
                    </a:cubicBezTo>
                    <a:cubicBezTo>
                      <a:pt x="6120" y="9805"/>
                      <a:pt x="6427" y="9333"/>
                      <a:pt x="6427" y="8860"/>
                    </a:cubicBezTo>
                    <a:lnTo>
                      <a:pt x="6463" y="32"/>
                    </a:lnTo>
                    <a:lnTo>
                      <a:pt x="6463" y="32"/>
                    </a:lnTo>
                    <a:cubicBezTo>
                      <a:pt x="6459" y="502"/>
                      <a:pt x="6140" y="971"/>
                      <a:pt x="5529" y="1323"/>
                    </a:cubicBezTo>
                    <a:cubicBezTo>
                      <a:pt x="4903" y="1684"/>
                      <a:pt x="4079" y="1864"/>
                      <a:pt x="3255" y="1864"/>
                    </a:cubicBezTo>
                    <a:cubicBezTo>
                      <a:pt x="2431" y="1864"/>
                      <a:pt x="1607" y="1684"/>
                      <a:pt x="981" y="1323"/>
                    </a:cubicBezTo>
                    <a:cubicBezTo>
                      <a:pt x="343" y="957"/>
                      <a:pt x="36" y="473"/>
                      <a:pt x="36"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4"/>
              <p:cNvSpPr/>
              <p:nvPr/>
            </p:nvSpPr>
            <p:spPr>
              <a:xfrm>
                <a:off x="5445334" y="6896668"/>
                <a:ext cx="561738" cy="295221"/>
              </a:xfrm>
              <a:custGeom>
                <a:rect b="b" l="l" r="r" t="t"/>
                <a:pathLst>
                  <a:path extrusionOk="0" h="3713" w="7065">
                    <a:moveTo>
                      <a:pt x="3517" y="0"/>
                    </a:moveTo>
                    <a:cubicBezTo>
                      <a:pt x="2696" y="0"/>
                      <a:pt x="1878" y="183"/>
                      <a:pt x="1252" y="550"/>
                    </a:cubicBezTo>
                    <a:cubicBezTo>
                      <a:pt x="0" y="1270"/>
                      <a:pt x="12" y="2451"/>
                      <a:pt x="1264" y="3172"/>
                    </a:cubicBezTo>
                    <a:cubicBezTo>
                      <a:pt x="1902" y="3532"/>
                      <a:pt x="2726" y="3713"/>
                      <a:pt x="3547" y="3713"/>
                    </a:cubicBezTo>
                    <a:cubicBezTo>
                      <a:pt x="4368" y="3713"/>
                      <a:pt x="5186" y="3532"/>
                      <a:pt x="5812" y="3172"/>
                    </a:cubicBezTo>
                    <a:cubicBezTo>
                      <a:pt x="7064" y="2451"/>
                      <a:pt x="7053" y="1270"/>
                      <a:pt x="5800" y="550"/>
                    </a:cubicBezTo>
                    <a:cubicBezTo>
                      <a:pt x="5162" y="183"/>
                      <a:pt x="4338" y="0"/>
                      <a:pt x="3517" y="0"/>
                    </a:cubicBez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4"/>
              <p:cNvSpPr/>
              <p:nvPr/>
            </p:nvSpPr>
            <p:spPr>
              <a:xfrm>
                <a:off x="5791457" y="6287148"/>
                <a:ext cx="191699" cy="844476"/>
              </a:xfrm>
              <a:custGeom>
                <a:rect b="b" l="l" r="r" t="t"/>
                <a:pathLst>
                  <a:path extrusionOk="0" h="10621" w="2411">
                    <a:moveTo>
                      <a:pt x="2411" y="0"/>
                    </a:moveTo>
                    <a:lnTo>
                      <a:pt x="2411" y="8"/>
                    </a:lnTo>
                    <a:lnTo>
                      <a:pt x="2411" y="8"/>
                    </a:lnTo>
                    <a:cubicBezTo>
                      <a:pt x="2411" y="6"/>
                      <a:pt x="2411" y="3"/>
                      <a:pt x="2411" y="0"/>
                    </a:cubicBezTo>
                    <a:close/>
                    <a:moveTo>
                      <a:pt x="2411" y="8"/>
                    </a:moveTo>
                    <a:lnTo>
                      <a:pt x="2411" y="8"/>
                    </a:lnTo>
                    <a:cubicBezTo>
                      <a:pt x="2407" y="478"/>
                      <a:pt x="2088" y="947"/>
                      <a:pt x="1477" y="1299"/>
                    </a:cubicBezTo>
                    <a:cubicBezTo>
                      <a:pt x="1064" y="1548"/>
                      <a:pt x="556" y="1713"/>
                      <a:pt x="24" y="1784"/>
                    </a:cubicBezTo>
                    <a:lnTo>
                      <a:pt x="1" y="10620"/>
                    </a:lnTo>
                    <a:cubicBezTo>
                      <a:pt x="532" y="10526"/>
                      <a:pt x="1028" y="10372"/>
                      <a:pt x="1442" y="10136"/>
                    </a:cubicBezTo>
                    <a:cubicBezTo>
                      <a:pt x="2068" y="9781"/>
                      <a:pt x="2375" y="9309"/>
                      <a:pt x="2375" y="8836"/>
                    </a:cubicBezTo>
                    <a:lnTo>
                      <a:pt x="2411" y="8"/>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4"/>
              <p:cNvSpPr/>
              <p:nvPr/>
            </p:nvSpPr>
            <p:spPr>
              <a:xfrm>
                <a:off x="5662809" y="6428915"/>
                <a:ext cx="130635" cy="706923"/>
              </a:xfrm>
              <a:custGeom>
                <a:rect b="b" l="l" r="r" t="t"/>
                <a:pathLst>
                  <a:path extrusionOk="0" h="8891" w="1643">
                    <a:moveTo>
                      <a:pt x="36" y="1"/>
                    </a:moveTo>
                    <a:lnTo>
                      <a:pt x="0" y="8837"/>
                    </a:lnTo>
                    <a:cubicBezTo>
                      <a:pt x="260" y="8872"/>
                      <a:pt x="532" y="8890"/>
                      <a:pt x="805" y="8890"/>
                    </a:cubicBezTo>
                    <a:cubicBezTo>
                      <a:pt x="1078" y="8890"/>
                      <a:pt x="1353" y="8872"/>
                      <a:pt x="1619" y="8837"/>
                    </a:cubicBezTo>
                    <a:lnTo>
                      <a:pt x="1642" y="1"/>
                    </a:lnTo>
                    <a:lnTo>
                      <a:pt x="1642" y="1"/>
                    </a:lnTo>
                    <a:cubicBezTo>
                      <a:pt x="1377" y="48"/>
                      <a:pt x="1105" y="72"/>
                      <a:pt x="835" y="72"/>
                    </a:cubicBezTo>
                    <a:cubicBezTo>
                      <a:pt x="564" y="72"/>
                      <a:pt x="296" y="48"/>
                      <a:pt x="36"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4"/>
              <p:cNvSpPr/>
              <p:nvPr/>
            </p:nvSpPr>
            <p:spPr>
              <a:xfrm>
                <a:off x="5527562" y="6378187"/>
                <a:ext cx="137155" cy="753437"/>
              </a:xfrm>
              <a:custGeom>
                <a:rect b="b" l="l" r="r" t="t"/>
                <a:pathLst>
                  <a:path extrusionOk="0" h="9476" w="1725">
                    <a:moveTo>
                      <a:pt x="24" y="1"/>
                    </a:moveTo>
                    <a:lnTo>
                      <a:pt x="0" y="8837"/>
                    </a:lnTo>
                    <a:cubicBezTo>
                      <a:pt x="71" y="8884"/>
                      <a:pt x="142" y="8943"/>
                      <a:pt x="236" y="8979"/>
                    </a:cubicBezTo>
                    <a:cubicBezTo>
                      <a:pt x="662" y="9239"/>
                      <a:pt x="1158" y="9392"/>
                      <a:pt x="1713" y="9475"/>
                    </a:cubicBezTo>
                    <a:lnTo>
                      <a:pt x="1725" y="639"/>
                    </a:lnTo>
                    <a:cubicBezTo>
                      <a:pt x="1193" y="568"/>
                      <a:pt x="674" y="403"/>
                      <a:pt x="260" y="154"/>
                    </a:cubicBezTo>
                    <a:cubicBezTo>
                      <a:pt x="177" y="107"/>
                      <a:pt x="95" y="60"/>
                      <a:pt x="24"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4"/>
              <p:cNvSpPr/>
              <p:nvPr/>
            </p:nvSpPr>
            <p:spPr>
              <a:xfrm>
                <a:off x="5469281" y="6286194"/>
                <a:ext cx="59314" cy="794702"/>
              </a:xfrm>
              <a:custGeom>
                <a:rect b="b" l="l" r="r" t="t"/>
                <a:pathLst>
                  <a:path extrusionOk="0" h="9995" w="746">
                    <a:moveTo>
                      <a:pt x="36" y="0"/>
                    </a:moveTo>
                    <a:lnTo>
                      <a:pt x="1" y="8825"/>
                    </a:lnTo>
                    <a:cubicBezTo>
                      <a:pt x="1" y="8931"/>
                      <a:pt x="13" y="9037"/>
                      <a:pt x="48" y="9120"/>
                    </a:cubicBezTo>
                    <a:cubicBezTo>
                      <a:pt x="131" y="9439"/>
                      <a:pt x="355" y="9734"/>
                      <a:pt x="710" y="9994"/>
                    </a:cubicBezTo>
                    <a:lnTo>
                      <a:pt x="745" y="1170"/>
                    </a:lnTo>
                    <a:cubicBezTo>
                      <a:pt x="391" y="910"/>
                      <a:pt x="166" y="603"/>
                      <a:pt x="83" y="296"/>
                    </a:cubicBezTo>
                    <a:cubicBezTo>
                      <a:pt x="48" y="189"/>
                      <a:pt x="36" y="83"/>
                      <a:pt x="36"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4"/>
              <p:cNvSpPr/>
              <p:nvPr/>
            </p:nvSpPr>
            <p:spPr>
              <a:xfrm>
                <a:off x="5445826" y="6138225"/>
                <a:ext cx="562692" cy="295221"/>
              </a:xfrm>
              <a:custGeom>
                <a:rect b="b" l="l" r="r" t="t"/>
                <a:pathLst>
                  <a:path extrusionOk="0" h="3713" w="7077">
                    <a:moveTo>
                      <a:pt x="3534" y="1"/>
                    </a:moveTo>
                    <a:cubicBezTo>
                      <a:pt x="2712" y="1"/>
                      <a:pt x="1891" y="184"/>
                      <a:pt x="1264" y="550"/>
                    </a:cubicBezTo>
                    <a:cubicBezTo>
                      <a:pt x="0" y="1271"/>
                      <a:pt x="12" y="2452"/>
                      <a:pt x="1276" y="3172"/>
                    </a:cubicBezTo>
                    <a:cubicBezTo>
                      <a:pt x="1908" y="3533"/>
                      <a:pt x="2732" y="3713"/>
                      <a:pt x="3555" y="3713"/>
                    </a:cubicBezTo>
                    <a:cubicBezTo>
                      <a:pt x="4377" y="3713"/>
                      <a:pt x="5198" y="3533"/>
                      <a:pt x="5824" y="3172"/>
                    </a:cubicBezTo>
                    <a:cubicBezTo>
                      <a:pt x="7077" y="2452"/>
                      <a:pt x="7065" y="1271"/>
                      <a:pt x="5813" y="550"/>
                    </a:cubicBezTo>
                    <a:cubicBezTo>
                      <a:pt x="5181" y="184"/>
                      <a:pt x="4357" y="1"/>
                      <a:pt x="3534"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4"/>
              <p:cNvSpPr/>
              <p:nvPr/>
            </p:nvSpPr>
            <p:spPr>
              <a:xfrm>
                <a:off x="5534082" y="6181002"/>
                <a:ext cx="386180" cy="210940"/>
              </a:xfrm>
              <a:custGeom>
                <a:rect b="b" l="l" r="r" t="t"/>
                <a:pathLst>
                  <a:path extrusionOk="0" h="2653" w="4857">
                    <a:moveTo>
                      <a:pt x="2429" y="0"/>
                    </a:moveTo>
                    <a:cubicBezTo>
                      <a:pt x="1929" y="0"/>
                      <a:pt x="1430" y="95"/>
                      <a:pt x="1017" y="284"/>
                    </a:cubicBezTo>
                    <a:cubicBezTo>
                      <a:pt x="958" y="319"/>
                      <a:pt x="887" y="366"/>
                      <a:pt x="828" y="390"/>
                    </a:cubicBezTo>
                    <a:cubicBezTo>
                      <a:pt x="781" y="425"/>
                      <a:pt x="722" y="461"/>
                      <a:pt x="674" y="496"/>
                    </a:cubicBezTo>
                    <a:cubicBezTo>
                      <a:pt x="1" y="981"/>
                      <a:pt x="1" y="1666"/>
                      <a:pt x="651" y="2150"/>
                    </a:cubicBezTo>
                    <a:cubicBezTo>
                      <a:pt x="710" y="2186"/>
                      <a:pt x="769" y="2233"/>
                      <a:pt x="828" y="2268"/>
                    </a:cubicBezTo>
                    <a:lnTo>
                      <a:pt x="1005" y="2351"/>
                    </a:lnTo>
                    <a:cubicBezTo>
                      <a:pt x="1424" y="2552"/>
                      <a:pt x="1935" y="2652"/>
                      <a:pt x="2445" y="2652"/>
                    </a:cubicBezTo>
                    <a:cubicBezTo>
                      <a:pt x="2954" y="2652"/>
                      <a:pt x="3462" y="2552"/>
                      <a:pt x="3876" y="2351"/>
                    </a:cubicBezTo>
                    <a:cubicBezTo>
                      <a:pt x="3911" y="2327"/>
                      <a:pt x="3970" y="2292"/>
                      <a:pt x="4029" y="2268"/>
                    </a:cubicBezTo>
                    <a:cubicBezTo>
                      <a:pt x="4088" y="2221"/>
                      <a:pt x="4147" y="2186"/>
                      <a:pt x="4206" y="2150"/>
                    </a:cubicBezTo>
                    <a:cubicBezTo>
                      <a:pt x="4856" y="1666"/>
                      <a:pt x="4856" y="981"/>
                      <a:pt x="4183" y="484"/>
                    </a:cubicBezTo>
                    <a:cubicBezTo>
                      <a:pt x="4136" y="449"/>
                      <a:pt x="4076" y="402"/>
                      <a:pt x="4017" y="378"/>
                    </a:cubicBezTo>
                    <a:lnTo>
                      <a:pt x="3840" y="284"/>
                    </a:lnTo>
                    <a:cubicBezTo>
                      <a:pt x="3427" y="95"/>
                      <a:pt x="2928" y="0"/>
                      <a:pt x="2429" y="0"/>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4"/>
              <p:cNvSpPr/>
              <p:nvPr/>
            </p:nvSpPr>
            <p:spPr>
              <a:xfrm>
                <a:off x="5612082" y="6219484"/>
                <a:ext cx="256499" cy="148445"/>
              </a:xfrm>
              <a:custGeom>
                <a:rect b="b" l="l" r="r" t="t"/>
                <a:pathLst>
                  <a:path extrusionOk="0" h="1867" w="3226">
                    <a:moveTo>
                      <a:pt x="378" y="0"/>
                    </a:moveTo>
                    <a:lnTo>
                      <a:pt x="154" y="83"/>
                    </a:lnTo>
                    <a:cubicBezTo>
                      <a:pt x="95" y="119"/>
                      <a:pt x="59" y="142"/>
                      <a:pt x="0" y="178"/>
                    </a:cubicBezTo>
                    <a:lnTo>
                      <a:pt x="1123" y="827"/>
                    </a:lnTo>
                    <a:lnTo>
                      <a:pt x="1453" y="1028"/>
                    </a:lnTo>
                    <a:lnTo>
                      <a:pt x="2895" y="1867"/>
                    </a:lnTo>
                    <a:cubicBezTo>
                      <a:pt x="2930" y="1843"/>
                      <a:pt x="2989" y="1808"/>
                      <a:pt x="3048" y="1784"/>
                    </a:cubicBezTo>
                    <a:cubicBezTo>
                      <a:pt x="3107" y="1737"/>
                      <a:pt x="3166" y="1702"/>
                      <a:pt x="3225" y="1666"/>
                    </a:cubicBezTo>
                    <a:lnTo>
                      <a:pt x="1796" y="827"/>
                    </a:lnTo>
                    <a:lnTo>
                      <a:pt x="1453" y="615"/>
                    </a:lnTo>
                    <a:lnTo>
                      <a:pt x="378" y="0"/>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4"/>
              <p:cNvSpPr/>
              <p:nvPr/>
            </p:nvSpPr>
            <p:spPr>
              <a:xfrm>
                <a:off x="5585764" y="6215747"/>
                <a:ext cx="266836" cy="151308"/>
              </a:xfrm>
              <a:custGeom>
                <a:rect b="b" l="l" r="r" t="t"/>
                <a:pathLst>
                  <a:path extrusionOk="0" h="1903" w="3356">
                    <a:moveTo>
                      <a:pt x="2918" y="0"/>
                    </a:moveTo>
                    <a:lnTo>
                      <a:pt x="1773" y="662"/>
                    </a:lnTo>
                    <a:lnTo>
                      <a:pt x="1430" y="874"/>
                    </a:lnTo>
                    <a:lnTo>
                      <a:pt x="1" y="1701"/>
                    </a:lnTo>
                    <a:cubicBezTo>
                      <a:pt x="60" y="1737"/>
                      <a:pt x="119" y="1784"/>
                      <a:pt x="178" y="1819"/>
                    </a:cubicBezTo>
                    <a:lnTo>
                      <a:pt x="355" y="1902"/>
                    </a:lnTo>
                    <a:lnTo>
                      <a:pt x="1784" y="1075"/>
                    </a:lnTo>
                    <a:lnTo>
                      <a:pt x="2127" y="886"/>
                    </a:lnTo>
                    <a:lnTo>
                      <a:pt x="3356" y="177"/>
                    </a:lnTo>
                    <a:cubicBezTo>
                      <a:pt x="3344" y="177"/>
                      <a:pt x="3320" y="166"/>
                      <a:pt x="3285" y="130"/>
                    </a:cubicBezTo>
                    <a:cubicBezTo>
                      <a:pt x="3178" y="83"/>
                      <a:pt x="3060" y="47"/>
                      <a:pt x="2918"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4"/>
              <p:cNvSpPr/>
              <p:nvPr/>
            </p:nvSpPr>
            <p:spPr>
              <a:xfrm>
                <a:off x="5789057" y="6289448"/>
                <a:ext cx="191699" cy="844476"/>
              </a:xfrm>
              <a:custGeom>
                <a:rect b="b" l="l" r="r" t="t"/>
                <a:pathLst>
                  <a:path extrusionOk="0" h="10621" w="2411">
                    <a:moveTo>
                      <a:pt x="2411" y="0"/>
                    </a:moveTo>
                    <a:lnTo>
                      <a:pt x="2411" y="8"/>
                    </a:lnTo>
                    <a:lnTo>
                      <a:pt x="2411" y="8"/>
                    </a:lnTo>
                    <a:cubicBezTo>
                      <a:pt x="2411" y="6"/>
                      <a:pt x="2411" y="3"/>
                      <a:pt x="2411" y="0"/>
                    </a:cubicBezTo>
                    <a:close/>
                    <a:moveTo>
                      <a:pt x="2411" y="8"/>
                    </a:moveTo>
                    <a:lnTo>
                      <a:pt x="2411" y="8"/>
                    </a:lnTo>
                    <a:cubicBezTo>
                      <a:pt x="2407" y="478"/>
                      <a:pt x="2088" y="947"/>
                      <a:pt x="1477" y="1299"/>
                    </a:cubicBezTo>
                    <a:cubicBezTo>
                      <a:pt x="1064" y="1548"/>
                      <a:pt x="556" y="1713"/>
                      <a:pt x="24" y="1784"/>
                    </a:cubicBezTo>
                    <a:lnTo>
                      <a:pt x="1" y="10620"/>
                    </a:lnTo>
                    <a:cubicBezTo>
                      <a:pt x="532" y="10526"/>
                      <a:pt x="1028" y="10372"/>
                      <a:pt x="1442" y="10136"/>
                    </a:cubicBezTo>
                    <a:cubicBezTo>
                      <a:pt x="2068" y="9781"/>
                      <a:pt x="2375" y="9309"/>
                      <a:pt x="2375" y="8836"/>
                    </a:cubicBezTo>
                    <a:lnTo>
                      <a:pt x="2411" y="8"/>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4"/>
              <p:cNvSpPr/>
              <p:nvPr/>
            </p:nvSpPr>
            <p:spPr>
              <a:xfrm>
                <a:off x="5538773" y="6183069"/>
                <a:ext cx="367336" cy="139779"/>
              </a:xfrm>
              <a:custGeom>
                <a:rect b="b" l="l" r="r" t="t"/>
                <a:pathLst>
                  <a:path extrusionOk="0" h="1758" w="4620">
                    <a:moveTo>
                      <a:pt x="2387" y="1"/>
                    </a:moveTo>
                    <a:cubicBezTo>
                      <a:pt x="1891" y="1"/>
                      <a:pt x="1395" y="98"/>
                      <a:pt x="981" y="293"/>
                    </a:cubicBezTo>
                    <a:cubicBezTo>
                      <a:pt x="922" y="317"/>
                      <a:pt x="840" y="364"/>
                      <a:pt x="781" y="388"/>
                    </a:cubicBezTo>
                    <a:cubicBezTo>
                      <a:pt x="745" y="423"/>
                      <a:pt x="686" y="470"/>
                      <a:pt x="639" y="494"/>
                    </a:cubicBezTo>
                    <a:cubicBezTo>
                      <a:pt x="131" y="848"/>
                      <a:pt x="1" y="1344"/>
                      <a:pt x="249" y="1758"/>
                    </a:cubicBezTo>
                    <a:cubicBezTo>
                      <a:pt x="178" y="1415"/>
                      <a:pt x="344" y="1061"/>
                      <a:pt x="745" y="777"/>
                    </a:cubicBezTo>
                    <a:cubicBezTo>
                      <a:pt x="781" y="730"/>
                      <a:pt x="828" y="707"/>
                      <a:pt x="887" y="671"/>
                    </a:cubicBezTo>
                    <a:cubicBezTo>
                      <a:pt x="946" y="624"/>
                      <a:pt x="1005" y="600"/>
                      <a:pt x="1076" y="565"/>
                    </a:cubicBezTo>
                    <a:cubicBezTo>
                      <a:pt x="1489" y="376"/>
                      <a:pt x="1989" y="281"/>
                      <a:pt x="2488" y="281"/>
                    </a:cubicBezTo>
                    <a:cubicBezTo>
                      <a:pt x="2987" y="281"/>
                      <a:pt x="3486" y="376"/>
                      <a:pt x="3899" y="565"/>
                    </a:cubicBezTo>
                    <a:lnTo>
                      <a:pt x="4077" y="659"/>
                    </a:lnTo>
                    <a:cubicBezTo>
                      <a:pt x="4136" y="683"/>
                      <a:pt x="4195" y="730"/>
                      <a:pt x="4242" y="766"/>
                    </a:cubicBezTo>
                    <a:cubicBezTo>
                      <a:pt x="4419" y="884"/>
                      <a:pt x="4537" y="1014"/>
                      <a:pt x="4620" y="1167"/>
                    </a:cubicBezTo>
                    <a:cubicBezTo>
                      <a:pt x="4584" y="907"/>
                      <a:pt x="4419" y="671"/>
                      <a:pt x="4136" y="482"/>
                    </a:cubicBezTo>
                    <a:cubicBezTo>
                      <a:pt x="4088" y="447"/>
                      <a:pt x="4029" y="411"/>
                      <a:pt x="3970" y="376"/>
                    </a:cubicBezTo>
                    <a:lnTo>
                      <a:pt x="3793" y="293"/>
                    </a:lnTo>
                    <a:cubicBezTo>
                      <a:pt x="3380" y="98"/>
                      <a:pt x="2883" y="1"/>
                      <a:pt x="2387"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4"/>
              <p:cNvSpPr/>
              <p:nvPr/>
            </p:nvSpPr>
            <p:spPr>
              <a:xfrm>
                <a:off x="5844093" y="6414841"/>
                <a:ext cx="87381" cy="98672"/>
              </a:xfrm>
              <a:custGeom>
                <a:rect b="b" l="l" r="r" t="t"/>
                <a:pathLst>
                  <a:path extrusionOk="0" h="1241" w="1099">
                    <a:moveTo>
                      <a:pt x="1087" y="1"/>
                    </a:moveTo>
                    <a:lnTo>
                      <a:pt x="1087" y="8"/>
                    </a:lnTo>
                    <a:lnTo>
                      <a:pt x="1087" y="8"/>
                    </a:lnTo>
                    <a:cubicBezTo>
                      <a:pt x="1091" y="6"/>
                      <a:pt x="1095" y="3"/>
                      <a:pt x="1099" y="1"/>
                    </a:cubicBezTo>
                    <a:close/>
                    <a:moveTo>
                      <a:pt x="1087" y="8"/>
                    </a:moveTo>
                    <a:cubicBezTo>
                      <a:pt x="997" y="67"/>
                      <a:pt x="917" y="145"/>
                      <a:pt x="815" y="201"/>
                    </a:cubicBezTo>
                    <a:cubicBezTo>
                      <a:pt x="579" y="343"/>
                      <a:pt x="296" y="449"/>
                      <a:pt x="0" y="532"/>
                    </a:cubicBezTo>
                    <a:lnTo>
                      <a:pt x="0" y="1241"/>
                    </a:lnTo>
                    <a:cubicBezTo>
                      <a:pt x="284" y="1158"/>
                      <a:pt x="532" y="1040"/>
                      <a:pt x="780" y="922"/>
                    </a:cubicBezTo>
                    <a:cubicBezTo>
                      <a:pt x="898" y="863"/>
                      <a:pt x="1004" y="804"/>
                      <a:pt x="1087" y="757"/>
                    </a:cubicBezTo>
                    <a:lnTo>
                      <a:pt x="1087" y="8"/>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4"/>
              <p:cNvSpPr/>
              <p:nvPr/>
            </p:nvSpPr>
            <p:spPr>
              <a:xfrm>
                <a:off x="5844093" y="6510651"/>
                <a:ext cx="87381" cy="168243"/>
              </a:xfrm>
              <a:custGeom>
                <a:rect b="b" l="l" r="r" t="t"/>
                <a:pathLst>
                  <a:path extrusionOk="0" h="2116" w="1099">
                    <a:moveTo>
                      <a:pt x="1099" y="1"/>
                    </a:moveTo>
                    <a:cubicBezTo>
                      <a:pt x="1004" y="36"/>
                      <a:pt x="922" y="95"/>
                      <a:pt x="815" y="154"/>
                    </a:cubicBezTo>
                    <a:cubicBezTo>
                      <a:pt x="579" y="308"/>
                      <a:pt x="296" y="390"/>
                      <a:pt x="0" y="461"/>
                    </a:cubicBezTo>
                    <a:lnTo>
                      <a:pt x="0" y="2115"/>
                    </a:lnTo>
                    <a:cubicBezTo>
                      <a:pt x="296" y="2032"/>
                      <a:pt x="555" y="1926"/>
                      <a:pt x="815" y="1784"/>
                    </a:cubicBezTo>
                    <a:cubicBezTo>
                      <a:pt x="922" y="1725"/>
                      <a:pt x="1004" y="1666"/>
                      <a:pt x="1099" y="1595"/>
                    </a:cubicBezTo>
                    <a:lnTo>
                      <a:pt x="1099" y="1"/>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4"/>
              <p:cNvSpPr/>
              <p:nvPr/>
            </p:nvSpPr>
            <p:spPr>
              <a:xfrm>
                <a:off x="5547281" y="6698534"/>
                <a:ext cx="62018" cy="364474"/>
              </a:xfrm>
              <a:custGeom>
                <a:rect b="b" l="l" r="r" t="t"/>
                <a:pathLst>
                  <a:path extrusionOk="0" h="4584" w="780">
                    <a:moveTo>
                      <a:pt x="0" y="0"/>
                    </a:moveTo>
                    <a:lnTo>
                      <a:pt x="0" y="4135"/>
                    </a:lnTo>
                    <a:lnTo>
                      <a:pt x="780" y="4584"/>
                    </a:lnTo>
                    <a:lnTo>
                      <a:pt x="780" y="449"/>
                    </a:lnTo>
                    <a:lnTo>
                      <a:pt x="0" y="0"/>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4"/>
              <p:cNvSpPr/>
              <p:nvPr/>
            </p:nvSpPr>
            <p:spPr>
              <a:xfrm>
                <a:off x="5547281" y="6626179"/>
                <a:ext cx="62018" cy="91198"/>
              </a:xfrm>
              <a:custGeom>
                <a:rect b="b" l="l" r="r" t="t"/>
                <a:pathLst>
                  <a:path extrusionOk="0" h="1147" w="780">
                    <a:moveTo>
                      <a:pt x="0" y="1"/>
                    </a:moveTo>
                    <a:lnTo>
                      <a:pt x="0" y="686"/>
                    </a:lnTo>
                    <a:lnTo>
                      <a:pt x="780" y="1146"/>
                    </a:lnTo>
                    <a:lnTo>
                      <a:pt x="780" y="449"/>
                    </a:lnTo>
                    <a:lnTo>
                      <a:pt x="0" y="1"/>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4"/>
              <p:cNvSpPr/>
              <p:nvPr/>
            </p:nvSpPr>
            <p:spPr>
              <a:xfrm>
                <a:off x="5547281" y="6444896"/>
                <a:ext cx="62018" cy="202989"/>
              </a:xfrm>
              <a:custGeom>
                <a:rect b="b" l="l" r="r" t="t"/>
                <a:pathLst>
                  <a:path extrusionOk="0" h="2553" w="780">
                    <a:moveTo>
                      <a:pt x="0" y="1"/>
                    </a:moveTo>
                    <a:lnTo>
                      <a:pt x="0" y="2092"/>
                    </a:lnTo>
                    <a:lnTo>
                      <a:pt x="780" y="2552"/>
                    </a:lnTo>
                    <a:lnTo>
                      <a:pt x="780" y="438"/>
                    </a:lnTo>
                    <a:lnTo>
                      <a:pt x="0" y="1"/>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4"/>
              <p:cNvSpPr/>
              <p:nvPr/>
            </p:nvSpPr>
            <p:spPr>
              <a:xfrm>
                <a:off x="5790011" y="7045511"/>
                <a:ext cx="191699" cy="216108"/>
              </a:xfrm>
              <a:custGeom>
                <a:rect b="b" l="l" r="r" t="t"/>
                <a:pathLst>
                  <a:path extrusionOk="0" h="2718" w="2411">
                    <a:moveTo>
                      <a:pt x="2410" y="1"/>
                    </a:moveTo>
                    <a:lnTo>
                      <a:pt x="2407" y="83"/>
                    </a:lnTo>
                    <a:lnTo>
                      <a:pt x="2407" y="83"/>
                    </a:lnTo>
                    <a:cubicBezTo>
                      <a:pt x="2409" y="56"/>
                      <a:pt x="2410" y="28"/>
                      <a:pt x="2410" y="1"/>
                    </a:cubicBezTo>
                    <a:close/>
                    <a:moveTo>
                      <a:pt x="2407" y="83"/>
                    </a:moveTo>
                    <a:lnTo>
                      <a:pt x="2407" y="83"/>
                    </a:lnTo>
                    <a:cubicBezTo>
                      <a:pt x="2373" y="528"/>
                      <a:pt x="2067" y="966"/>
                      <a:pt x="1477" y="1300"/>
                    </a:cubicBezTo>
                    <a:cubicBezTo>
                      <a:pt x="1064" y="1548"/>
                      <a:pt x="568" y="1714"/>
                      <a:pt x="36" y="1784"/>
                    </a:cubicBezTo>
                    <a:lnTo>
                      <a:pt x="1" y="2718"/>
                    </a:lnTo>
                    <a:cubicBezTo>
                      <a:pt x="532" y="2635"/>
                      <a:pt x="1040" y="2470"/>
                      <a:pt x="1454" y="2233"/>
                    </a:cubicBezTo>
                    <a:cubicBezTo>
                      <a:pt x="2068" y="1879"/>
                      <a:pt x="2375" y="1406"/>
                      <a:pt x="2375" y="934"/>
                    </a:cubicBezTo>
                    <a:lnTo>
                      <a:pt x="2407" y="83"/>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4"/>
              <p:cNvSpPr/>
              <p:nvPr/>
            </p:nvSpPr>
            <p:spPr>
              <a:xfrm>
                <a:off x="5467836" y="7044557"/>
                <a:ext cx="59235" cy="166335"/>
              </a:xfrm>
              <a:custGeom>
                <a:rect b="b" l="l" r="r" t="t"/>
                <a:pathLst>
                  <a:path extrusionOk="0" h="2092" w="745">
                    <a:moveTo>
                      <a:pt x="36" y="1"/>
                    </a:moveTo>
                    <a:lnTo>
                      <a:pt x="1" y="934"/>
                    </a:lnTo>
                    <a:cubicBezTo>
                      <a:pt x="1" y="1029"/>
                      <a:pt x="24" y="1135"/>
                      <a:pt x="48" y="1229"/>
                    </a:cubicBezTo>
                    <a:cubicBezTo>
                      <a:pt x="142" y="1537"/>
                      <a:pt x="355" y="1832"/>
                      <a:pt x="709" y="2092"/>
                    </a:cubicBezTo>
                    <a:lnTo>
                      <a:pt x="745" y="1170"/>
                    </a:lnTo>
                    <a:cubicBezTo>
                      <a:pt x="390" y="899"/>
                      <a:pt x="154" y="603"/>
                      <a:pt x="83" y="296"/>
                    </a:cubicBezTo>
                    <a:cubicBezTo>
                      <a:pt x="48" y="190"/>
                      <a:pt x="36" y="83"/>
                      <a:pt x="36" y="1"/>
                    </a:cubicBez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4"/>
              <p:cNvSpPr/>
              <p:nvPr/>
            </p:nvSpPr>
            <p:spPr>
              <a:xfrm>
                <a:off x="5466881" y="6288494"/>
                <a:ext cx="59314" cy="794702"/>
              </a:xfrm>
              <a:custGeom>
                <a:rect b="b" l="l" r="r" t="t"/>
                <a:pathLst>
                  <a:path extrusionOk="0" h="9995" w="746">
                    <a:moveTo>
                      <a:pt x="36" y="0"/>
                    </a:moveTo>
                    <a:lnTo>
                      <a:pt x="1" y="8825"/>
                    </a:lnTo>
                    <a:cubicBezTo>
                      <a:pt x="1" y="8931"/>
                      <a:pt x="13" y="9037"/>
                      <a:pt x="48" y="9120"/>
                    </a:cubicBezTo>
                    <a:cubicBezTo>
                      <a:pt x="131" y="9439"/>
                      <a:pt x="355" y="9734"/>
                      <a:pt x="710" y="9994"/>
                    </a:cubicBezTo>
                    <a:lnTo>
                      <a:pt x="745" y="1170"/>
                    </a:lnTo>
                    <a:cubicBezTo>
                      <a:pt x="391" y="910"/>
                      <a:pt x="166" y="603"/>
                      <a:pt x="83" y="296"/>
                    </a:cubicBezTo>
                    <a:cubicBezTo>
                      <a:pt x="48" y="189"/>
                      <a:pt x="36" y="83"/>
                      <a:pt x="36" y="0"/>
                    </a:cubicBez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4" name="Google Shape;3334;p34"/>
            <p:cNvGrpSpPr/>
            <p:nvPr/>
          </p:nvGrpSpPr>
          <p:grpSpPr>
            <a:xfrm>
              <a:off x="7236625" y="3453800"/>
              <a:ext cx="1314274" cy="809400"/>
              <a:chOff x="5522300" y="5335650"/>
              <a:chExt cx="1314274" cy="809400"/>
            </a:xfrm>
          </p:grpSpPr>
          <p:sp>
            <p:nvSpPr>
              <p:cNvPr id="3335" name="Google Shape;3335;p34"/>
              <p:cNvSpPr/>
              <p:nvPr/>
            </p:nvSpPr>
            <p:spPr>
              <a:xfrm>
                <a:off x="5522300" y="5959482"/>
                <a:ext cx="311312" cy="185568"/>
              </a:xfrm>
              <a:custGeom>
                <a:rect b="b" l="l" r="r" t="t"/>
                <a:pathLst>
                  <a:path extrusionOk="0" h="3226" w="5412">
                    <a:moveTo>
                      <a:pt x="2730" y="0"/>
                    </a:moveTo>
                    <a:lnTo>
                      <a:pt x="1" y="1512"/>
                    </a:lnTo>
                    <a:lnTo>
                      <a:pt x="3108" y="3225"/>
                    </a:lnTo>
                    <a:lnTo>
                      <a:pt x="5033" y="3048"/>
                    </a:lnTo>
                    <a:lnTo>
                      <a:pt x="5411" y="1855"/>
                    </a:lnTo>
                    <a:lnTo>
                      <a:pt x="2730" y="0"/>
                    </a:lnTo>
                    <a:close/>
                  </a:path>
                </a:pathLst>
              </a:custGeom>
              <a:solidFill>
                <a:srgbClr val="282A2E">
                  <a:alpha val="7044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4"/>
              <p:cNvSpPr/>
              <p:nvPr/>
            </p:nvSpPr>
            <p:spPr>
              <a:xfrm>
                <a:off x="6728491" y="5355380"/>
                <a:ext cx="8858" cy="72076"/>
              </a:xfrm>
              <a:custGeom>
                <a:rect b="b" l="l" r="r" t="t"/>
                <a:pathLst>
                  <a:path extrusionOk="0" h="1253" w="154">
                    <a:moveTo>
                      <a:pt x="154" y="0"/>
                    </a:moveTo>
                    <a:lnTo>
                      <a:pt x="0" y="83"/>
                    </a:lnTo>
                    <a:lnTo>
                      <a:pt x="0" y="1253"/>
                    </a:lnTo>
                    <a:lnTo>
                      <a:pt x="154" y="1170"/>
                    </a:lnTo>
                    <a:lnTo>
                      <a:pt x="154"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4"/>
              <p:cNvSpPr/>
              <p:nvPr/>
            </p:nvSpPr>
            <p:spPr>
              <a:xfrm>
                <a:off x="5720753" y="5941133"/>
                <a:ext cx="66611" cy="169231"/>
              </a:xfrm>
              <a:custGeom>
                <a:rect b="b" l="l" r="r" t="t"/>
                <a:pathLst>
                  <a:path extrusionOk="0" h="2942" w="1158">
                    <a:moveTo>
                      <a:pt x="0" y="0"/>
                    </a:moveTo>
                    <a:lnTo>
                      <a:pt x="0" y="2280"/>
                    </a:lnTo>
                    <a:lnTo>
                      <a:pt x="1158" y="2942"/>
                    </a:lnTo>
                    <a:lnTo>
                      <a:pt x="1158" y="674"/>
                    </a:lnTo>
                    <a:lnTo>
                      <a:pt x="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4"/>
              <p:cNvSpPr/>
              <p:nvPr/>
            </p:nvSpPr>
            <p:spPr>
              <a:xfrm>
                <a:off x="5679279" y="5926867"/>
                <a:ext cx="33363" cy="150191"/>
              </a:xfrm>
              <a:custGeom>
                <a:rect b="b" l="l" r="r" t="t"/>
                <a:pathLst>
                  <a:path extrusionOk="0" h="2611" w="580">
                    <a:moveTo>
                      <a:pt x="1" y="0"/>
                    </a:moveTo>
                    <a:lnTo>
                      <a:pt x="1" y="2280"/>
                    </a:lnTo>
                    <a:lnTo>
                      <a:pt x="579" y="2611"/>
                    </a:lnTo>
                    <a:lnTo>
                      <a:pt x="579" y="343"/>
                    </a:lnTo>
                    <a:lnTo>
                      <a:pt x="1"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4"/>
              <p:cNvSpPr/>
              <p:nvPr/>
            </p:nvSpPr>
            <p:spPr>
              <a:xfrm>
                <a:off x="5712585" y="5941133"/>
                <a:ext cx="8226" cy="135926"/>
              </a:xfrm>
              <a:custGeom>
                <a:rect b="b" l="l" r="r" t="t"/>
                <a:pathLst>
                  <a:path extrusionOk="0" h="2363" w="143">
                    <a:moveTo>
                      <a:pt x="142" y="0"/>
                    </a:moveTo>
                    <a:lnTo>
                      <a:pt x="0" y="95"/>
                    </a:lnTo>
                    <a:lnTo>
                      <a:pt x="0" y="2363"/>
                    </a:lnTo>
                    <a:lnTo>
                      <a:pt x="142" y="2280"/>
                    </a:lnTo>
                    <a:lnTo>
                      <a:pt x="142"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4"/>
              <p:cNvSpPr/>
              <p:nvPr/>
            </p:nvSpPr>
            <p:spPr>
              <a:xfrm>
                <a:off x="5811811" y="5413133"/>
                <a:ext cx="1024763" cy="721735"/>
              </a:xfrm>
              <a:custGeom>
                <a:rect b="b" l="l" r="r" t="t"/>
                <a:pathLst>
                  <a:path extrusionOk="0" h="12547" w="17815">
                    <a:moveTo>
                      <a:pt x="17815" y="0"/>
                    </a:moveTo>
                    <a:lnTo>
                      <a:pt x="0" y="10278"/>
                    </a:lnTo>
                    <a:lnTo>
                      <a:pt x="0" y="12546"/>
                    </a:lnTo>
                    <a:lnTo>
                      <a:pt x="17815" y="2257"/>
                    </a:lnTo>
                    <a:lnTo>
                      <a:pt x="17815"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4"/>
              <p:cNvSpPr/>
              <p:nvPr/>
            </p:nvSpPr>
            <p:spPr>
              <a:xfrm>
                <a:off x="5679279" y="5335650"/>
                <a:ext cx="1157295" cy="668699"/>
              </a:xfrm>
              <a:custGeom>
                <a:rect b="b" l="l" r="r" t="t"/>
                <a:pathLst>
                  <a:path extrusionOk="0" h="11625" w="20119">
                    <a:moveTo>
                      <a:pt x="17815" y="1"/>
                    </a:moveTo>
                    <a:lnTo>
                      <a:pt x="1" y="10278"/>
                    </a:lnTo>
                    <a:lnTo>
                      <a:pt x="579" y="10621"/>
                    </a:lnTo>
                    <a:lnTo>
                      <a:pt x="721" y="10526"/>
                    </a:lnTo>
                    <a:lnTo>
                      <a:pt x="1879" y="11200"/>
                    </a:lnTo>
                    <a:lnTo>
                      <a:pt x="1737" y="11282"/>
                    </a:lnTo>
                    <a:lnTo>
                      <a:pt x="2304" y="11625"/>
                    </a:lnTo>
                    <a:lnTo>
                      <a:pt x="20119" y="1347"/>
                    </a:lnTo>
                    <a:lnTo>
                      <a:pt x="19540" y="1005"/>
                    </a:lnTo>
                    <a:lnTo>
                      <a:pt x="19398" y="1099"/>
                    </a:lnTo>
                    <a:lnTo>
                      <a:pt x="18240" y="426"/>
                    </a:lnTo>
                    <a:lnTo>
                      <a:pt x="18394" y="343"/>
                    </a:lnTo>
                    <a:lnTo>
                      <a:pt x="17815" y="1"/>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4"/>
              <p:cNvSpPr/>
              <p:nvPr/>
            </p:nvSpPr>
            <p:spPr>
              <a:xfrm>
                <a:off x="5747213" y="5525244"/>
                <a:ext cx="762518" cy="439012"/>
              </a:xfrm>
              <a:custGeom>
                <a:rect b="b" l="l" r="r" t="t"/>
                <a:pathLst>
                  <a:path extrusionOk="0" h="7632" w="13256">
                    <a:moveTo>
                      <a:pt x="12688" y="1"/>
                    </a:moveTo>
                    <a:lnTo>
                      <a:pt x="1" y="7313"/>
                    </a:lnTo>
                    <a:lnTo>
                      <a:pt x="568" y="7632"/>
                    </a:lnTo>
                    <a:lnTo>
                      <a:pt x="12688" y="639"/>
                    </a:lnTo>
                    <a:lnTo>
                      <a:pt x="13255" y="308"/>
                    </a:lnTo>
                    <a:lnTo>
                      <a:pt x="12688" y="1"/>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4"/>
              <p:cNvSpPr/>
              <p:nvPr/>
            </p:nvSpPr>
            <p:spPr>
              <a:xfrm>
                <a:off x="6519166" y="5373730"/>
                <a:ext cx="250798" cy="145474"/>
              </a:xfrm>
              <a:custGeom>
                <a:rect b="b" l="l" r="r" t="t"/>
                <a:pathLst>
                  <a:path extrusionOk="0" h="2529" w="4360">
                    <a:moveTo>
                      <a:pt x="3816" y="0"/>
                    </a:moveTo>
                    <a:lnTo>
                      <a:pt x="1" y="2209"/>
                    </a:lnTo>
                    <a:lnTo>
                      <a:pt x="556" y="2528"/>
                    </a:lnTo>
                    <a:lnTo>
                      <a:pt x="3816" y="650"/>
                    </a:lnTo>
                    <a:lnTo>
                      <a:pt x="4360" y="331"/>
                    </a:lnTo>
                    <a:lnTo>
                      <a:pt x="3816" y="0"/>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4"/>
              <p:cNvSpPr/>
              <p:nvPr/>
            </p:nvSpPr>
            <p:spPr>
              <a:xfrm>
                <a:off x="5707810" y="5916685"/>
                <a:ext cx="38137" cy="22434"/>
              </a:xfrm>
              <a:custGeom>
                <a:rect b="b" l="l" r="r" t="t"/>
                <a:pathLst>
                  <a:path extrusionOk="0" h="390" w="663">
                    <a:moveTo>
                      <a:pt x="178" y="0"/>
                    </a:moveTo>
                    <a:lnTo>
                      <a:pt x="1" y="106"/>
                    </a:lnTo>
                    <a:lnTo>
                      <a:pt x="485"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4"/>
              <p:cNvSpPr/>
              <p:nvPr/>
            </p:nvSpPr>
            <p:spPr>
              <a:xfrm>
                <a:off x="5732948" y="5901730"/>
                <a:ext cx="38828" cy="21801"/>
              </a:xfrm>
              <a:custGeom>
                <a:rect b="b" l="l" r="r" t="t"/>
                <a:pathLst>
                  <a:path extrusionOk="0" h="379" w="675">
                    <a:moveTo>
                      <a:pt x="190" y="0"/>
                    </a:moveTo>
                    <a:lnTo>
                      <a:pt x="1" y="95"/>
                    </a:lnTo>
                    <a:lnTo>
                      <a:pt x="485" y="378"/>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4"/>
              <p:cNvSpPr/>
              <p:nvPr/>
            </p:nvSpPr>
            <p:spPr>
              <a:xfrm>
                <a:off x="5759466" y="5886774"/>
                <a:ext cx="38137" cy="22491"/>
              </a:xfrm>
              <a:custGeom>
                <a:rect b="b" l="l" r="r" t="t"/>
                <a:pathLst>
                  <a:path extrusionOk="0" h="391" w="663">
                    <a:moveTo>
                      <a:pt x="178" y="0"/>
                    </a:moveTo>
                    <a:lnTo>
                      <a:pt x="1" y="107"/>
                    </a:lnTo>
                    <a:lnTo>
                      <a:pt x="473"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34"/>
              <p:cNvSpPr/>
              <p:nvPr/>
            </p:nvSpPr>
            <p:spPr>
              <a:xfrm>
                <a:off x="5784603" y="5871818"/>
                <a:ext cx="38137" cy="21801"/>
              </a:xfrm>
              <a:custGeom>
                <a:rect b="b" l="l" r="r" t="t"/>
                <a:pathLst>
                  <a:path extrusionOk="0" h="379" w="663">
                    <a:moveTo>
                      <a:pt x="201" y="0"/>
                    </a:moveTo>
                    <a:lnTo>
                      <a:pt x="1" y="107"/>
                    </a:lnTo>
                    <a:lnTo>
                      <a:pt x="497" y="378"/>
                    </a:lnTo>
                    <a:lnTo>
                      <a:pt x="662" y="284"/>
                    </a:lnTo>
                    <a:lnTo>
                      <a:pt x="201"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34"/>
              <p:cNvSpPr/>
              <p:nvPr/>
            </p:nvSpPr>
            <p:spPr>
              <a:xfrm>
                <a:off x="5810431" y="5857552"/>
                <a:ext cx="38770" cy="21801"/>
              </a:xfrm>
              <a:custGeom>
                <a:rect b="b" l="l" r="r" t="t"/>
                <a:pathLst>
                  <a:path extrusionOk="0" h="379" w="674">
                    <a:moveTo>
                      <a:pt x="190" y="0"/>
                    </a:moveTo>
                    <a:lnTo>
                      <a:pt x="1" y="95"/>
                    </a:lnTo>
                    <a:lnTo>
                      <a:pt x="485" y="378"/>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34"/>
              <p:cNvSpPr/>
              <p:nvPr/>
            </p:nvSpPr>
            <p:spPr>
              <a:xfrm>
                <a:off x="5836948" y="5841906"/>
                <a:ext cx="38080" cy="22491"/>
              </a:xfrm>
              <a:custGeom>
                <a:rect b="b" l="l" r="r" t="t"/>
                <a:pathLst>
                  <a:path extrusionOk="0" h="391" w="662">
                    <a:moveTo>
                      <a:pt x="177" y="1"/>
                    </a:moveTo>
                    <a:lnTo>
                      <a:pt x="0" y="107"/>
                    </a:lnTo>
                    <a:lnTo>
                      <a:pt x="473" y="390"/>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34"/>
              <p:cNvSpPr/>
              <p:nvPr/>
            </p:nvSpPr>
            <p:spPr>
              <a:xfrm>
                <a:off x="5862086" y="5827640"/>
                <a:ext cx="38080" cy="21801"/>
              </a:xfrm>
              <a:custGeom>
                <a:rect b="b" l="l" r="r" t="t"/>
                <a:pathLst>
                  <a:path extrusionOk="0" h="379" w="662">
                    <a:moveTo>
                      <a:pt x="189" y="1"/>
                    </a:moveTo>
                    <a:lnTo>
                      <a:pt x="0" y="107"/>
                    </a:lnTo>
                    <a:lnTo>
                      <a:pt x="485" y="379"/>
                    </a:lnTo>
                    <a:lnTo>
                      <a:pt x="662"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34"/>
              <p:cNvSpPr/>
              <p:nvPr/>
            </p:nvSpPr>
            <p:spPr>
              <a:xfrm>
                <a:off x="5887913" y="5811994"/>
                <a:ext cx="38770" cy="22491"/>
              </a:xfrm>
              <a:custGeom>
                <a:rect b="b" l="l" r="r" t="t"/>
                <a:pathLst>
                  <a:path extrusionOk="0" h="391" w="674">
                    <a:moveTo>
                      <a:pt x="189" y="1"/>
                    </a:moveTo>
                    <a:lnTo>
                      <a:pt x="0" y="107"/>
                    </a:lnTo>
                    <a:lnTo>
                      <a:pt x="485" y="391"/>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34"/>
              <p:cNvSpPr/>
              <p:nvPr/>
            </p:nvSpPr>
            <p:spPr>
              <a:xfrm>
                <a:off x="5913741" y="5797038"/>
                <a:ext cx="38770" cy="23182"/>
              </a:xfrm>
              <a:custGeom>
                <a:rect b="b" l="l" r="r" t="t"/>
                <a:pathLst>
                  <a:path extrusionOk="0" h="403" w="674">
                    <a:moveTo>
                      <a:pt x="177" y="1"/>
                    </a:moveTo>
                    <a:lnTo>
                      <a:pt x="0" y="119"/>
                    </a:lnTo>
                    <a:lnTo>
                      <a:pt x="484" y="403"/>
                    </a:lnTo>
                    <a:lnTo>
                      <a:pt x="674"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34"/>
              <p:cNvSpPr/>
              <p:nvPr/>
            </p:nvSpPr>
            <p:spPr>
              <a:xfrm>
                <a:off x="5939569" y="5782773"/>
                <a:ext cx="38770" cy="21801"/>
              </a:xfrm>
              <a:custGeom>
                <a:rect b="b" l="l" r="r" t="t"/>
                <a:pathLst>
                  <a:path extrusionOk="0" h="379" w="674">
                    <a:moveTo>
                      <a:pt x="189" y="1"/>
                    </a:moveTo>
                    <a:lnTo>
                      <a:pt x="0" y="95"/>
                    </a:lnTo>
                    <a:lnTo>
                      <a:pt x="484" y="379"/>
                    </a:lnTo>
                    <a:lnTo>
                      <a:pt x="673" y="273"/>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34"/>
              <p:cNvSpPr/>
              <p:nvPr/>
            </p:nvSpPr>
            <p:spPr>
              <a:xfrm>
                <a:off x="5964706" y="5767184"/>
                <a:ext cx="39460" cy="23124"/>
              </a:xfrm>
              <a:custGeom>
                <a:rect b="b" l="l" r="r" t="t"/>
                <a:pathLst>
                  <a:path extrusionOk="0" h="402" w="686">
                    <a:moveTo>
                      <a:pt x="189" y="0"/>
                    </a:moveTo>
                    <a:lnTo>
                      <a:pt x="0" y="118"/>
                    </a:lnTo>
                    <a:lnTo>
                      <a:pt x="484" y="402"/>
                    </a:lnTo>
                    <a:lnTo>
                      <a:pt x="685"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34"/>
              <p:cNvSpPr/>
              <p:nvPr/>
            </p:nvSpPr>
            <p:spPr>
              <a:xfrm>
                <a:off x="5991166" y="5752919"/>
                <a:ext cx="38137" cy="21801"/>
              </a:xfrm>
              <a:custGeom>
                <a:rect b="b" l="l" r="r" t="t"/>
                <a:pathLst>
                  <a:path extrusionOk="0" h="379" w="663">
                    <a:moveTo>
                      <a:pt x="178" y="0"/>
                    </a:moveTo>
                    <a:lnTo>
                      <a:pt x="1" y="106"/>
                    </a:lnTo>
                    <a:lnTo>
                      <a:pt x="485" y="378"/>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34"/>
              <p:cNvSpPr/>
              <p:nvPr/>
            </p:nvSpPr>
            <p:spPr>
              <a:xfrm>
                <a:off x="6016994" y="5737273"/>
                <a:ext cx="38828" cy="23182"/>
              </a:xfrm>
              <a:custGeom>
                <a:rect b="b" l="l" r="r" t="t"/>
                <a:pathLst>
                  <a:path extrusionOk="0" h="403" w="675">
                    <a:moveTo>
                      <a:pt x="190" y="0"/>
                    </a:moveTo>
                    <a:lnTo>
                      <a:pt x="1" y="119"/>
                    </a:lnTo>
                    <a:lnTo>
                      <a:pt x="485" y="402"/>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34"/>
              <p:cNvSpPr/>
              <p:nvPr/>
            </p:nvSpPr>
            <p:spPr>
              <a:xfrm>
                <a:off x="6042131" y="5723007"/>
                <a:ext cx="39518" cy="22491"/>
              </a:xfrm>
              <a:custGeom>
                <a:rect b="b" l="l" r="r" t="t"/>
                <a:pathLst>
                  <a:path extrusionOk="0" h="391" w="687">
                    <a:moveTo>
                      <a:pt x="190" y="0"/>
                    </a:moveTo>
                    <a:lnTo>
                      <a:pt x="1" y="107"/>
                    </a:lnTo>
                    <a:lnTo>
                      <a:pt x="485" y="390"/>
                    </a:lnTo>
                    <a:lnTo>
                      <a:pt x="686"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34"/>
              <p:cNvSpPr/>
              <p:nvPr/>
            </p:nvSpPr>
            <p:spPr>
              <a:xfrm>
                <a:off x="6068649" y="5708051"/>
                <a:ext cx="38137" cy="22491"/>
              </a:xfrm>
              <a:custGeom>
                <a:rect b="b" l="l" r="r" t="t"/>
                <a:pathLst>
                  <a:path extrusionOk="0" h="391" w="663">
                    <a:moveTo>
                      <a:pt x="178" y="0"/>
                    </a:moveTo>
                    <a:lnTo>
                      <a:pt x="1" y="119"/>
                    </a:lnTo>
                    <a:lnTo>
                      <a:pt x="485" y="390"/>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34"/>
              <p:cNvSpPr/>
              <p:nvPr/>
            </p:nvSpPr>
            <p:spPr>
              <a:xfrm>
                <a:off x="6093787" y="5693095"/>
                <a:ext cx="39460" cy="22491"/>
              </a:xfrm>
              <a:custGeom>
                <a:rect b="b" l="l" r="r" t="t"/>
                <a:pathLst>
                  <a:path extrusionOk="0" h="391" w="686">
                    <a:moveTo>
                      <a:pt x="201" y="1"/>
                    </a:moveTo>
                    <a:lnTo>
                      <a:pt x="1" y="107"/>
                    </a:lnTo>
                    <a:lnTo>
                      <a:pt x="497" y="390"/>
                    </a:lnTo>
                    <a:lnTo>
                      <a:pt x="686" y="284"/>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34"/>
              <p:cNvSpPr/>
              <p:nvPr/>
            </p:nvSpPr>
            <p:spPr>
              <a:xfrm>
                <a:off x="6120305" y="5678139"/>
                <a:ext cx="38080" cy="23182"/>
              </a:xfrm>
              <a:custGeom>
                <a:rect b="b" l="l" r="r" t="t"/>
                <a:pathLst>
                  <a:path extrusionOk="0" h="403" w="662">
                    <a:moveTo>
                      <a:pt x="178" y="1"/>
                    </a:moveTo>
                    <a:lnTo>
                      <a:pt x="0" y="119"/>
                    </a:lnTo>
                    <a:lnTo>
                      <a:pt x="473" y="402"/>
                    </a:lnTo>
                    <a:lnTo>
                      <a:pt x="662"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34"/>
              <p:cNvSpPr/>
              <p:nvPr/>
            </p:nvSpPr>
            <p:spPr>
              <a:xfrm>
                <a:off x="6145442" y="5663874"/>
                <a:ext cx="38770" cy="21801"/>
              </a:xfrm>
              <a:custGeom>
                <a:rect b="b" l="l" r="r" t="t"/>
                <a:pathLst>
                  <a:path extrusionOk="0" h="379" w="674">
                    <a:moveTo>
                      <a:pt x="201" y="1"/>
                    </a:moveTo>
                    <a:lnTo>
                      <a:pt x="0" y="95"/>
                    </a:lnTo>
                    <a:lnTo>
                      <a:pt x="497" y="379"/>
                    </a:lnTo>
                    <a:lnTo>
                      <a:pt x="674" y="272"/>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34"/>
              <p:cNvSpPr/>
              <p:nvPr/>
            </p:nvSpPr>
            <p:spPr>
              <a:xfrm>
                <a:off x="6171270" y="5648228"/>
                <a:ext cx="39460" cy="22491"/>
              </a:xfrm>
              <a:custGeom>
                <a:rect b="b" l="l" r="r" t="t"/>
                <a:pathLst>
                  <a:path extrusionOk="0" h="391" w="686">
                    <a:moveTo>
                      <a:pt x="189" y="1"/>
                    </a:moveTo>
                    <a:lnTo>
                      <a:pt x="0" y="107"/>
                    </a:lnTo>
                    <a:lnTo>
                      <a:pt x="485" y="391"/>
                    </a:lnTo>
                    <a:lnTo>
                      <a:pt x="686"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34"/>
              <p:cNvSpPr/>
              <p:nvPr/>
            </p:nvSpPr>
            <p:spPr>
              <a:xfrm>
                <a:off x="6197787" y="5633962"/>
                <a:ext cx="38080" cy="21801"/>
              </a:xfrm>
              <a:custGeom>
                <a:rect b="b" l="l" r="r" t="t"/>
                <a:pathLst>
                  <a:path extrusionOk="0" h="379" w="662">
                    <a:moveTo>
                      <a:pt x="177" y="1"/>
                    </a:moveTo>
                    <a:lnTo>
                      <a:pt x="0" y="107"/>
                    </a:lnTo>
                    <a:lnTo>
                      <a:pt x="484" y="379"/>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4"/>
              <p:cNvSpPr/>
              <p:nvPr/>
            </p:nvSpPr>
            <p:spPr>
              <a:xfrm>
                <a:off x="6222925" y="5618373"/>
                <a:ext cx="38770" cy="22434"/>
              </a:xfrm>
              <a:custGeom>
                <a:rect b="b" l="l" r="r" t="t"/>
                <a:pathLst>
                  <a:path extrusionOk="0" h="390" w="674">
                    <a:moveTo>
                      <a:pt x="201" y="0"/>
                    </a:moveTo>
                    <a:lnTo>
                      <a:pt x="0" y="106"/>
                    </a:lnTo>
                    <a:lnTo>
                      <a:pt x="496" y="390"/>
                    </a:lnTo>
                    <a:lnTo>
                      <a:pt x="674" y="284"/>
                    </a:lnTo>
                    <a:lnTo>
                      <a:pt x="201"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4"/>
              <p:cNvSpPr/>
              <p:nvPr/>
            </p:nvSpPr>
            <p:spPr>
              <a:xfrm>
                <a:off x="6248752" y="5604050"/>
                <a:ext cx="38770" cy="22491"/>
              </a:xfrm>
              <a:custGeom>
                <a:rect b="b" l="l" r="r" t="t"/>
                <a:pathLst>
                  <a:path extrusionOk="0" h="391" w="674">
                    <a:moveTo>
                      <a:pt x="189" y="1"/>
                    </a:moveTo>
                    <a:lnTo>
                      <a:pt x="0" y="107"/>
                    </a:lnTo>
                    <a:lnTo>
                      <a:pt x="484" y="391"/>
                    </a:lnTo>
                    <a:lnTo>
                      <a:pt x="673" y="285"/>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4"/>
              <p:cNvSpPr/>
              <p:nvPr/>
            </p:nvSpPr>
            <p:spPr>
              <a:xfrm>
                <a:off x="6275213" y="5589152"/>
                <a:ext cx="38137" cy="21801"/>
              </a:xfrm>
              <a:custGeom>
                <a:rect b="b" l="l" r="r" t="t"/>
                <a:pathLst>
                  <a:path extrusionOk="0" h="379" w="663">
                    <a:moveTo>
                      <a:pt x="178" y="0"/>
                    </a:moveTo>
                    <a:lnTo>
                      <a:pt x="1" y="95"/>
                    </a:lnTo>
                    <a:lnTo>
                      <a:pt x="485" y="378"/>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4"/>
              <p:cNvSpPr/>
              <p:nvPr/>
            </p:nvSpPr>
            <p:spPr>
              <a:xfrm>
                <a:off x="6300350" y="5574196"/>
                <a:ext cx="39518" cy="22491"/>
              </a:xfrm>
              <a:custGeom>
                <a:rect b="b" l="l" r="r" t="t"/>
                <a:pathLst>
                  <a:path extrusionOk="0" h="391" w="687">
                    <a:moveTo>
                      <a:pt x="190" y="0"/>
                    </a:moveTo>
                    <a:lnTo>
                      <a:pt x="1" y="107"/>
                    </a:lnTo>
                    <a:lnTo>
                      <a:pt x="485" y="390"/>
                    </a:lnTo>
                    <a:lnTo>
                      <a:pt x="686"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4"/>
              <p:cNvSpPr/>
              <p:nvPr/>
            </p:nvSpPr>
            <p:spPr>
              <a:xfrm>
                <a:off x="6326178" y="5559240"/>
                <a:ext cx="38828" cy="21801"/>
              </a:xfrm>
              <a:custGeom>
                <a:rect b="b" l="l" r="r" t="t"/>
                <a:pathLst>
                  <a:path extrusionOk="0" h="379" w="675">
                    <a:moveTo>
                      <a:pt x="190" y="0"/>
                    </a:moveTo>
                    <a:lnTo>
                      <a:pt x="1" y="107"/>
                    </a:lnTo>
                    <a:lnTo>
                      <a:pt x="485" y="378"/>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4"/>
              <p:cNvSpPr/>
              <p:nvPr/>
            </p:nvSpPr>
            <p:spPr>
              <a:xfrm>
                <a:off x="6352005" y="5544975"/>
                <a:ext cx="38828" cy="21801"/>
              </a:xfrm>
              <a:custGeom>
                <a:rect b="b" l="l" r="r" t="t"/>
                <a:pathLst>
                  <a:path extrusionOk="0" h="379" w="675">
                    <a:moveTo>
                      <a:pt x="178" y="0"/>
                    </a:moveTo>
                    <a:lnTo>
                      <a:pt x="1" y="95"/>
                    </a:lnTo>
                    <a:lnTo>
                      <a:pt x="497" y="378"/>
                    </a:lnTo>
                    <a:lnTo>
                      <a:pt x="674" y="260"/>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4"/>
              <p:cNvSpPr/>
              <p:nvPr/>
            </p:nvSpPr>
            <p:spPr>
              <a:xfrm>
                <a:off x="6377833" y="5529328"/>
                <a:ext cx="38770" cy="22491"/>
              </a:xfrm>
              <a:custGeom>
                <a:rect b="b" l="l" r="r" t="t"/>
                <a:pathLst>
                  <a:path extrusionOk="0" h="391" w="674">
                    <a:moveTo>
                      <a:pt x="190" y="1"/>
                    </a:moveTo>
                    <a:lnTo>
                      <a:pt x="1" y="107"/>
                    </a:lnTo>
                    <a:lnTo>
                      <a:pt x="485" y="390"/>
                    </a:lnTo>
                    <a:lnTo>
                      <a:pt x="674"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4"/>
              <p:cNvSpPr/>
              <p:nvPr/>
            </p:nvSpPr>
            <p:spPr>
              <a:xfrm>
                <a:off x="6404351" y="5514373"/>
                <a:ext cx="38080" cy="22491"/>
              </a:xfrm>
              <a:custGeom>
                <a:rect b="b" l="l" r="r" t="t"/>
                <a:pathLst>
                  <a:path extrusionOk="0" h="391" w="662">
                    <a:moveTo>
                      <a:pt x="177" y="1"/>
                    </a:moveTo>
                    <a:lnTo>
                      <a:pt x="0" y="119"/>
                    </a:lnTo>
                    <a:lnTo>
                      <a:pt x="473" y="390"/>
                    </a:lnTo>
                    <a:lnTo>
                      <a:pt x="662" y="272"/>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4"/>
              <p:cNvSpPr/>
              <p:nvPr/>
            </p:nvSpPr>
            <p:spPr>
              <a:xfrm>
                <a:off x="6429488" y="5499417"/>
                <a:ext cx="38080" cy="22491"/>
              </a:xfrm>
              <a:custGeom>
                <a:rect b="b" l="l" r="r" t="t"/>
                <a:pathLst>
                  <a:path extrusionOk="0" h="391" w="662">
                    <a:moveTo>
                      <a:pt x="178" y="1"/>
                    </a:moveTo>
                    <a:lnTo>
                      <a:pt x="0" y="107"/>
                    </a:lnTo>
                    <a:lnTo>
                      <a:pt x="485" y="391"/>
                    </a:lnTo>
                    <a:lnTo>
                      <a:pt x="662"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4"/>
              <p:cNvSpPr/>
              <p:nvPr/>
            </p:nvSpPr>
            <p:spPr>
              <a:xfrm>
                <a:off x="6455316" y="5484461"/>
                <a:ext cx="38770" cy="23182"/>
              </a:xfrm>
              <a:custGeom>
                <a:rect b="b" l="l" r="r" t="t"/>
                <a:pathLst>
                  <a:path extrusionOk="0" h="403" w="674">
                    <a:moveTo>
                      <a:pt x="189" y="1"/>
                    </a:moveTo>
                    <a:lnTo>
                      <a:pt x="0" y="119"/>
                    </a:lnTo>
                    <a:lnTo>
                      <a:pt x="485" y="403"/>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4"/>
              <p:cNvSpPr/>
              <p:nvPr/>
            </p:nvSpPr>
            <p:spPr>
              <a:xfrm>
                <a:off x="6481144" y="5470195"/>
                <a:ext cx="38080" cy="21801"/>
              </a:xfrm>
              <a:custGeom>
                <a:rect b="b" l="l" r="r" t="t"/>
                <a:pathLst>
                  <a:path extrusionOk="0" h="379" w="662">
                    <a:moveTo>
                      <a:pt x="177" y="1"/>
                    </a:moveTo>
                    <a:lnTo>
                      <a:pt x="0" y="95"/>
                    </a:lnTo>
                    <a:lnTo>
                      <a:pt x="473" y="379"/>
                    </a:lnTo>
                    <a:lnTo>
                      <a:pt x="662" y="273"/>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4"/>
              <p:cNvSpPr/>
              <p:nvPr/>
            </p:nvSpPr>
            <p:spPr>
              <a:xfrm>
                <a:off x="6506971" y="5454607"/>
                <a:ext cx="38080" cy="23124"/>
              </a:xfrm>
              <a:custGeom>
                <a:rect b="b" l="l" r="r" t="t"/>
                <a:pathLst>
                  <a:path extrusionOk="0" h="402" w="662">
                    <a:moveTo>
                      <a:pt x="189" y="0"/>
                    </a:moveTo>
                    <a:lnTo>
                      <a:pt x="0" y="118"/>
                    </a:lnTo>
                    <a:lnTo>
                      <a:pt x="484" y="402"/>
                    </a:lnTo>
                    <a:lnTo>
                      <a:pt x="662"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4"/>
              <p:cNvSpPr/>
              <p:nvPr/>
            </p:nvSpPr>
            <p:spPr>
              <a:xfrm>
                <a:off x="6532109" y="5440341"/>
                <a:ext cx="39460" cy="21801"/>
              </a:xfrm>
              <a:custGeom>
                <a:rect b="b" l="l" r="r" t="t"/>
                <a:pathLst>
                  <a:path extrusionOk="0" h="379" w="686">
                    <a:moveTo>
                      <a:pt x="201" y="0"/>
                    </a:moveTo>
                    <a:lnTo>
                      <a:pt x="0" y="106"/>
                    </a:lnTo>
                    <a:lnTo>
                      <a:pt x="496" y="378"/>
                    </a:lnTo>
                    <a:lnTo>
                      <a:pt x="685" y="284"/>
                    </a:lnTo>
                    <a:lnTo>
                      <a:pt x="201"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4"/>
              <p:cNvSpPr/>
              <p:nvPr/>
            </p:nvSpPr>
            <p:spPr>
              <a:xfrm>
                <a:off x="6558569" y="5424695"/>
                <a:ext cx="38137" cy="23124"/>
              </a:xfrm>
              <a:custGeom>
                <a:rect b="b" l="l" r="r" t="t"/>
                <a:pathLst>
                  <a:path extrusionOk="0" h="402" w="663">
                    <a:moveTo>
                      <a:pt x="178" y="0"/>
                    </a:moveTo>
                    <a:lnTo>
                      <a:pt x="1" y="118"/>
                    </a:lnTo>
                    <a:lnTo>
                      <a:pt x="485" y="402"/>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4"/>
              <p:cNvSpPr/>
              <p:nvPr/>
            </p:nvSpPr>
            <p:spPr>
              <a:xfrm>
                <a:off x="6584397" y="5410429"/>
                <a:ext cx="38828" cy="22491"/>
              </a:xfrm>
              <a:custGeom>
                <a:rect b="b" l="l" r="r" t="t"/>
                <a:pathLst>
                  <a:path extrusionOk="0" h="391" w="675">
                    <a:moveTo>
                      <a:pt x="190" y="0"/>
                    </a:moveTo>
                    <a:lnTo>
                      <a:pt x="1" y="107"/>
                    </a:lnTo>
                    <a:lnTo>
                      <a:pt x="485" y="390"/>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4"/>
              <p:cNvSpPr/>
              <p:nvPr/>
            </p:nvSpPr>
            <p:spPr>
              <a:xfrm>
                <a:off x="6609534" y="5395473"/>
                <a:ext cx="39518" cy="22491"/>
              </a:xfrm>
              <a:custGeom>
                <a:rect b="b" l="l" r="r" t="t"/>
                <a:pathLst>
                  <a:path extrusionOk="0" h="391" w="687">
                    <a:moveTo>
                      <a:pt x="190" y="0"/>
                    </a:moveTo>
                    <a:lnTo>
                      <a:pt x="1" y="118"/>
                    </a:lnTo>
                    <a:lnTo>
                      <a:pt x="485" y="390"/>
                    </a:lnTo>
                    <a:lnTo>
                      <a:pt x="686"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4"/>
              <p:cNvSpPr/>
              <p:nvPr/>
            </p:nvSpPr>
            <p:spPr>
              <a:xfrm>
                <a:off x="6636052" y="5380518"/>
                <a:ext cx="38137" cy="22491"/>
              </a:xfrm>
              <a:custGeom>
                <a:rect b="b" l="l" r="r" t="t"/>
                <a:pathLst>
                  <a:path extrusionOk="0" h="391" w="663">
                    <a:moveTo>
                      <a:pt x="178" y="0"/>
                    </a:moveTo>
                    <a:lnTo>
                      <a:pt x="1" y="107"/>
                    </a:lnTo>
                    <a:lnTo>
                      <a:pt x="485"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4"/>
              <p:cNvSpPr/>
              <p:nvPr/>
            </p:nvSpPr>
            <p:spPr>
              <a:xfrm>
                <a:off x="6661189" y="5365562"/>
                <a:ext cx="39460" cy="21801"/>
              </a:xfrm>
              <a:custGeom>
                <a:rect b="b" l="l" r="r" t="t"/>
                <a:pathLst>
                  <a:path extrusionOk="0" h="379" w="686">
                    <a:moveTo>
                      <a:pt x="190" y="1"/>
                    </a:moveTo>
                    <a:lnTo>
                      <a:pt x="1" y="107"/>
                    </a:lnTo>
                    <a:lnTo>
                      <a:pt x="485" y="379"/>
                    </a:lnTo>
                    <a:lnTo>
                      <a:pt x="686"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4"/>
              <p:cNvSpPr/>
              <p:nvPr/>
            </p:nvSpPr>
            <p:spPr>
              <a:xfrm>
                <a:off x="6687017" y="5351296"/>
                <a:ext cx="38770" cy="21801"/>
              </a:xfrm>
              <a:custGeom>
                <a:rect b="b" l="l" r="r" t="t"/>
                <a:pathLst>
                  <a:path extrusionOk="0" h="379" w="674">
                    <a:moveTo>
                      <a:pt x="190" y="0"/>
                    </a:moveTo>
                    <a:lnTo>
                      <a:pt x="1" y="95"/>
                    </a:lnTo>
                    <a:lnTo>
                      <a:pt x="485" y="379"/>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4"/>
              <p:cNvSpPr/>
              <p:nvPr/>
            </p:nvSpPr>
            <p:spPr>
              <a:xfrm>
                <a:off x="5794784" y="5966960"/>
                <a:ext cx="38828" cy="23124"/>
              </a:xfrm>
              <a:custGeom>
                <a:rect b="b" l="l" r="r" t="t"/>
                <a:pathLst>
                  <a:path extrusionOk="0" h="402" w="675">
                    <a:moveTo>
                      <a:pt x="190" y="0"/>
                    </a:moveTo>
                    <a:lnTo>
                      <a:pt x="1" y="118"/>
                    </a:lnTo>
                    <a:lnTo>
                      <a:pt x="485" y="402"/>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4"/>
              <p:cNvSpPr/>
              <p:nvPr/>
            </p:nvSpPr>
            <p:spPr>
              <a:xfrm>
                <a:off x="5820612" y="5952695"/>
                <a:ext cx="38828" cy="21801"/>
              </a:xfrm>
              <a:custGeom>
                <a:rect b="b" l="l" r="r" t="t"/>
                <a:pathLst>
                  <a:path extrusionOk="0" h="379" w="675">
                    <a:moveTo>
                      <a:pt x="190" y="0"/>
                    </a:moveTo>
                    <a:lnTo>
                      <a:pt x="1" y="95"/>
                    </a:lnTo>
                    <a:lnTo>
                      <a:pt x="485" y="378"/>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4"/>
              <p:cNvSpPr/>
              <p:nvPr/>
            </p:nvSpPr>
            <p:spPr>
              <a:xfrm>
                <a:off x="5847130" y="5937048"/>
                <a:ext cx="38080" cy="22491"/>
              </a:xfrm>
              <a:custGeom>
                <a:rect b="b" l="l" r="r" t="t"/>
                <a:pathLst>
                  <a:path extrusionOk="0" h="391" w="662">
                    <a:moveTo>
                      <a:pt x="166" y="0"/>
                    </a:moveTo>
                    <a:lnTo>
                      <a:pt x="0" y="107"/>
                    </a:lnTo>
                    <a:lnTo>
                      <a:pt x="485" y="390"/>
                    </a:lnTo>
                    <a:lnTo>
                      <a:pt x="662" y="284"/>
                    </a:lnTo>
                    <a:lnTo>
                      <a:pt x="166"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4"/>
              <p:cNvSpPr/>
              <p:nvPr/>
            </p:nvSpPr>
            <p:spPr>
              <a:xfrm>
                <a:off x="5872267" y="5922783"/>
                <a:ext cx="39460" cy="21801"/>
              </a:xfrm>
              <a:custGeom>
                <a:rect b="b" l="l" r="r" t="t"/>
                <a:pathLst>
                  <a:path extrusionOk="0" h="379" w="686">
                    <a:moveTo>
                      <a:pt x="190" y="0"/>
                    </a:moveTo>
                    <a:lnTo>
                      <a:pt x="1" y="107"/>
                    </a:lnTo>
                    <a:lnTo>
                      <a:pt x="485" y="378"/>
                    </a:lnTo>
                    <a:lnTo>
                      <a:pt x="686"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4"/>
              <p:cNvSpPr/>
              <p:nvPr/>
            </p:nvSpPr>
            <p:spPr>
              <a:xfrm>
                <a:off x="5898095" y="5907137"/>
                <a:ext cx="38770" cy="22491"/>
              </a:xfrm>
              <a:custGeom>
                <a:rect b="b" l="l" r="r" t="t"/>
                <a:pathLst>
                  <a:path extrusionOk="0" h="391" w="674">
                    <a:moveTo>
                      <a:pt x="189" y="1"/>
                    </a:moveTo>
                    <a:lnTo>
                      <a:pt x="0" y="107"/>
                    </a:lnTo>
                    <a:lnTo>
                      <a:pt x="485" y="391"/>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4"/>
              <p:cNvSpPr/>
              <p:nvPr/>
            </p:nvSpPr>
            <p:spPr>
              <a:xfrm>
                <a:off x="5923923" y="5892871"/>
                <a:ext cx="38770" cy="22491"/>
              </a:xfrm>
              <a:custGeom>
                <a:rect b="b" l="l" r="r" t="t"/>
                <a:pathLst>
                  <a:path extrusionOk="0" h="391" w="674">
                    <a:moveTo>
                      <a:pt x="178" y="1"/>
                    </a:moveTo>
                    <a:lnTo>
                      <a:pt x="0" y="107"/>
                    </a:lnTo>
                    <a:lnTo>
                      <a:pt x="497" y="390"/>
                    </a:lnTo>
                    <a:lnTo>
                      <a:pt x="674"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4"/>
              <p:cNvSpPr/>
              <p:nvPr/>
            </p:nvSpPr>
            <p:spPr>
              <a:xfrm>
                <a:off x="5949750" y="5877915"/>
                <a:ext cx="38770" cy="21801"/>
              </a:xfrm>
              <a:custGeom>
                <a:rect b="b" l="l" r="r" t="t"/>
                <a:pathLst>
                  <a:path extrusionOk="0" h="379" w="674">
                    <a:moveTo>
                      <a:pt x="189" y="1"/>
                    </a:moveTo>
                    <a:lnTo>
                      <a:pt x="0" y="95"/>
                    </a:lnTo>
                    <a:lnTo>
                      <a:pt x="485" y="379"/>
                    </a:lnTo>
                    <a:lnTo>
                      <a:pt x="674" y="272"/>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4"/>
              <p:cNvSpPr/>
              <p:nvPr/>
            </p:nvSpPr>
            <p:spPr>
              <a:xfrm>
                <a:off x="5974888" y="5862959"/>
                <a:ext cx="39460" cy="22491"/>
              </a:xfrm>
              <a:custGeom>
                <a:rect b="b" l="l" r="r" t="t"/>
                <a:pathLst>
                  <a:path extrusionOk="0" h="391" w="686">
                    <a:moveTo>
                      <a:pt x="201" y="1"/>
                    </a:moveTo>
                    <a:lnTo>
                      <a:pt x="0" y="107"/>
                    </a:lnTo>
                    <a:lnTo>
                      <a:pt x="496" y="391"/>
                    </a:lnTo>
                    <a:lnTo>
                      <a:pt x="686" y="284"/>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4"/>
              <p:cNvSpPr/>
              <p:nvPr/>
            </p:nvSpPr>
            <p:spPr>
              <a:xfrm>
                <a:off x="6001405" y="5848003"/>
                <a:ext cx="38080" cy="21801"/>
              </a:xfrm>
              <a:custGeom>
                <a:rect b="b" l="l" r="r" t="t"/>
                <a:pathLst>
                  <a:path extrusionOk="0" h="379" w="662">
                    <a:moveTo>
                      <a:pt x="177" y="1"/>
                    </a:moveTo>
                    <a:lnTo>
                      <a:pt x="0" y="107"/>
                    </a:lnTo>
                    <a:lnTo>
                      <a:pt x="484" y="379"/>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4"/>
              <p:cNvSpPr/>
              <p:nvPr/>
            </p:nvSpPr>
            <p:spPr>
              <a:xfrm>
                <a:off x="6026543" y="5833738"/>
                <a:ext cx="39460" cy="21801"/>
              </a:xfrm>
              <a:custGeom>
                <a:rect b="b" l="l" r="r" t="t"/>
                <a:pathLst>
                  <a:path extrusionOk="0" h="379" w="686">
                    <a:moveTo>
                      <a:pt x="201" y="1"/>
                    </a:moveTo>
                    <a:lnTo>
                      <a:pt x="0" y="95"/>
                    </a:lnTo>
                    <a:lnTo>
                      <a:pt x="496" y="379"/>
                    </a:lnTo>
                    <a:lnTo>
                      <a:pt x="685" y="261"/>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4"/>
              <p:cNvSpPr/>
              <p:nvPr/>
            </p:nvSpPr>
            <p:spPr>
              <a:xfrm>
                <a:off x="6053003" y="5818149"/>
                <a:ext cx="38828" cy="22434"/>
              </a:xfrm>
              <a:custGeom>
                <a:rect b="b" l="l" r="r" t="t"/>
                <a:pathLst>
                  <a:path extrusionOk="0" h="390" w="675">
                    <a:moveTo>
                      <a:pt x="178" y="0"/>
                    </a:moveTo>
                    <a:lnTo>
                      <a:pt x="1" y="106"/>
                    </a:lnTo>
                    <a:lnTo>
                      <a:pt x="473" y="390"/>
                    </a:lnTo>
                    <a:lnTo>
                      <a:pt x="674"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4"/>
              <p:cNvSpPr/>
              <p:nvPr/>
            </p:nvSpPr>
            <p:spPr>
              <a:xfrm>
                <a:off x="6078831" y="5803193"/>
                <a:ext cx="38137" cy="22491"/>
              </a:xfrm>
              <a:custGeom>
                <a:rect b="b" l="l" r="r" t="t"/>
                <a:pathLst>
                  <a:path extrusionOk="0" h="391" w="663">
                    <a:moveTo>
                      <a:pt x="190" y="0"/>
                    </a:moveTo>
                    <a:lnTo>
                      <a:pt x="1" y="118"/>
                    </a:lnTo>
                    <a:lnTo>
                      <a:pt x="485" y="390"/>
                    </a:lnTo>
                    <a:lnTo>
                      <a:pt x="662"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4"/>
              <p:cNvSpPr/>
              <p:nvPr/>
            </p:nvSpPr>
            <p:spPr>
              <a:xfrm>
                <a:off x="6103968" y="5788238"/>
                <a:ext cx="39518" cy="22491"/>
              </a:xfrm>
              <a:custGeom>
                <a:rect b="b" l="l" r="r" t="t"/>
                <a:pathLst>
                  <a:path extrusionOk="0" h="391" w="687">
                    <a:moveTo>
                      <a:pt x="202" y="0"/>
                    </a:moveTo>
                    <a:lnTo>
                      <a:pt x="1" y="107"/>
                    </a:lnTo>
                    <a:lnTo>
                      <a:pt x="497" y="390"/>
                    </a:lnTo>
                    <a:lnTo>
                      <a:pt x="686" y="284"/>
                    </a:lnTo>
                    <a:lnTo>
                      <a:pt x="202"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4"/>
              <p:cNvSpPr/>
              <p:nvPr/>
            </p:nvSpPr>
            <p:spPr>
              <a:xfrm>
                <a:off x="6130486" y="5773282"/>
                <a:ext cx="38137" cy="23182"/>
              </a:xfrm>
              <a:custGeom>
                <a:rect b="b" l="l" r="r" t="t"/>
                <a:pathLst>
                  <a:path extrusionOk="0" h="403" w="663">
                    <a:moveTo>
                      <a:pt x="178" y="0"/>
                    </a:moveTo>
                    <a:lnTo>
                      <a:pt x="1" y="119"/>
                    </a:lnTo>
                    <a:lnTo>
                      <a:pt x="485" y="402"/>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4"/>
              <p:cNvSpPr/>
              <p:nvPr/>
            </p:nvSpPr>
            <p:spPr>
              <a:xfrm>
                <a:off x="6156314" y="5759016"/>
                <a:ext cx="38080" cy="21801"/>
              </a:xfrm>
              <a:custGeom>
                <a:rect b="b" l="l" r="r" t="t"/>
                <a:pathLst>
                  <a:path extrusionOk="0" h="379" w="662">
                    <a:moveTo>
                      <a:pt x="189" y="0"/>
                    </a:moveTo>
                    <a:lnTo>
                      <a:pt x="0" y="95"/>
                    </a:lnTo>
                    <a:lnTo>
                      <a:pt x="485" y="378"/>
                    </a:lnTo>
                    <a:lnTo>
                      <a:pt x="662" y="272"/>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4"/>
              <p:cNvSpPr/>
              <p:nvPr/>
            </p:nvSpPr>
            <p:spPr>
              <a:xfrm>
                <a:off x="6181451" y="5743370"/>
                <a:ext cx="39460" cy="23182"/>
              </a:xfrm>
              <a:custGeom>
                <a:rect b="b" l="l" r="r" t="t"/>
                <a:pathLst>
                  <a:path extrusionOk="0" h="403" w="686">
                    <a:moveTo>
                      <a:pt x="190" y="1"/>
                    </a:moveTo>
                    <a:lnTo>
                      <a:pt x="1" y="119"/>
                    </a:lnTo>
                    <a:lnTo>
                      <a:pt x="485" y="402"/>
                    </a:lnTo>
                    <a:lnTo>
                      <a:pt x="686"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4"/>
              <p:cNvSpPr/>
              <p:nvPr/>
            </p:nvSpPr>
            <p:spPr>
              <a:xfrm>
                <a:off x="6207969" y="5729104"/>
                <a:ext cx="38080" cy="21801"/>
              </a:xfrm>
              <a:custGeom>
                <a:rect b="b" l="l" r="r" t="t"/>
                <a:pathLst>
                  <a:path extrusionOk="0" h="379" w="662">
                    <a:moveTo>
                      <a:pt x="177" y="1"/>
                    </a:moveTo>
                    <a:lnTo>
                      <a:pt x="0" y="107"/>
                    </a:lnTo>
                    <a:lnTo>
                      <a:pt x="485" y="379"/>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4"/>
              <p:cNvSpPr/>
              <p:nvPr/>
            </p:nvSpPr>
            <p:spPr>
              <a:xfrm>
                <a:off x="6233106" y="5713458"/>
                <a:ext cx="39460" cy="23182"/>
              </a:xfrm>
              <a:custGeom>
                <a:rect b="b" l="l" r="r" t="t"/>
                <a:pathLst>
                  <a:path extrusionOk="0" h="403" w="686">
                    <a:moveTo>
                      <a:pt x="201" y="1"/>
                    </a:moveTo>
                    <a:lnTo>
                      <a:pt x="0" y="119"/>
                    </a:lnTo>
                    <a:lnTo>
                      <a:pt x="497" y="403"/>
                    </a:lnTo>
                    <a:lnTo>
                      <a:pt x="686" y="284"/>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4"/>
              <p:cNvSpPr/>
              <p:nvPr/>
            </p:nvSpPr>
            <p:spPr>
              <a:xfrm>
                <a:off x="6258934" y="5699193"/>
                <a:ext cx="38770" cy="22491"/>
              </a:xfrm>
              <a:custGeom>
                <a:rect b="b" l="l" r="r" t="t"/>
                <a:pathLst>
                  <a:path extrusionOk="0" h="391" w="674">
                    <a:moveTo>
                      <a:pt x="189" y="1"/>
                    </a:moveTo>
                    <a:lnTo>
                      <a:pt x="0" y="107"/>
                    </a:lnTo>
                    <a:lnTo>
                      <a:pt x="485" y="391"/>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4"/>
              <p:cNvSpPr/>
              <p:nvPr/>
            </p:nvSpPr>
            <p:spPr>
              <a:xfrm>
                <a:off x="6285394" y="5684237"/>
                <a:ext cx="38137" cy="21801"/>
              </a:xfrm>
              <a:custGeom>
                <a:rect b="b" l="l" r="r" t="t"/>
                <a:pathLst>
                  <a:path extrusionOk="0" h="379" w="663">
                    <a:moveTo>
                      <a:pt x="178" y="1"/>
                    </a:moveTo>
                    <a:lnTo>
                      <a:pt x="1" y="119"/>
                    </a:lnTo>
                    <a:lnTo>
                      <a:pt x="485" y="379"/>
                    </a:lnTo>
                    <a:lnTo>
                      <a:pt x="663" y="273"/>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4"/>
              <p:cNvSpPr/>
              <p:nvPr/>
            </p:nvSpPr>
            <p:spPr>
              <a:xfrm>
                <a:off x="6310589" y="5669338"/>
                <a:ext cx="38770" cy="22434"/>
              </a:xfrm>
              <a:custGeom>
                <a:rect b="b" l="l" r="r" t="t"/>
                <a:pathLst>
                  <a:path extrusionOk="0" h="390" w="674">
                    <a:moveTo>
                      <a:pt x="189" y="0"/>
                    </a:moveTo>
                    <a:lnTo>
                      <a:pt x="0" y="106"/>
                    </a:lnTo>
                    <a:lnTo>
                      <a:pt x="484" y="390"/>
                    </a:lnTo>
                    <a:lnTo>
                      <a:pt x="673"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4"/>
              <p:cNvSpPr/>
              <p:nvPr/>
            </p:nvSpPr>
            <p:spPr>
              <a:xfrm>
                <a:off x="6336359" y="5654383"/>
                <a:ext cx="38828" cy="21801"/>
              </a:xfrm>
              <a:custGeom>
                <a:rect b="b" l="l" r="r" t="t"/>
                <a:pathLst>
                  <a:path extrusionOk="0" h="379" w="675">
                    <a:moveTo>
                      <a:pt x="190" y="0"/>
                    </a:moveTo>
                    <a:lnTo>
                      <a:pt x="1" y="106"/>
                    </a:lnTo>
                    <a:lnTo>
                      <a:pt x="485" y="378"/>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4"/>
              <p:cNvSpPr/>
              <p:nvPr/>
            </p:nvSpPr>
            <p:spPr>
              <a:xfrm>
                <a:off x="6362187" y="5640117"/>
                <a:ext cx="38137" cy="21801"/>
              </a:xfrm>
              <a:custGeom>
                <a:rect b="b" l="l" r="r" t="t"/>
                <a:pathLst>
                  <a:path extrusionOk="0" h="379" w="663">
                    <a:moveTo>
                      <a:pt x="178" y="0"/>
                    </a:moveTo>
                    <a:lnTo>
                      <a:pt x="1" y="95"/>
                    </a:lnTo>
                    <a:lnTo>
                      <a:pt x="497" y="378"/>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4"/>
              <p:cNvSpPr/>
              <p:nvPr/>
            </p:nvSpPr>
            <p:spPr>
              <a:xfrm>
                <a:off x="6388015" y="5624471"/>
                <a:ext cx="38828" cy="22491"/>
              </a:xfrm>
              <a:custGeom>
                <a:rect b="b" l="l" r="r" t="t"/>
                <a:pathLst>
                  <a:path extrusionOk="0" h="391" w="675">
                    <a:moveTo>
                      <a:pt x="190" y="0"/>
                    </a:moveTo>
                    <a:lnTo>
                      <a:pt x="1" y="107"/>
                    </a:lnTo>
                    <a:lnTo>
                      <a:pt x="485" y="390"/>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4"/>
              <p:cNvSpPr/>
              <p:nvPr/>
            </p:nvSpPr>
            <p:spPr>
              <a:xfrm>
                <a:off x="6414532" y="5610205"/>
                <a:ext cx="38137" cy="21801"/>
              </a:xfrm>
              <a:custGeom>
                <a:rect b="b" l="l" r="r" t="t"/>
                <a:pathLst>
                  <a:path extrusionOk="0" h="379" w="663">
                    <a:moveTo>
                      <a:pt x="178" y="0"/>
                    </a:moveTo>
                    <a:lnTo>
                      <a:pt x="0" y="107"/>
                    </a:lnTo>
                    <a:lnTo>
                      <a:pt x="473" y="378"/>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4"/>
              <p:cNvSpPr/>
              <p:nvPr/>
            </p:nvSpPr>
            <p:spPr>
              <a:xfrm>
                <a:off x="6439670" y="5594559"/>
                <a:ext cx="38137" cy="22491"/>
              </a:xfrm>
              <a:custGeom>
                <a:rect b="b" l="l" r="r" t="t"/>
                <a:pathLst>
                  <a:path extrusionOk="0" h="391" w="663">
                    <a:moveTo>
                      <a:pt x="190" y="1"/>
                    </a:moveTo>
                    <a:lnTo>
                      <a:pt x="1" y="107"/>
                    </a:lnTo>
                    <a:lnTo>
                      <a:pt x="485" y="390"/>
                    </a:lnTo>
                    <a:lnTo>
                      <a:pt x="662"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4"/>
              <p:cNvSpPr/>
              <p:nvPr/>
            </p:nvSpPr>
            <p:spPr>
              <a:xfrm>
                <a:off x="6465497" y="5580293"/>
                <a:ext cx="38770" cy="22491"/>
              </a:xfrm>
              <a:custGeom>
                <a:rect b="b" l="l" r="r" t="t"/>
                <a:pathLst>
                  <a:path extrusionOk="0" h="391" w="674">
                    <a:moveTo>
                      <a:pt x="190" y="1"/>
                    </a:moveTo>
                    <a:lnTo>
                      <a:pt x="0" y="107"/>
                    </a:lnTo>
                    <a:lnTo>
                      <a:pt x="485" y="390"/>
                    </a:lnTo>
                    <a:lnTo>
                      <a:pt x="674"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4"/>
              <p:cNvSpPr/>
              <p:nvPr/>
            </p:nvSpPr>
            <p:spPr>
              <a:xfrm>
                <a:off x="6491325" y="5565338"/>
                <a:ext cx="38770" cy="21801"/>
              </a:xfrm>
              <a:custGeom>
                <a:rect b="b" l="l" r="r" t="t"/>
                <a:pathLst>
                  <a:path extrusionOk="0" h="379" w="674">
                    <a:moveTo>
                      <a:pt x="178" y="1"/>
                    </a:moveTo>
                    <a:lnTo>
                      <a:pt x="0" y="95"/>
                    </a:lnTo>
                    <a:lnTo>
                      <a:pt x="485" y="379"/>
                    </a:lnTo>
                    <a:lnTo>
                      <a:pt x="674" y="272"/>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34"/>
              <p:cNvSpPr/>
              <p:nvPr/>
            </p:nvSpPr>
            <p:spPr>
              <a:xfrm>
                <a:off x="6517153" y="5549691"/>
                <a:ext cx="38770" cy="23182"/>
              </a:xfrm>
              <a:custGeom>
                <a:rect b="b" l="l" r="r" t="t"/>
                <a:pathLst>
                  <a:path extrusionOk="0" h="403" w="674">
                    <a:moveTo>
                      <a:pt x="189" y="1"/>
                    </a:moveTo>
                    <a:lnTo>
                      <a:pt x="0" y="119"/>
                    </a:lnTo>
                    <a:lnTo>
                      <a:pt x="485" y="403"/>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34"/>
              <p:cNvSpPr/>
              <p:nvPr/>
            </p:nvSpPr>
            <p:spPr>
              <a:xfrm>
                <a:off x="6542290" y="5535426"/>
                <a:ext cx="39460" cy="21801"/>
              </a:xfrm>
              <a:custGeom>
                <a:rect b="b" l="l" r="r" t="t"/>
                <a:pathLst>
                  <a:path extrusionOk="0" h="379" w="686">
                    <a:moveTo>
                      <a:pt x="189" y="1"/>
                    </a:moveTo>
                    <a:lnTo>
                      <a:pt x="0" y="107"/>
                    </a:lnTo>
                    <a:lnTo>
                      <a:pt x="485" y="379"/>
                    </a:lnTo>
                    <a:lnTo>
                      <a:pt x="686"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4"/>
              <p:cNvSpPr/>
              <p:nvPr/>
            </p:nvSpPr>
            <p:spPr>
              <a:xfrm>
                <a:off x="6568808" y="5519837"/>
                <a:ext cx="38080" cy="23124"/>
              </a:xfrm>
              <a:custGeom>
                <a:rect b="b" l="l" r="r" t="t"/>
                <a:pathLst>
                  <a:path extrusionOk="0" h="402" w="662">
                    <a:moveTo>
                      <a:pt x="177" y="0"/>
                    </a:moveTo>
                    <a:lnTo>
                      <a:pt x="0" y="118"/>
                    </a:lnTo>
                    <a:lnTo>
                      <a:pt x="484" y="402"/>
                    </a:lnTo>
                    <a:lnTo>
                      <a:pt x="662" y="284"/>
                    </a:lnTo>
                    <a:lnTo>
                      <a:pt x="177"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4"/>
              <p:cNvSpPr/>
              <p:nvPr/>
            </p:nvSpPr>
            <p:spPr>
              <a:xfrm>
                <a:off x="6594636" y="5505572"/>
                <a:ext cx="38770" cy="22434"/>
              </a:xfrm>
              <a:custGeom>
                <a:rect b="b" l="l" r="r" t="t"/>
                <a:pathLst>
                  <a:path extrusionOk="0" h="390" w="674">
                    <a:moveTo>
                      <a:pt x="189" y="0"/>
                    </a:moveTo>
                    <a:lnTo>
                      <a:pt x="0" y="106"/>
                    </a:lnTo>
                    <a:lnTo>
                      <a:pt x="484" y="390"/>
                    </a:lnTo>
                    <a:lnTo>
                      <a:pt x="673"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4"/>
              <p:cNvSpPr/>
              <p:nvPr/>
            </p:nvSpPr>
            <p:spPr>
              <a:xfrm>
                <a:off x="6619773" y="5490616"/>
                <a:ext cx="39460" cy="22491"/>
              </a:xfrm>
              <a:custGeom>
                <a:rect b="b" l="l" r="r" t="t"/>
                <a:pathLst>
                  <a:path extrusionOk="0" h="391" w="686">
                    <a:moveTo>
                      <a:pt x="189" y="0"/>
                    </a:moveTo>
                    <a:lnTo>
                      <a:pt x="0" y="118"/>
                    </a:lnTo>
                    <a:lnTo>
                      <a:pt x="484" y="390"/>
                    </a:lnTo>
                    <a:lnTo>
                      <a:pt x="685" y="272"/>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34"/>
              <p:cNvSpPr/>
              <p:nvPr/>
            </p:nvSpPr>
            <p:spPr>
              <a:xfrm>
                <a:off x="6646233" y="5475660"/>
                <a:ext cx="38137" cy="22491"/>
              </a:xfrm>
              <a:custGeom>
                <a:rect b="b" l="l" r="r" t="t"/>
                <a:pathLst>
                  <a:path extrusionOk="0" h="391" w="663">
                    <a:moveTo>
                      <a:pt x="178" y="0"/>
                    </a:moveTo>
                    <a:lnTo>
                      <a:pt x="1" y="107"/>
                    </a:lnTo>
                    <a:lnTo>
                      <a:pt x="485"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34"/>
              <p:cNvSpPr/>
              <p:nvPr/>
            </p:nvSpPr>
            <p:spPr>
              <a:xfrm>
                <a:off x="6671371" y="5460704"/>
                <a:ext cx="39518" cy="23182"/>
              </a:xfrm>
              <a:custGeom>
                <a:rect b="b" l="l" r="r" t="t"/>
                <a:pathLst>
                  <a:path extrusionOk="0" h="403" w="687">
                    <a:moveTo>
                      <a:pt x="202" y="0"/>
                    </a:moveTo>
                    <a:lnTo>
                      <a:pt x="1" y="119"/>
                    </a:lnTo>
                    <a:lnTo>
                      <a:pt x="497" y="402"/>
                    </a:lnTo>
                    <a:lnTo>
                      <a:pt x="686" y="284"/>
                    </a:lnTo>
                    <a:lnTo>
                      <a:pt x="202"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4"/>
              <p:cNvSpPr/>
              <p:nvPr/>
            </p:nvSpPr>
            <p:spPr>
              <a:xfrm>
                <a:off x="6697889" y="5446438"/>
                <a:ext cx="38137" cy="21801"/>
              </a:xfrm>
              <a:custGeom>
                <a:rect b="b" l="l" r="r" t="t"/>
                <a:pathLst>
                  <a:path extrusionOk="0" h="379" w="663">
                    <a:moveTo>
                      <a:pt x="178" y="0"/>
                    </a:moveTo>
                    <a:lnTo>
                      <a:pt x="1" y="95"/>
                    </a:lnTo>
                    <a:lnTo>
                      <a:pt x="473" y="378"/>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4"/>
              <p:cNvSpPr/>
              <p:nvPr/>
            </p:nvSpPr>
            <p:spPr>
              <a:xfrm>
                <a:off x="6723026" y="5430792"/>
                <a:ext cx="38828" cy="23182"/>
              </a:xfrm>
              <a:custGeom>
                <a:rect b="b" l="l" r="r" t="t"/>
                <a:pathLst>
                  <a:path extrusionOk="0" h="403" w="675">
                    <a:moveTo>
                      <a:pt x="202" y="1"/>
                    </a:moveTo>
                    <a:lnTo>
                      <a:pt x="1" y="119"/>
                    </a:lnTo>
                    <a:lnTo>
                      <a:pt x="497" y="402"/>
                    </a:lnTo>
                    <a:lnTo>
                      <a:pt x="674" y="284"/>
                    </a:lnTo>
                    <a:lnTo>
                      <a:pt x="202"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4"/>
              <p:cNvSpPr/>
              <p:nvPr/>
            </p:nvSpPr>
            <p:spPr>
              <a:xfrm>
                <a:off x="6748854" y="5416527"/>
                <a:ext cx="39460" cy="21801"/>
              </a:xfrm>
              <a:custGeom>
                <a:rect b="b" l="l" r="r" t="t"/>
                <a:pathLst>
                  <a:path extrusionOk="0" h="379" w="686">
                    <a:moveTo>
                      <a:pt x="190" y="1"/>
                    </a:moveTo>
                    <a:lnTo>
                      <a:pt x="1" y="107"/>
                    </a:lnTo>
                    <a:lnTo>
                      <a:pt x="485" y="379"/>
                    </a:lnTo>
                    <a:lnTo>
                      <a:pt x="686"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4"/>
              <p:cNvSpPr/>
              <p:nvPr/>
            </p:nvSpPr>
            <p:spPr>
              <a:xfrm>
                <a:off x="6775372" y="5400881"/>
                <a:ext cx="38080" cy="22491"/>
              </a:xfrm>
              <a:custGeom>
                <a:rect b="b" l="l" r="r" t="t"/>
                <a:pathLst>
                  <a:path extrusionOk="0" h="391" w="662">
                    <a:moveTo>
                      <a:pt x="178" y="1"/>
                    </a:moveTo>
                    <a:lnTo>
                      <a:pt x="0" y="107"/>
                    </a:lnTo>
                    <a:lnTo>
                      <a:pt x="473" y="391"/>
                    </a:lnTo>
                    <a:lnTo>
                      <a:pt x="662"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4"/>
              <p:cNvSpPr/>
              <p:nvPr/>
            </p:nvSpPr>
            <p:spPr>
              <a:xfrm>
                <a:off x="5779196" y="5984620"/>
                <a:ext cx="32673" cy="150249"/>
              </a:xfrm>
              <a:custGeom>
                <a:rect b="b" l="l" r="r" t="t"/>
                <a:pathLst>
                  <a:path extrusionOk="0" h="2612" w="568">
                    <a:moveTo>
                      <a:pt x="0" y="0"/>
                    </a:moveTo>
                    <a:lnTo>
                      <a:pt x="0" y="2280"/>
                    </a:lnTo>
                    <a:lnTo>
                      <a:pt x="567" y="2611"/>
                    </a:lnTo>
                    <a:lnTo>
                      <a:pt x="567" y="343"/>
                    </a:lnTo>
                    <a:lnTo>
                      <a:pt x="0"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4"/>
              <p:cNvSpPr/>
              <p:nvPr/>
            </p:nvSpPr>
            <p:spPr>
              <a:xfrm>
                <a:off x="6477060" y="5525244"/>
                <a:ext cx="32673" cy="36757"/>
              </a:xfrm>
              <a:custGeom>
                <a:rect b="b" l="l" r="r" t="t"/>
                <a:pathLst>
                  <a:path extrusionOk="0" h="639" w="568">
                    <a:moveTo>
                      <a:pt x="0" y="1"/>
                    </a:moveTo>
                    <a:lnTo>
                      <a:pt x="0" y="639"/>
                    </a:lnTo>
                    <a:lnTo>
                      <a:pt x="567" y="308"/>
                    </a:lnTo>
                    <a:lnTo>
                      <a:pt x="0" y="1"/>
                    </a:lnTo>
                    <a:close/>
                  </a:path>
                </a:pathLst>
              </a:custGeom>
              <a:solidFill>
                <a:srgbClr val="282A2E">
                  <a:alpha val="364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4"/>
              <p:cNvSpPr/>
              <p:nvPr/>
            </p:nvSpPr>
            <p:spPr>
              <a:xfrm>
                <a:off x="6738672" y="5373730"/>
                <a:ext cx="31292" cy="37447"/>
              </a:xfrm>
              <a:custGeom>
                <a:rect b="b" l="l" r="r" t="t"/>
                <a:pathLst>
                  <a:path extrusionOk="0" h="651" w="544">
                    <a:moveTo>
                      <a:pt x="0" y="0"/>
                    </a:moveTo>
                    <a:lnTo>
                      <a:pt x="0" y="650"/>
                    </a:lnTo>
                    <a:lnTo>
                      <a:pt x="544" y="331"/>
                    </a:lnTo>
                    <a:lnTo>
                      <a:pt x="0" y="0"/>
                    </a:lnTo>
                    <a:close/>
                  </a:path>
                </a:pathLst>
              </a:custGeom>
              <a:solidFill>
                <a:srgbClr val="282A2E">
                  <a:alpha val="7044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5" name="Google Shape;3425;p34"/>
            <p:cNvGrpSpPr/>
            <p:nvPr/>
          </p:nvGrpSpPr>
          <p:grpSpPr>
            <a:xfrm>
              <a:off x="6258930" y="813427"/>
              <a:ext cx="642501" cy="606585"/>
              <a:chOff x="-4345070" y="3726402"/>
              <a:chExt cx="642501" cy="606585"/>
            </a:xfrm>
          </p:grpSpPr>
          <p:sp>
            <p:nvSpPr>
              <p:cNvPr id="3426" name="Google Shape;3426;p34"/>
              <p:cNvSpPr/>
              <p:nvPr/>
            </p:nvSpPr>
            <p:spPr>
              <a:xfrm>
                <a:off x="-4345070" y="3767752"/>
                <a:ext cx="275029" cy="208137"/>
              </a:xfrm>
              <a:custGeom>
                <a:rect b="b" l="l" r="r" t="t"/>
                <a:pathLst>
                  <a:path extrusionOk="0" h="1646" w="2175">
                    <a:moveTo>
                      <a:pt x="539" y="1"/>
                    </a:moveTo>
                    <a:cubicBezTo>
                      <a:pt x="447" y="1"/>
                      <a:pt x="361" y="22"/>
                      <a:pt x="284" y="63"/>
                    </a:cubicBezTo>
                    <a:cubicBezTo>
                      <a:pt x="107" y="169"/>
                      <a:pt x="1" y="382"/>
                      <a:pt x="1" y="642"/>
                    </a:cubicBezTo>
                    <a:lnTo>
                      <a:pt x="1" y="1528"/>
                    </a:lnTo>
                    <a:cubicBezTo>
                      <a:pt x="1" y="1587"/>
                      <a:pt x="60" y="1646"/>
                      <a:pt x="119" y="1646"/>
                    </a:cubicBezTo>
                    <a:cubicBezTo>
                      <a:pt x="201" y="1646"/>
                      <a:pt x="237" y="1599"/>
                      <a:pt x="225" y="1540"/>
                    </a:cubicBezTo>
                    <a:lnTo>
                      <a:pt x="225" y="654"/>
                    </a:lnTo>
                    <a:cubicBezTo>
                      <a:pt x="225" y="465"/>
                      <a:pt x="284" y="335"/>
                      <a:pt x="390" y="276"/>
                    </a:cubicBezTo>
                    <a:cubicBezTo>
                      <a:pt x="429" y="252"/>
                      <a:pt x="476" y="239"/>
                      <a:pt x="530" y="239"/>
                    </a:cubicBezTo>
                    <a:cubicBezTo>
                      <a:pt x="611" y="239"/>
                      <a:pt x="705" y="266"/>
                      <a:pt x="804" y="323"/>
                    </a:cubicBezTo>
                    <a:lnTo>
                      <a:pt x="1985" y="996"/>
                    </a:lnTo>
                    <a:cubicBezTo>
                      <a:pt x="2004" y="1008"/>
                      <a:pt x="2024" y="1013"/>
                      <a:pt x="2044" y="1013"/>
                    </a:cubicBezTo>
                    <a:cubicBezTo>
                      <a:pt x="2086" y="1013"/>
                      <a:pt x="2127" y="989"/>
                      <a:pt x="2151" y="949"/>
                    </a:cubicBezTo>
                    <a:cubicBezTo>
                      <a:pt x="2174" y="890"/>
                      <a:pt x="2162" y="819"/>
                      <a:pt x="2103" y="795"/>
                    </a:cubicBezTo>
                    <a:lnTo>
                      <a:pt x="922" y="110"/>
                    </a:lnTo>
                    <a:cubicBezTo>
                      <a:pt x="788" y="37"/>
                      <a:pt x="658" y="1"/>
                      <a:pt x="539"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4"/>
              <p:cNvSpPr/>
              <p:nvPr/>
            </p:nvSpPr>
            <p:spPr>
              <a:xfrm>
                <a:off x="-4261358" y="3726402"/>
                <a:ext cx="504915" cy="413871"/>
              </a:xfrm>
              <a:custGeom>
                <a:rect b="b" l="l" r="r" t="t"/>
                <a:pathLst>
                  <a:path extrusionOk="0" h="3273" w="3993">
                    <a:moveTo>
                      <a:pt x="874" y="0"/>
                    </a:moveTo>
                    <a:cubicBezTo>
                      <a:pt x="803" y="12"/>
                      <a:pt x="709" y="24"/>
                      <a:pt x="638" y="83"/>
                    </a:cubicBezTo>
                    <a:cubicBezTo>
                      <a:pt x="626" y="83"/>
                      <a:pt x="626" y="95"/>
                      <a:pt x="614" y="95"/>
                    </a:cubicBezTo>
                    <a:cubicBezTo>
                      <a:pt x="591" y="118"/>
                      <a:pt x="579" y="118"/>
                      <a:pt x="567" y="130"/>
                    </a:cubicBezTo>
                    <a:cubicBezTo>
                      <a:pt x="555" y="142"/>
                      <a:pt x="544" y="142"/>
                      <a:pt x="544" y="154"/>
                    </a:cubicBezTo>
                    <a:cubicBezTo>
                      <a:pt x="520" y="154"/>
                      <a:pt x="520" y="177"/>
                      <a:pt x="508" y="189"/>
                    </a:cubicBezTo>
                    <a:lnTo>
                      <a:pt x="461" y="236"/>
                    </a:lnTo>
                    <a:cubicBezTo>
                      <a:pt x="402" y="295"/>
                      <a:pt x="343" y="354"/>
                      <a:pt x="295" y="414"/>
                    </a:cubicBezTo>
                    <a:lnTo>
                      <a:pt x="284" y="425"/>
                    </a:lnTo>
                    <a:cubicBezTo>
                      <a:pt x="201" y="543"/>
                      <a:pt x="118" y="673"/>
                      <a:pt x="83" y="803"/>
                    </a:cubicBezTo>
                    <a:cubicBezTo>
                      <a:pt x="36" y="945"/>
                      <a:pt x="0" y="1063"/>
                      <a:pt x="0" y="1181"/>
                    </a:cubicBezTo>
                    <a:cubicBezTo>
                      <a:pt x="0" y="1382"/>
                      <a:pt x="83" y="1512"/>
                      <a:pt x="201" y="1595"/>
                    </a:cubicBezTo>
                    <a:lnTo>
                      <a:pt x="1855" y="2552"/>
                    </a:lnTo>
                    <a:lnTo>
                      <a:pt x="3063" y="3247"/>
                    </a:lnTo>
                    <a:lnTo>
                      <a:pt x="3063" y="3247"/>
                    </a:lnTo>
                    <a:cubicBezTo>
                      <a:pt x="3025" y="3218"/>
                      <a:pt x="2995" y="3174"/>
                      <a:pt x="2977" y="3131"/>
                    </a:cubicBezTo>
                    <a:cubicBezTo>
                      <a:pt x="2942" y="3048"/>
                      <a:pt x="2930" y="2977"/>
                      <a:pt x="2930" y="2871"/>
                    </a:cubicBezTo>
                    <a:cubicBezTo>
                      <a:pt x="2930" y="2682"/>
                      <a:pt x="2989" y="2481"/>
                      <a:pt x="3095" y="2280"/>
                    </a:cubicBezTo>
                    <a:cubicBezTo>
                      <a:pt x="3095" y="2268"/>
                      <a:pt x="3107" y="2256"/>
                      <a:pt x="3107" y="2245"/>
                    </a:cubicBezTo>
                    <a:cubicBezTo>
                      <a:pt x="3119" y="2209"/>
                      <a:pt x="3142" y="2197"/>
                      <a:pt x="3154" y="2162"/>
                    </a:cubicBezTo>
                    <a:cubicBezTo>
                      <a:pt x="3178" y="2138"/>
                      <a:pt x="3202" y="2091"/>
                      <a:pt x="3225" y="2067"/>
                    </a:cubicBezTo>
                    <a:cubicBezTo>
                      <a:pt x="3331" y="1949"/>
                      <a:pt x="3438" y="1843"/>
                      <a:pt x="3556" y="1772"/>
                    </a:cubicBezTo>
                    <a:cubicBezTo>
                      <a:pt x="3580" y="1748"/>
                      <a:pt x="3627" y="1737"/>
                      <a:pt x="3650" y="1725"/>
                    </a:cubicBezTo>
                    <a:cubicBezTo>
                      <a:pt x="3707" y="1699"/>
                      <a:pt x="3764" y="1688"/>
                      <a:pt x="3818" y="1688"/>
                    </a:cubicBezTo>
                    <a:cubicBezTo>
                      <a:pt x="3864" y="1688"/>
                      <a:pt x="3907" y="1697"/>
                      <a:pt x="3946" y="1713"/>
                    </a:cubicBezTo>
                    <a:cubicBezTo>
                      <a:pt x="3969" y="1713"/>
                      <a:pt x="3981" y="1725"/>
                      <a:pt x="3981" y="1725"/>
                    </a:cubicBezTo>
                    <a:lnTo>
                      <a:pt x="3993" y="1725"/>
                    </a:lnTo>
                    <a:lnTo>
                      <a:pt x="2209" y="685"/>
                    </a:lnTo>
                    <a:lnTo>
                      <a:pt x="1087" y="36"/>
                    </a:lnTo>
                    <a:cubicBezTo>
                      <a:pt x="1087" y="36"/>
                      <a:pt x="1063" y="24"/>
                      <a:pt x="1052" y="24"/>
                    </a:cubicBezTo>
                    <a:cubicBezTo>
                      <a:pt x="1004" y="12"/>
                      <a:pt x="957" y="0"/>
                      <a:pt x="910" y="0"/>
                    </a:cubicBezTo>
                    <a:close/>
                    <a:moveTo>
                      <a:pt x="3063" y="3247"/>
                    </a:moveTo>
                    <a:lnTo>
                      <a:pt x="3063" y="3247"/>
                    </a:lnTo>
                    <a:cubicBezTo>
                      <a:pt x="3077" y="3258"/>
                      <a:pt x="3092" y="3266"/>
                      <a:pt x="3107" y="3272"/>
                    </a:cubicBezTo>
                    <a:lnTo>
                      <a:pt x="3063" y="3247"/>
                    </a:lnTo>
                    <a:close/>
                  </a:path>
                </a:pathLst>
              </a:custGeom>
              <a:solidFill>
                <a:schemeClr val="accent4"/>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4"/>
              <p:cNvSpPr/>
              <p:nvPr/>
            </p:nvSpPr>
            <p:spPr>
              <a:xfrm>
                <a:off x="-3893888" y="3940232"/>
                <a:ext cx="159959" cy="209654"/>
              </a:xfrm>
              <a:custGeom>
                <a:rect b="b" l="l" r="r" t="t"/>
                <a:pathLst>
                  <a:path extrusionOk="0" h="1658" w="1265">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rgbClr val="E7A11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4"/>
              <p:cNvSpPr/>
              <p:nvPr/>
            </p:nvSpPr>
            <p:spPr>
              <a:xfrm>
                <a:off x="-3959643" y="3902929"/>
                <a:ext cx="203205" cy="241772"/>
              </a:xfrm>
              <a:custGeom>
                <a:rect b="b" l="l" r="r" t="t"/>
                <a:pathLst>
                  <a:path extrusionOk="0" h="1912" w="1607">
                    <a:moveTo>
                      <a:pt x="926" y="1"/>
                    </a:moveTo>
                    <a:cubicBezTo>
                      <a:pt x="866" y="1"/>
                      <a:pt x="798" y="16"/>
                      <a:pt x="721" y="45"/>
                    </a:cubicBezTo>
                    <a:lnTo>
                      <a:pt x="638" y="93"/>
                    </a:lnTo>
                    <a:cubicBezTo>
                      <a:pt x="556" y="140"/>
                      <a:pt x="485" y="199"/>
                      <a:pt x="426" y="258"/>
                    </a:cubicBezTo>
                    <a:cubicBezTo>
                      <a:pt x="178" y="506"/>
                      <a:pt x="0" y="872"/>
                      <a:pt x="0" y="1203"/>
                    </a:cubicBezTo>
                    <a:cubicBezTo>
                      <a:pt x="0" y="1404"/>
                      <a:pt x="71" y="1534"/>
                      <a:pt x="189" y="1616"/>
                    </a:cubicBezTo>
                    <a:lnTo>
                      <a:pt x="709" y="1912"/>
                    </a:lnTo>
                    <a:cubicBezTo>
                      <a:pt x="591" y="1829"/>
                      <a:pt x="520" y="1699"/>
                      <a:pt x="520" y="1498"/>
                    </a:cubicBezTo>
                    <a:cubicBezTo>
                      <a:pt x="520" y="1168"/>
                      <a:pt x="697" y="790"/>
                      <a:pt x="945" y="553"/>
                    </a:cubicBezTo>
                    <a:cubicBezTo>
                      <a:pt x="1005" y="494"/>
                      <a:pt x="1075" y="435"/>
                      <a:pt x="1146" y="388"/>
                    </a:cubicBezTo>
                    <a:lnTo>
                      <a:pt x="1241" y="341"/>
                    </a:lnTo>
                    <a:cubicBezTo>
                      <a:pt x="1312" y="317"/>
                      <a:pt x="1371" y="293"/>
                      <a:pt x="1430" y="293"/>
                    </a:cubicBezTo>
                    <a:cubicBezTo>
                      <a:pt x="1501" y="293"/>
                      <a:pt x="1560" y="317"/>
                      <a:pt x="1607" y="341"/>
                    </a:cubicBezTo>
                    <a:lnTo>
                      <a:pt x="1087" y="45"/>
                    </a:lnTo>
                    <a:cubicBezTo>
                      <a:pt x="1040" y="16"/>
                      <a:pt x="987" y="1"/>
                      <a:pt x="926" y="1"/>
                    </a:cubicBez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4"/>
              <p:cNvSpPr/>
              <p:nvPr/>
            </p:nvSpPr>
            <p:spPr>
              <a:xfrm>
                <a:off x="-3893888" y="3940232"/>
                <a:ext cx="159959" cy="209654"/>
              </a:xfrm>
              <a:custGeom>
                <a:rect b="b" l="l" r="r" t="t"/>
                <a:pathLst>
                  <a:path extrusionOk="0" h="1658" w="1265">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34"/>
              <p:cNvSpPr/>
              <p:nvPr/>
            </p:nvSpPr>
            <p:spPr>
              <a:xfrm>
                <a:off x="-3840146" y="4010034"/>
                <a:ext cx="52350" cy="66133"/>
              </a:xfrm>
              <a:custGeom>
                <a:rect b="b" l="l" r="r" t="t"/>
                <a:pathLst>
                  <a:path extrusionOk="0" h="523" w="414">
                    <a:moveTo>
                      <a:pt x="295" y="0"/>
                    </a:moveTo>
                    <a:cubicBezTo>
                      <a:pt x="267" y="0"/>
                      <a:pt x="235" y="8"/>
                      <a:pt x="201" y="25"/>
                    </a:cubicBezTo>
                    <a:cubicBezTo>
                      <a:pt x="107" y="96"/>
                      <a:pt x="12" y="261"/>
                      <a:pt x="0" y="380"/>
                    </a:cubicBezTo>
                    <a:cubicBezTo>
                      <a:pt x="0" y="472"/>
                      <a:pt x="43" y="523"/>
                      <a:pt x="109" y="523"/>
                    </a:cubicBezTo>
                    <a:cubicBezTo>
                      <a:pt x="136" y="523"/>
                      <a:pt x="167" y="515"/>
                      <a:pt x="201" y="498"/>
                    </a:cubicBezTo>
                    <a:cubicBezTo>
                      <a:pt x="319" y="427"/>
                      <a:pt x="414" y="273"/>
                      <a:pt x="414" y="143"/>
                    </a:cubicBezTo>
                    <a:cubicBezTo>
                      <a:pt x="414" y="51"/>
                      <a:pt x="366" y="0"/>
                      <a:pt x="295" y="0"/>
                    </a:cubicBezTo>
                    <a:close/>
                  </a:path>
                </a:pathLst>
              </a:custGeom>
              <a:solidFill>
                <a:schemeClr val="accent6"/>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34"/>
              <p:cNvSpPr/>
              <p:nvPr/>
            </p:nvSpPr>
            <p:spPr>
              <a:xfrm>
                <a:off x="-4262876" y="3728173"/>
                <a:ext cx="204723" cy="238738"/>
              </a:xfrm>
              <a:custGeom>
                <a:rect b="b" l="l" r="r" t="t"/>
                <a:pathLst>
                  <a:path extrusionOk="0" h="1888" w="1619">
                    <a:moveTo>
                      <a:pt x="920" y="1"/>
                    </a:moveTo>
                    <a:cubicBezTo>
                      <a:pt x="857" y="1"/>
                      <a:pt x="786" y="16"/>
                      <a:pt x="709" y="45"/>
                    </a:cubicBezTo>
                    <a:cubicBezTo>
                      <a:pt x="697" y="57"/>
                      <a:pt x="674" y="69"/>
                      <a:pt x="638" y="81"/>
                    </a:cubicBezTo>
                    <a:cubicBezTo>
                      <a:pt x="567" y="128"/>
                      <a:pt x="496" y="175"/>
                      <a:pt x="414" y="246"/>
                    </a:cubicBezTo>
                    <a:cubicBezTo>
                      <a:pt x="178" y="482"/>
                      <a:pt x="0" y="872"/>
                      <a:pt x="0" y="1179"/>
                    </a:cubicBezTo>
                    <a:cubicBezTo>
                      <a:pt x="0" y="1380"/>
                      <a:pt x="83" y="1522"/>
                      <a:pt x="201" y="1593"/>
                    </a:cubicBezTo>
                    <a:lnTo>
                      <a:pt x="709" y="1888"/>
                    </a:lnTo>
                    <a:cubicBezTo>
                      <a:pt x="591" y="1817"/>
                      <a:pt x="520" y="1675"/>
                      <a:pt x="520" y="1475"/>
                    </a:cubicBezTo>
                    <a:cubicBezTo>
                      <a:pt x="508" y="1167"/>
                      <a:pt x="685" y="789"/>
                      <a:pt x="934" y="541"/>
                    </a:cubicBezTo>
                    <a:cubicBezTo>
                      <a:pt x="1004" y="482"/>
                      <a:pt x="1087" y="423"/>
                      <a:pt x="1158" y="376"/>
                    </a:cubicBezTo>
                    <a:lnTo>
                      <a:pt x="1241" y="340"/>
                    </a:lnTo>
                    <a:cubicBezTo>
                      <a:pt x="1317" y="311"/>
                      <a:pt x="1385" y="296"/>
                      <a:pt x="1447" y="296"/>
                    </a:cubicBezTo>
                    <a:cubicBezTo>
                      <a:pt x="1509" y="296"/>
                      <a:pt x="1566" y="311"/>
                      <a:pt x="1619" y="340"/>
                    </a:cubicBezTo>
                    <a:lnTo>
                      <a:pt x="1087" y="45"/>
                    </a:lnTo>
                    <a:cubicBezTo>
                      <a:pt x="1040" y="16"/>
                      <a:pt x="984" y="1"/>
                      <a:pt x="920" y="1"/>
                    </a:cubicBez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34"/>
              <p:cNvSpPr/>
              <p:nvPr/>
            </p:nvSpPr>
            <p:spPr>
              <a:xfrm>
                <a:off x="-4206099" y="3735254"/>
                <a:ext cx="404893" cy="237726"/>
              </a:xfrm>
              <a:custGeom>
                <a:rect b="b" l="l" r="r" t="t"/>
                <a:pathLst>
                  <a:path extrusionOk="0" h="1880" w="3202">
                    <a:moveTo>
                      <a:pt x="296" y="1"/>
                    </a:moveTo>
                    <a:cubicBezTo>
                      <a:pt x="284" y="13"/>
                      <a:pt x="248" y="25"/>
                      <a:pt x="225" y="48"/>
                    </a:cubicBezTo>
                    <a:cubicBezTo>
                      <a:pt x="142" y="84"/>
                      <a:pt x="71" y="131"/>
                      <a:pt x="0" y="202"/>
                    </a:cubicBezTo>
                    <a:lnTo>
                      <a:pt x="520" y="497"/>
                    </a:lnTo>
                    <a:lnTo>
                      <a:pt x="2386" y="1584"/>
                    </a:lnTo>
                    <a:lnTo>
                      <a:pt x="2906" y="1879"/>
                    </a:lnTo>
                    <a:cubicBezTo>
                      <a:pt x="2965" y="1820"/>
                      <a:pt x="3036" y="1761"/>
                      <a:pt x="3119" y="1714"/>
                    </a:cubicBezTo>
                    <a:lnTo>
                      <a:pt x="3202" y="1667"/>
                    </a:lnTo>
                    <a:lnTo>
                      <a:pt x="2682" y="1371"/>
                    </a:lnTo>
                    <a:lnTo>
                      <a:pt x="815" y="296"/>
                    </a:lnTo>
                    <a:lnTo>
                      <a:pt x="296" y="1"/>
                    </a:ln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34"/>
              <p:cNvSpPr/>
              <p:nvPr/>
            </p:nvSpPr>
            <p:spPr>
              <a:xfrm>
                <a:off x="-3826742" y="4028116"/>
                <a:ext cx="124174" cy="304871"/>
              </a:xfrm>
              <a:custGeom>
                <a:rect b="b" l="l" r="r" t="t"/>
                <a:pathLst>
                  <a:path extrusionOk="0" h="2411" w="982">
                    <a:moveTo>
                      <a:pt x="132" y="1"/>
                    </a:moveTo>
                    <a:cubicBezTo>
                      <a:pt x="89" y="1"/>
                      <a:pt x="49" y="19"/>
                      <a:pt x="24" y="59"/>
                    </a:cubicBezTo>
                    <a:cubicBezTo>
                      <a:pt x="1" y="118"/>
                      <a:pt x="13" y="189"/>
                      <a:pt x="72" y="225"/>
                    </a:cubicBezTo>
                    <a:cubicBezTo>
                      <a:pt x="438" y="426"/>
                      <a:pt x="745" y="981"/>
                      <a:pt x="745" y="1406"/>
                    </a:cubicBezTo>
                    <a:lnTo>
                      <a:pt x="745" y="2292"/>
                    </a:lnTo>
                    <a:cubicBezTo>
                      <a:pt x="745" y="2351"/>
                      <a:pt x="804" y="2410"/>
                      <a:pt x="863" y="2410"/>
                    </a:cubicBezTo>
                    <a:cubicBezTo>
                      <a:pt x="922" y="2410"/>
                      <a:pt x="981" y="2363"/>
                      <a:pt x="981" y="2292"/>
                    </a:cubicBezTo>
                    <a:lnTo>
                      <a:pt x="981" y="1406"/>
                    </a:lnTo>
                    <a:cubicBezTo>
                      <a:pt x="981" y="886"/>
                      <a:pt x="627" y="260"/>
                      <a:pt x="190" y="12"/>
                    </a:cubicBezTo>
                    <a:cubicBezTo>
                      <a:pt x="171" y="5"/>
                      <a:pt x="151" y="1"/>
                      <a:pt x="132"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4"/>
              <p:cNvSpPr/>
              <p:nvPr/>
            </p:nvSpPr>
            <p:spPr>
              <a:xfrm>
                <a:off x="-4110501" y="3813275"/>
                <a:ext cx="145038" cy="207504"/>
              </a:xfrm>
              <a:custGeom>
                <a:rect b="b" l="l" r="r" t="t"/>
                <a:pathLst>
                  <a:path extrusionOk="0" h="1641" w="1147">
                    <a:moveTo>
                      <a:pt x="1111" y="60"/>
                    </a:moveTo>
                    <a:lnTo>
                      <a:pt x="1146" y="81"/>
                    </a:lnTo>
                    <a:cubicBezTo>
                      <a:pt x="1134" y="72"/>
                      <a:pt x="1122" y="65"/>
                      <a:pt x="1111" y="60"/>
                    </a:cubicBezTo>
                    <a:close/>
                    <a:moveTo>
                      <a:pt x="918" y="1"/>
                    </a:moveTo>
                    <a:cubicBezTo>
                      <a:pt x="829" y="1"/>
                      <a:pt x="730" y="31"/>
                      <a:pt x="626" y="93"/>
                    </a:cubicBezTo>
                    <a:cubicBezTo>
                      <a:pt x="272" y="294"/>
                      <a:pt x="0" y="790"/>
                      <a:pt x="0" y="1203"/>
                    </a:cubicBezTo>
                    <a:cubicBezTo>
                      <a:pt x="0" y="1333"/>
                      <a:pt x="24" y="1416"/>
                      <a:pt x="71" y="1510"/>
                    </a:cubicBezTo>
                    <a:cubicBezTo>
                      <a:pt x="83" y="1522"/>
                      <a:pt x="83" y="1534"/>
                      <a:pt x="95" y="1558"/>
                    </a:cubicBezTo>
                    <a:lnTo>
                      <a:pt x="130" y="1581"/>
                    </a:lnTo>
                    <a:cubicBezTo>
                      <a:pt x="142" y="1593"/>
                      <a:pt x="154" y="1593"/>
                      <a:pt x="177" y="1617"/>
                    </a:cubicBezTo>
                    <a:lnTo>
                      <a:pt x="237" y="1640"/>
                    </a:lnTo>
                    <a:cubicBezTo>
                      <a:pt x="107" y="1569"/>
                      <a:pt x="36" y="1439"/>
                      <a:pt x="36" y="1227"/>
                    </a:cubicBezTo>
                    <a:cubicBezTo>
                      <a:pt x="36" y="825"/>
                      <a:pt x="319" y="329"/>
                      <a:pt x="674" y="116"/>
                    </a:cubicBezTo>
                    <a:cubicBezTo>
                      <a:pt x="744" y="81"/>
                      <a:pt x="804" y="57"/>
                      <a:pt x="863" y="45"/>
                    </a:cubicBezTo>
                    <a:cubicBezTo>
                      <a:pt x="886" y="45"/>
                      <a:pt x="910" y="34"/>
                      <a:pt x="922" y="34"/>
                    </a:cubicBezTo>
                    <a:lnTo>
                      <a:pt x="981" y="34"/>
                    </a:lnTo>
                    <a:cubicBezTo>
                      <a:pt x="1042" y="42"/>
                      <a:pt x="1077" y="45"/>
                      <a:pt x="1111" y="60"/>
                    </a:cubicBezTo>
                    <a:lnTo>
                      <a:pt x="1111" y="60"/>
                    </a:lnTo>
                    <a:lnTo>
                      <a:pt x="1087" y="45"/>
                    </a:lnTo>
                    <a:cubicBezTo>
                      <a:pt x="1038" y="16"/>
                      <a:pt x="981" y="1"/>
                      <a:pt x="918"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4"/>
              <p:cNvSpPr/>
              <p:nvPr/>
            </p:nvSpPr>
            <p:spPr>
              <a:xfrm>
                <a:off x="-4011994" y="3871569"/>
                <a:ext cx="145038" cy="207378"/>
              </a:xfrm>
              <a:custGeom>
                <a:rect b="b" l="l" r="r" t="t"/>
                <a:pathLst>
                  <a:path extrusionOk="0" h="1640" w="1147">
                    <a:moveTo>
                      <a:pt x="923" y="1"/>
                    </a:moveTo>
                    <a:cubicBezTo>
                      <a:pt x="838" y="1"/>
                      <a:pt x="742" y="30"/>
                      <a:pt x="639" y="92"/>
                    </a:cubicBezTo>
                    <a:cubicBezTo>
                      <a:pt x="284" y="293"/>
                      <a:pt x="1" y="778"/>
                      <a:pt x="1" y="1191"/>
                    </a:cubicBezTo>
                    <a:cubicBezTo>
                      <a:pt x="1" y="1333"/>
                      <a:pt x="25" y="1416"/>
                      <a:pt x="72" y="1510"/>
                    </a:cubicBezTo>
                    <a:cubicBezTo>
                      <a:pt x="84" y="1522"/>
                      <a:pt x="84" y="1534"/>
                      <a:pt x="107" y="1545"/>
                    </a:cubicBezTo>
                    <a:lnTo>
                      <a:pt x="131" y="1581"/>
                    </a:lnTo>
                    <a:cubicBezTo>
                      <a:pt x="131" y="1581"/>
                      <a:pt x="166" y="1593"/>
                      <a:pt x="178" y="1605"/>
                    </a:cubicBezTo>
                    <a:lnTo>
                      <a:pt x="237" y="1640"/>
                    </a:lnTo>
                    <a:cubicBezTo>
                      <a:pt x="119" y="1569"/>
                      <a:pt x="48" y="1427"/>
                      <a:pt x="48" y="1227"/>
                    </a:cubicBezTo>
                    <a:cubicBezTo>
                      <a:pt x="48" y="825"/>
                      <a:pt x="320" y="329"/>
                      <a:pt x="674" y="116"/>
                    </a:cubicBezTo>
                    <a:cubicBezTo>
                      <a:pt x="757" y="69"/>
                      <a:pt x="804" y="57"/>
                      <a:pt x="875" y="45"/>
                    </a:cubicBezTo>
                    <a:cubicBezTo>
                      <a:pt x="887" y="45"/>
                      <a:pt x="911" y="33"/>
                      <a:pt x="934" y="33"/>
                    </a:cubicBezTo>
                    <a:lnTo>
                      <a:pt x="981" y="33"/>
                    </a:lnTo>
                    <a:cubicBezTo>
                      <a:pt x="1064" y="45"/>
                      <a:pt x="1111" y="57"/>
                      <a:pt x="1147" y="69"/>
                    </a:cubicBezTo>
                    <a:lnTo>
                      <a:pt x="1088" y="45"/>
                    </a:lnTo>
                    <a:cubicBezTo>
                      <a:pt x="1039" y="16"/>
                      <a:pt x="983" y="1"/>
                      <a:pt x="923" y="1"/>
                    </a:cubicBezTo>
                    <a:close/>
                  </a:path>
                </a:pathLst>
              </a:custGeom>
              <a:solidFill>
                <a:srgbClr val="D81E18"/>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4"/>
              <p:cNvSpPr/>
              <p:nvPr/>
            </p:nvSpPr>
            <p:spPr>
              <a:xfrm>
                <a:off x="-4176256" y="3775971"/>
                <a:ext cx="145038" cy="207378"/>
              </a:xfrm>
              <a:custGeom>
                <a:rect b="b" l="l" r="r" t="t"/>
                <a:pathLst>
                  <a:path extrusionOk="0" h="1640" w="1147">
                    <a:moveTo>
                      <a:pt x="1088" y="46"/>
                    </a:moveTo>
                    <a:lnTo>
                      <a:pt x="1146" y="81"/>
                    </a:lnTo>
                    <a:cubicBezTo>
                      <a:pt x="1130" y="64"/>
                      <a:pt x="1112" y="53"/>
                      <a:pt x="1088" y="46"/>
                    </a:cubicBezTo>
                    <a:close/>
                    <a:moveTo>
                      <a:pt x="922" y="0"/>
                    </a:moveTo>
                    <a:cubicBezTo>
                      <a:pt x="837" y="0"/>
                      <a:pt x="742" y="30"/>
                      <a:pt x="638" y="92"/>
                    </a:cubicBezTo>
                    <a:cubicBezTo>
                      <a:pt x="284" y="293"/>
                      <a:pt x="0" y="789"/>
                      <a:pt x="0" y="1203"/>
                    </a:cubicBezTo>
                    <a:cubicBezTo>
                      <a:pt x="0" y="1333"/>
                      <a:pt x="24" y="1415"/>
                      <a:pt x="71" y="1510"/>
                    </a:cubicBezTo>
                    <a:cubicBezTo>
                      <a:pt x="83" y="1522"/>
                      <a:pt x="83" y="1534"/>
                      <a:pt x="107" y="1557"/>
                    </a:cubicBezTo>
                    <a:lnTo>
                      <a:pt x="130" y="1581"/>
                    </a:lnTo>
                    <a:cubicBezTo>
                      <a:pt x="142" y="1593"/>
                      <a:pt x="166" y="1593"/>
                      <a:pt x="178" y="1616"/>
                    </a:cubicBezTo>
                    <a:lnTo>
                      <a:pt x="237" y="1640"/>
                    </a:lnTo>
                    <a:cubicBezTo>
                      <a:pt x="119" y="1569"/>
                      <a:pt x="36" y="1439"/>
                      <a:pt x="36" y="1226"/>
                    </a:cubicBezTo>
                    <a:cubicBezTo>
                      <a:pt x="36" y="825"/>
                      <a:pt x="319" y="329"/>
                      <a:pt x="674" y="116"/>
                    </a:cubicBezTo>
                    <a:cubicBezTo>
                      <a:pt x="757" y="81"/>
                      <a:pt x="804" y="57"/>
                      <a:pt x="875" y="45"/>
                    </a:cubicBezTo>
                    <a:cubicBezTo>
                      <a:pt x="886" y="45"/>
                      <a:pt x="910" y="33"/>
                      <a:pt x="922" y="33"/>
                    </a:cubicBezTo>
                    <a:lnTo>
                      <a:pt x="981" y="33"/>
                    </a:lnTo>
                    <a:cubicBezTo>
                      <a:pt x="1026" y="33"/>
                      <a:pt x="1060" y="37"/>
                      <a:pt x="1088" y="46"/>
                    </a:cubicBezTo>
                    <a:lnTo>
                      <a:pt x="1088" y="46"/>
                    </a:lnTo>
                    <a:lnTo>
                      <a:pt x="1087" y="45"/>
                    </a:lnTo>
                    <a:cubicBezTo>
                      <a:pt x="1038" y="16"/>
                      <a:pt x="983" y="0"/>
                      <a:pt x="922" y="0"/>
                    </a:cubicBezTo>
                    <a:close/>
                  </a:path>
                </a:pathLst>
              </a:custGeom>
              <a:solidFill>
                <a:schemeClr val="accen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4"/>
              <p:cNvSpPr/>
              <p:nvPr/>
            </p:nvSpPr>
            <p:spPr>
              <a:xfrm>
                <a:off x="-4146413" y="3792410"/>
                <a:ext cx="145038" cy="207378"/>
              </a:xfrm>
              <a:custGeom>
                <a:rect b="b" l="l" r="r" t="t"/>
                <a:pathLst>
                  <a:path extrusionOk="0" h="1640" w="1147">
                    <a:moveTo>
                      <a:pt x="922" y="0"/>
                    </a:moveTo>
                    <a:cubicBezTo>
                      <a:pt x="838" y="0"/>
                      <a:pt x="742" y="30"/>
                      <a:pt x="639" y="92"/>
                    </a:cubicBezTo>
                    <a:cubicBezTo>
                      <a:pt x="284" y="305"/>
                      <a:pt x="1" y="789"/>
                      <a:pt x="1" y="1203"/>
                    </a:cubicBezTo>
                    <a:cubicBezTo>
                      <a:pt x="1" y="1333"/>
                      <a:pt x="24" y="1427"/>
                      <a:pt x="72" y="1510"/>
                    </a:cubicBezTo>
                    <a:cubicBezTo>
                      <a:pt x="83" y="1522"/>
                      <a:pt x="83" y="1545"/>
                      <a:pt x="95" y="1557"/>
                    </a:cubicBezTo>
                    <a:lnTo>
                      <a:pt x="131" y="1581"/>
                    </a:lnTo>
                    <a:cubicBezTo>
                      <a:pt x="143" y="1604"/>
                      <a:pt x="154" y="1604"/>
                      <a:pt x="178" y="1616"/>
                    </a:cubicBezTo>
                    <a:lnTo>
                      <a:pt x="237" y="1640"/>
                    </a:lnTo>
                    <a:cubicBezTo>
                      <a:pt x="119" y="1569"/>
                      <a:pt x="36" y="1439"/>
                      <a:pt x="36" y="1226"/>
                    </a:cubicBezTo>
                    <a:cubicBezTo>
                      <a:pt x="36" y="837"/>
                      <a:pt x="320" y="329"/>
                      <a:pt x="674" y="128"/>
                    </a:cubicBezTo>
                    <a:cubicBezTo>
                      <a:pt x="745" y="81"/>
                      <a:pt x="804" y="69"/>
                      <a:pt x="863" y="45"/>
                    </a:cubicBezTo>
                    <a:cubicBezTo>
                      <a:pt x="887" y="45"/>
                      <a:pt x="910" y="45"/>
                      <a:pt x="922" y="33"/>
                    </a:cubicBezTo>
                    <a:lnTo>
                      <a:pt x="981" y="33"/>
                    </a:lnTo>
                    <a:cubicBezTo>
                      <a:pt x="1064" y="45"/>
                      <a:pt x="1111" y="69"/>
                      <a:pt x="1147" y="81"/>
                    </a:cubicBezTo>
                    <a:lnTo>
                      <a:pt x="1088" y="45"/>
                    </a:lnTo>
                    <a:cubicBezTo>
                      <a:pt x="1038" y="16"/>
                      <a:pt x="983" y="0"/>
                      <a:pt x="922" y="0"/>
                    </a:cubicBezTo>
                    <a:close/>
                  </a:path>
                </a:pathLst>
              </a:custGeom>
              <a:solidFill>
                <a:schemeClr val="accent6"/>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9" name="Google Shape;3439;p34"/>
            <p:cNvGrpSpPr/>
            <p:nvPr/>
          </p:nvGrpSpPr>
          <p:grpSpPr>
            <a:xfrm>
              <a:off x="7730346" y="1216362"/>
              <a:ext cx="491637" cy="986062"/>
              <a:chOff x="4225370" y="-782119"/>
              <a:chExt cx="299250" cy="600196"/>
            </a:xfrm>
          </p:grpSpPr>
          <p:sp>
            <p:nvSpPr>
              <p:cNvPr id="3440" name="Google Shape;3440;p34"/>
              <p:cNvSpPr/>
              <p:nvPr/>
            </p:nvSpPr>
            <p:spPr>
              <a:xfrm>
                <a:off x="4319042" y="-549211"/>
                <a:ext cx="115528" cy="367289"/>
              </a:xfrm>
              <a:custGeom>
                <a:rect b="b" l="l" r="r" t="t"/>
                <a:pathLst>
                  <a:path extrusionOk="0" h="4772" w="1501">
                    <a:moveTo>
                      <a:pt x="412" y="0"/>
                    </a:moveTo>
                    <a:cubicBezTo>
                      <a:pt x="341" y="0"/>
                      <a:pt x="274" y="15"/>
                      <a:pt x="213" y="46"/>
                    </a:cubicBezTo>
                    <a:cubicBezTo>
                      <a:pt x="71" y="140"/>
                      <a:pt x="1" y="282"/>
                      <a:pt x="1" y="495"/>
                    </a:cubicBezTo>
                    <a:lnTo>
                      <a:pt x="1" y="3932"/>
                    </a:lnTo>
                    <a:cubicBezTo>
                      <a:pt x="1" y="4003"/>
                      <a:pt x="60" y="4062"/>
                      <a:pt x="131" y="4062"/>
                    </a:cubicBezTo>
                    <a:cubicBezTo>
                      <a:pt x="201" y="4062"/>
                      <a:pt x="260" y="4003"/>
                      <a:pt x="260" y="3932"/>
                    </a:cubicBezTo>
                    <a:lnTo>
                      <a:pt x="260" y="495"/>
                    </a:lnTo>
                    <a:cubicBezTo>
                      <a:pt x="260" y="388"/>
                      <a:pt x="296" y="318"/>
                      <a:pt x="331" y="282"/>
                    </a:cubicBezTo>
                    <a:cubicBezTo>
                      <a:pt x="351" y="274"/>
                      <a:pt x="373" y="270"/>
                      <a:pt x="397" y="270"/>
                    </a:cubicBezTo>
                    <a:cubicBezTo>
                      <a:pt x="446" y="270"/>
                      <a:pt x="501" y="286"/>
                      <a:pt x="556" y="318"/>
                    </a:cubicBezTo>
                    <a:lnTo>
                      <a:pt x="780" y="447"/>
                    </a:lnTo>
                    <a:cubicBezTo>
                      <a:pt x="1005" y="577"/>
                      <a:pt x="1206" y="932"/>
                      <a:pt x="1206" y="1204"/>
                    </a:cubicBezTo>
                    <a:lnTo>
                      <a:pt x="1206" y="4641"/>
                    </a:lnTo>
                    <a:cubicBezTo>
                      <a:pt x="1206" y="4712"/>
                      <a:pt x="1265" y="4771"/>
                      <a:pt x="1335" y="4771"/>
                    </a:cubicBezTo>
                    <a:cubicBezTo>
                      <a:pt x="1418" y="4771"/>
                      <a:pt x="1477" y="4712"/>
                      <a:pt x="1501" y="4641"/>
                    </a:cubicBezTo>
                    <a:lnTo>
                      <a:pt x="1501" y="1204"/>
                    </a:lnTo>
                    <a:cubicBezTo>
                      <a:pt x="1501" y="826"/>
                      <a:pt x="1253" y="388"/>
                      <a:pt x="922" y="211"/>
                    </a:cubicBezTo>
                    <a:lnTo>
                      <a:pt x="709" y="81"/>
                    </a:lnTo>
                    <a:cubicBezTo>
                      <a:pt x="608" y="27"/>
                      <a:pt x="507" y="0"/>
                      <a:pt x="412" y="0"/>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4"/>
              <p:cNvSpPr/>
              <p:nvPr/>
            </p:nvSpPr>
            <p:spPr>
              <a:xfrm>
                <a:off x="4236300" y="-539359"/>
                <a:ext cx="275544" cy="105292"/>
              </a:xfrm>
              <a:custGeom>
                <a:rect b="b" l="l" r="r" t="t"/>
                <a:pathLst>
                  <a:path extrusionOk="0" h="1368" w="3580">
                    <a:moveTo>
                      <a:pt x="3580" y="24"/>
                    </a:moveTo>
                    <a:lnTo>
                      <a:pt x="3579" y="63"/>
                    </a:lnTo>
                    <a:lnTo>
                      <a:pt x="3579" y="63"/>
                    </a:lnTo>
                    <a:cubicBezTo>
                      <a:pt x="3580" y="50"/>
                      <a:pt x="3580" y="37"/>
                      <a:pt x="3580" y="24"/>
                    </a:cubicBezTo>
                    <a:close/>
                    <a:moveTo>
                      <a:pt x="24" y="1"/>
                    </a:moveTo>
                    <a:lnTo>
                      <a:pt x="1" y="331"/>
                    </a:lnTo>
                    <a:cubicBezTo>
                      <a:pt x="1" y="591"/>
                      <a:pt x="190" y="863"/>
                      <a:pt x="544" y="1076"/>
                    </a:cubicBezTo>
                    <a:cubicBezTo>
                      <a:pt x="887" y="1270"/>
                      <a:pt x="1338" y="1368"/>
                      <a:pt x="1792" y="1368"/>
                    </a:cubicBezTo>
                    <a:cubicBezTo>
                      <a:pt x="2245" y="1368"/>
                      <a:pt x="2700" y="1270"/>
                      <a:pt x="3048" y="1076"/>
                    </a:cubicBezTo>
                    <a:cubicBezTo>
                      <a:pt x="3391" y="863"/>
                      <a:pt x="3568" y="615"/>
                      <a:pt x="3568" y="343"/>
                    </a:cubicBezTo>
                    <a:lnTo>
                      <a:pt x="3579" y="63"/>
                    </a:lnTo>
                    <a:lnTo>
                      <a:pt x="3579" y="63"/>
                    </a:lnTo>
                    <a:cubicBezTo>
                      <a:pt x="3561" y="299"/>
                      <a:pt x="3385" y="543"/>
                      <a:pt x="3060" y="745"/>
                    </a:cubicBezTo>
                    <a:cubicBezTo>
                      <a:pt x="2724" y="946"/>
                      <a:pt x="2272" y="1046"/>
                      <a:pt x="1817" y="1046"/>
                    </a:cubicBezTo>
                    <a:cubicBezTo>
                      <a:pt x="1362" y="1046"/>
                      <a:pt x="904" y="946"/>
                      <a:pt x="556" y="745"/>
                    </a:cubicBezTo>
                    <a:cubicBezTo>
                      <a:pt x="201" y="532"/>
                      <a:pt x="24" y="272"/>
                      <a:pt x="24" y="1"/>
                    </a:cubicBez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4"/>
              <p:cNvSpPr/>
              <p:nvPr/>
            </p:nvSpPr>
            <p:spPr>
              <a:xfrm>
                <a:off x="4408172" y="-537512"/>
                <a:ext cx="103675" cy="100981"/>
              </a:xfrm>
              <a:custGeom>
                <a:rect b="b" l="l" r="r" t="t"/>
                <a:pathLst>
                  <a:path extrusionOk="0" h="1312" w="1347">
                    <a:moveTo>
                      <a:pt x="1347" y="0"/>
                    </a:moveTo>
                    <a:lnTo>
                      <a:pt x="1346" y="39"/>
                    </a:lnTo>
                    <a:lnTo>
                      <a:pt x="1346" y="39"/>
                    </a:lnTo>
                    <a:cubicBezTo>
                      <a:pt x="1347" y="26"/>
                      <a:pt x="1347" y="13"/>
                      <a:pt x="1347" y="0"/>
                    </a:cubicBezTo>
                    <a:close/>
                    <a:moveTo>
                      <a:pt x="1346" y="39"/>
                    </a:moveTo>
                    <a:cubicBezTo>
                      <a:pt x="1328" y="275"/>
                      <a:pt x="1152" y="519"/>
                      <a:pt x="827" y="721"/>
                    </a:cubicBezTo>
                    <a:cubicBezTo>
                      <a:pt x="591" y="851"/>
                      <a:pt x="319" y="945"/>
                      <a:pt x="24" y="981"/>
                    </a:cubicBezTo>
                    <a:lnTo>
                      <a:pt x="0" y="1311"/>
                    </a:lnTo>
                    <a:cubicBezTo>
                      <a:pt x="296" y="1264"/>
                      <a:pt x="579" y="1181"/>
                      <a:pt x="815" y="1052"/>
                    </a:cubicBezTo>
                    <a:cubicBezTo>
                      <a:pt x="1158" y="839"/>
                      <a:pt x="1335" y="591"/>
                      <a:pt x="1335" y="319"/>
                    </a:cubicBezTo>
                    <a:lnTo>
                      <a:pt x="1346" y="39"/>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34"/>
              <p:cNvSpPr/>
              <p:nvPr/>
            </p:nvSpPr>
            <p:spPr>
              <a:xfrm>
                <a:off x="4339054" y="-461159"/>
                <a:ext cx="70964" cy="27323"/>
              </a:xfrm>
              <a:custGeom>
                <a:rect b="b" l="l" r="r" t="t"/>
                <a:pathLst>
                  <a:path extrusionOk="0" h="355" w="922">
                    <a:moveTo>
                      <a:pt x="12" y="0"/>
                    </a:moveTo>
                    <a:lnTo>
                      <a:pt x="0" y="319"/>
                    </a:lnTo>
                    <a:cubicBezTo>
                      <a:pt x="148" y="343"/>
                      <a:pt x="299" y="355"/>
                      <a:pt x="449" y="355"/>
                    </a:cubicBezTo>
                    <a:cubicBezTo>
                      <a:pt x="600" y="355"/>
                      <a:pt x="751" y="343"/>
                      <a:pt x="898" y="319"/>
                    </a:cubicBezTo>
                    <a:lnTo>
                      <a:pt x="922" y="0"/>
                    </a:lnTo>
                    <a:lnTo>
                      <a:pt x="922" y="0"/>
                    </a:lnTo>
                    <a:cubicBezTo>
                      <a:pt x="780" y="18"/>
                      <a:pt x="632" y="27"/>
                      <a:pt x="480" y="27"/>
                    </a:cubicBezTo>
                    <a:cubicBezTo>
                      <a:pt x="328" y="27"/>
                      <a:pt x="172" y="18"/>
                      <a:pt x="12" y="0"/>
                    </a:cubicBezTo>
                    <a:close/>
                  </a:path>
                </a:pathLst>
              </a:custGeom>
              <a:solidFill>
                <a:srgbClr val="282A2E">
                  <a:alpha val="364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4"/>
              <p:cNvSpPr/>
              <p:nvPr/>
            </p:nvSpPr>
            <p:spPr>
              <a:xfrm>
                <a:off x="4264472" y="-488406"/>
                <a:ext cx="74582" cy="51876"/>
              </a:xfrm>
              <a:custGeom>
                <a:rect b="b" l="l" r="r" t="t"/>
                <a:pathLst>
                  <a:path extrusionOk="0" h="674" w="969">
                    <a:moveTo>
                      <a:pt x="24" y="0"/>
                    </a:moveTo>
                    <a:lnTo>
                      <a:pt x="0" y="319"/>
                    </a:lnTo>
                    <a:lnTo>
                      <a:pt x="142" y="414"/>
                    </a:lnTo>
                    <a:cubicBezTo>
                      <a:pt x="378" y="543"/>
                      <a:pt x="650" y="626"/>
                      <a:pt x="945" y="673"/>
                    </a:cubicBezTo>
                    <a:lnTo>
                      <a:pt x="969" y="354"/>
                    </a:lnTo>
                    <a:cubicBezTo>
                      <a:pt x="674" y="307"/>
                      <a:pt x="378" y="213"/>
                      <a:pt x="154" y="83"/>
                    </a:cubicBezTo>
                    <a:lnTo>
                      <a:pt x="24" y="0"/>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4"/>
              <p:cNvSpPr/>
              <p:nvPr/>
            </p:nvSpPr>
            <p:spPr>
              <a:xfrm>
                <a:off x="4235376" y="-539359"/>
                <a:ext cx="31942" cy="75582"/>
              </a:xfrm>
              <a:custGeom>
                <a:rect b="b" l="l" r="r" t="t"/>
                <a:pathLst>
                  <a:path extrusionOk="0" h="982" w="415">
                    <a:moveTo>
                      <a:pt x="24" y="1"/>
                    </a:moveTo>
                    <a:lnTo>
                      <a:pt x="1" y="331"/>
                    </a:lnTo>
                    <a:cubicBezTo>
                      <a:pt x="1" y="390"/>
                      <a:pt x="24" y="449"/>
                      <a:pt x="36" y="497"/>
                    </a:cubicBezTo>
                    <a:cubicBezTo>
                      <a:pt x="83" y="674"/>
                      <a:pt x="213" y="827"/>
                      <a:pt x="402" y="981"/>
                    </a:cubicBezTo>
                    <a:lnTo>
                      <a:pt x="414" y="650"/>
                    </a:lnTo>
                    <a:cubicBezTo>
                      <a:pt x="225" y="508"/>
                      <a:pt x="107" y="343"/>
                      <a:pt x="48" y="166"/>
                    </a:cubicBezTo>
                    <a:cubicBezTo>
                      <a:pt x="36" y="107"/>
                      <a:pt x="24" y="48"/>
                      <a:pt x="24" y="1"/>
                    </a:cubicBezTo>
                    <a:close/>
                  </a:path>
                </a:pathLst>
              </a:custGeom>
              <a:solidFill>
                <a:srgbClr val="282A2E">
                  <a:alpha val="364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4"/>
              <p:cNvSpPr/>
              <p:nvPr/>
            </p:nvSpPr>
            <p:spPr>
              <a:xfrm>
                <a:off x="4225370" y="-617329"/>
                <a:ext cx="299250" cy="158476"/>
              </a:xfrm>
              <a:custGeom>
                <a:rect b="b" l="l" r="r" t="t"/>
                <a:pathLst>
                  <a:path extrusionOk="0" h="2059" w="3888">
                    <a:moveTo>
                      <a:pt x="1934" y="1"/>
                    </a:moveTo>
                    <a:cubicBezTo>
                      <a:pt x="1480" y="1"/>
                      <a:pt x="1029" y="98"/>
                      <a:pt x="686" y="293"/>
                    </a:cubicBezTo>
                    <a:cubicBezTo>
                      <a:pt x="1" y="706"/>
                      <a:pt x="1" y="1356"/>
                      <a:pt x="698" y="1758"/>
                    </a:cubicBezTo>
                    <a:cubicBezTo>
                      <a:pt x="1046" y="1959"/>
                      <a:pt x="1501" y="2059"/>
                      <a:pt x="1954" y="2059"/>
                    </a:cubicBezTo>
                    <a:cubicBezTo>
                      <a:pt x="2408" y="2059"/>
                      <a:pt x="2860" y="1959"/>
                      <a:pt x="3202" y="1758"/>
                    </a:cubicBezTo>
                    <a:cubicBezTo>
                      <a:pt x="3887" y="1344"/>
                      <a:pt x="3887" y="695"/>
                      <a:pt x="3190" y="293"/>
                    </a:cubicBezTo>
                    <a:cubicBezTo>
                      <a:pt x="2842" y="98"/>
                      <a:pt x="2387" y="1"/>
                      <a:pt x="1934" y="1"/>
                    </a:cubicBez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4"/>
              <p:cNvSpPr/>
              <p:nvPr/>
            </p:nvSpPr>
            <p:spPr>
              <a:xfrm>
                <a:off x="4252694" y="-782119"/>
                <a:ext cx="243756" cy="232827"/>
              </a:xfrm>
              <a:custGeom>
                <a:rect b="b" l="l" r="r" t="t"/>
                <a:pathLst>
                  <a:path extrusionOk="0" h="3025" w="3167">
                    <a:moveTo>
                      <a:pt x="1583" y="0"/>
                    </a:moveTo>
                    <a:cubicBezTo>
                      <a:pt x="709" y="0"/>
                      <a:pt x="0" y="709"/>
                      <a:pt x="0" y="1583"/>
                    </a:cubicBezTo>
                    <a:lnTo>
                      <a:pt x="0" y="3025"/>
                    </a:lnTo>
                    <a:lnTo>
                      <a:pt x="3166" y="3025"/>
                    </a:lnTo>
                    <a:lnTo>
                      <a:pt x="3166" y="1583"/>
                    </a:lnTo>
                    <a:cubicBezTo>
                      <a:pt x="3166" y="709"/>
                      <a:pt x="2457" y="0"/>
                      <a:pt x="1583" y="0"/>
                    </a:cubicBez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4"/>
              <p:cNvSpPr/>
              <p:nvPr/>
            </p:nvSpPr>
            <p:spPr>
              <a:xfrm>
                <a:off x="4241765" y="-619792"/>
                <a:ext cx="266461" cy="141235"/>
              </a:xfrm>
              <a:custGeom>
                <a:rect b="b" l="l" r="r" t="t"/>
                <a:pathLst>
                  <a:path extrusionOk="0" h="1835" w="3462">
                    <a:moveTo>
                      <a:pt x="1741" y="0"/>
                    </a:moveTo>
                    <a:cubicBezTo>
                      <a:pt x="1335" y="0"/>
                      <a:pt x="928" y="89"/>
                      <a:pt x="615" y="266"/>
                    </a:cubicBezTo>
                    <a:cubicBezTo>
                      <a:pt x="0" y="620"/>
                      <a:pt x="0" y="1211"/>
                      <a:pt x="615" y="1565"/>
                    </a:cubicBezTo>
                    <a:cubicBezTo>
                      <a:pt x="721" y="1648"/>
                      <a:pt x="851" y="1683"/>
                      <a:pt x="981" y="1731"/>
                    </a:cubicBezTo>
                    <a:cubicBezTo>
                      <a:pt x="1075" y="1743"/>
                      <a:pt x="1158" y="1778"/>
                      <a:pt x="1253" y="1790"/>
                    </a:cubicBezTo>
                    <a:cubicBezTo>
                      <a:pt x="1406" y="1819"/>
                      <a:pt x="1569" y="1834"/>
                      <a:pt x="1731" y="1834"/>
                    </a:cubicBezTo>
                    <a:cubicBezTo>
                      <a:pt x="1894" y="1834"/>
                      <a:pt x="2056" y="1819"/>
                      <a:pt x="2210" y="1790"/>
                    </a:cubicBezTo>
                    <a:cubicBezTo>
                      <a:pt x="2304" y="1778"/>
                      <a:pt x="2387" y="1766"/>
                      <a:pt x="2481" y="1731"/>
                    </a:cubicBezTo>
                    <a:cubicBezTo>
                      <a:pt x="2611" y="1683"/>
                      <a:pt x="2729" y="1624"/>
                      <a:pt x="2847" y="1565"/>
                    </a:cubicBezTo>
                    <a:cubicBezTo>
                      <a:pt x="3462" y="1199"/>
                      <a:pt x="3450" y="620"/>
                      <a:pt x="2859" y="266"/>
                    </a:cubicBezTo>
                    <a:cubicBezTo>
                      <a:pt x="2552" y="89"/>
                      <a:pt x="2148" y="0"/>
                      <a:pt x="1741" y="0"/>
                    </a:cubicBez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4"/>
              <p:cNvSpPr/>
              <p:nvPr/>
            </p:nvSpPr>
            <p:spPr>
              <a:xfrm>
                <a:off x="4317194" y="-682136"/>
                <a:ext cx="102829" cy="199192"/>
              </a:xfrm>
              <a:custGeom>
                <a:rect b="b" l="l" r="r" t="t"/>
                <a:pathLst>
                  <a:path extrusionOk="0" h="2588" w="1336">
                    <a:moveTo>
                      <a:pt x="1" y="1"/>
                    </a:moveTo>
                    <a:lnTo>
                      <a:pt x="1" y="1667"/>
                    </a:lnTo>
                    <a:lnTo>
                      <a:pt x="1" y="2529"/>
                    </a:lnTo>
                    <a:cubicBezTo>
                      <a:pt x="95" y="2553"/>
                      <a:pt x="178" y="2564"/>
                      <a:pt x="273" y="2588"/>
                    </a:cubicBezTo>
                    <a:lnTo>
                      <a:pt x="273" y="1548"/>
                    </a:lnTo>
                    <a:lnTo>
                      <a:pt x="273" y="1159"/>
                    </a:lnTo>
                    <a:lnTo>
                      <a:pt x="1336" y="60"/>
                    </a:lnTo>
                    <a:lnTo>
                      <a:pt x="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4"/>
              <p:cNvSpPr/>
              <p:nvPr/>
            </p:nvSpPr>
            <p:spPr>
              <a:xfrm>
                <a:off x="4375383" y="-654812"/>
                <a:ext cx="57418" cy="171868"/>
              </a:xfrm>
              <a:custGeom>
                <a:rect b="b" l="l" r="r" t="t"/>
                <a:pathLst>
                  <a:path extrusionOk="0" h="2233" w="746">
                    <a:moveTo>
                      <a:pt x="745" y="0"/>
                    </a:moveTo>
                    <a:lnTo>
                      <a:pt x="1" y="815"/>
                    </a:lnTo>
                    <a:lnTo>
                      <a:pt x="1" y="1489"/>
                    </a:lnTo>
                    <a:lnTo>
                      <a:pt x="474" y="1760"/>
                    </a:lnTo>
                    <a:lnTo>
                      <a:pt x="474" y="2233"/>
                    </a:lnTo>
                    <a:cubicBezTo>
                      <a:pt x="568" y="2221"/>
                      <a:pt x="651" y="2186"/>
                      <a:pt x="745" y="2174"/>
                    </a:cubicBezTo>
                    <a:lnTo>
                      <a:pt x="745" y="1217"/>
                    </a:lnTo>
                    <a:lnTo>
                      <a:pt x="745" y="402"/>
                    </a:lnTo>
                    <a:lnTo>
                      <a:pt x="745"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4"/>
              <p:cNvSpPr/>
              <p:nvPr/>
            </p:nvSpPr>
            <p:spPr>
              <a:xfrm>
                <a:off x="4264471" y="-759567"/>
                <a:ext cx="98287" cy="95902"/>
              </a:xfrm>
              <a:custGeom>
                <a:rect b="b" l="l" r="r" t="t"/>
                <a:pathLst>
                  <a:path extrusionOk="0" h="1246" w="1277">
                    <a:moveTo>
                      <a:pt x="898" y="0"/>
                    </a:moveTo>
                    <a:cubicBezTo>
                      <a:pt x="713" y="0"/>
                      <a:pt x="484" y="119"/>
                      <a:pt x="308" y="345"/>
                    </a:cubicBezTo>
                    <a:cubicBezTo>
                      <a:pt x="60" y="652"/>
                      <a:pt x="1" y="1030"/>
                      <a:pt x="190" y="1184"/>
                    </a:cubicBezTo>
                    <a:cubicBezTo>
                      <a:pt x="245" y="1225"/>
                      <a:pt x="314" y="1246"/>
                      <a:pt x="391" y="1246"/>
                    </a:cubicBezTo>
                    <a:cubicBezTo>
                      <a:pt x="577" y="1246"/>
                      <a:pt x="806" y="1126"/>
                      <a:pt x="981" y="901"/>
                    </a:cubicBezTo>
                    <a:cubicBezTo>
                      <a:pt x="1241" y="593"/>
                      <a:pt x="1277" y="215"/>
                      <a:pt x="1099" y="62"/>
                    </a:cubicBezTo>
                    <a:cubicBezTo>
                      <a:pt x="1044" y="20"/>
                      <a:pt x="975" y="0"/>
                      <a:pt x="898" y="0"/>
                    </a:cubicBezTo>
                    <a:close/>
                  </a:path>
                </a:pathLst>
              </a:custGeom>
              <a:solidFill>
                <a:schemeClr val="accent6"/>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2" name="Google Shape;3452;p34"/>
            <p:cNvGrpSpPr/>
            <p:nvPr/>
          </p:nvGrpSpPr>
          <p:grpSpPr>
            <a:xfrm>
              <a:off x="5954623" y="2724050"/>
              <a:ext cx="373850" cy="899213"/>
              <a:chOff x="10985382" y="-7411116"/>
              <a:chExt cx="815553" cy="1961633"/>
            </a:xfrm>
          </p:grpSpPr>
          <p:sp>
            <p:nvSpPr>
              <p:cNvPr id="3453" name="Google Shape;3453;p34"/>
              <p:cNvSpPr/>
              <p:nvPr/>
            </p:nvSpPr>
            <p:spPr>
              <a:xfrm>
                <a:off x="11219661" y="-6589108"/>
                <a:ext cx="358461" cy="1139625"/>
              </a:xfrm>
              <a:custGeom>
                <a:rect b="b" l="l" r="r" t="t"/>
                <a:pathLst>
                  <a:path extrusionOk="0" h="4772" w="1501">
                    <a:moveTo>
                      <a:pt x="412" y="1"/>
                    </a:moveTo>
                    <a:cubicBezTo>
                      <a:pt x="341" y="1"/>
                      <a:pt x="274" y="16"/>
                      <a:pt x="213" y="46"/>
                    </a:cubicBezTo>
                    <a:cubicBezTo>
                      <a:pt x="71" y="141"/>
                      <a:pt x="0" y="283"/>
                      <a:pt x="0" y="495"/>
                    </a:cubicBezTo>
                    <a:lnTo>
                      <a:pt x="0" y="3933"/>
                    </a:lnTo>
                    <a:cubicBezTo>
                      <a:pt x="0" y="4004"/>
                      <a:pt x="59" y="4063"/>
                      <a:pt x="130" y="4063"/>
                    </a:cubicBezTo>
                    <a:cubicBezTo>
                      <a:pt x="201" y="4063"/>
                      <a:pt x="260" y="4004"/>
                      <a:pt x="260" y="3933"/>
                    </a:cubicBezTo>
                    <a:lnTo>
                      <a:pt x="260" y="495"/>
                    </a:lnTo>
                    <a:cubicBezTo>
                      <a:pt x="260" y="389"/>
                      <a:pt x="296" y="318"/>
                      <a:pt x="343" y="283"/>
                    </a:cubicBezTo>
                    <a:cubicBezTo>
                      <a:pt x="363" y="275"/>
                      <a:pt x="384" y="271"/>
                      <a:pt x="406" y="271"/>
                    </a:cubicBezTo>
                    <a:cubicBezTo>
                      <a:pt x="450" y="271"/>
                      <a:pt x="500" y="287"/>
                      <a:pt x="555" y="318"/>
                    </a:cubicBezTo>
                    <a:lnTo>
                      <a:pt x="780" y="448"/>
                    </a:lnTo>
                    <a:cubicBezTo>
                      <a:pt x="1004" y="578"/>
                      <a:pt x="1205" y="932"/>
                      <a:pt x="1205" y="1204"/>
                    </a:cubicBezTo>
                    <a:lnTo>
                      <a:pt x="1205" y="4642"/>
                    </a:lnTo>
                    <a:cubicBezTo>
                      <a:pt x="1205" y="4713"/>
                      <a:pt x="1264" y="4772"/>
                      <a:pt x="1347" y="4772"/>
                    </a:cubicBezTo>
                    <a:cubicBezTo>
                      <a:pt x="1418" y="4772"/>
                      <a:pt x="1477" y="4713"/>
                      <a:pt x="1501" y="4642"/>
                    </a:cubicBezTo>
                    <a:lnTo>
                      <a:pt x="1501" y="1204"/>
                    </a:lnTo>
                    <a:cubicBezTo>
                      <a:pt x="1501" y="826"/>
                      <a:pt x="1252" y="389"/>
                      <a:pt x="934" y="212"/>
                    </a:cubicBezTo>
                    <a:lnTo>
                      <a:pt x="709" y="82"/>
                    </a:lnTo>
                    <a:cubicBezTo>
                      <a:pt x="608" y="28"/>
                      <a:pt x="507" y="1"/>
                      <a:pt x="412"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4"/>
              <p:cNvSpPr/>
              <p:nvPr/>
            </p:nvSpPr>
            <p:spPr>
              <a:xfrm>
                <a:off x="11019294" y="-6544210"/>
                <a:ext cx="747969" cy="280846"/>
              </a:xfrm>
              <a:custGeom>
                <a:rect b="b" l="l" r="r" t="t"/>
                <a:pathLst>
                  <a:path extrusionOk="0" h="1176" w="3132">
                    <a:moveTo>
                      <a:pt x="3131" y="0"/>
                    </a:moveTo>
                    <a:lnTo>
                      <a:pt x="3124" y="87"/>
                    </a:lnTo>
                    <a:lnTo>
                      <a:pt x="3124" y="87"/>
                    </a:lnTo>
                    <a:cubicBezTo>
                      <a:pt x="3129" y="58"/>
                      <a:pt x="3131" y="29"/>
                      <a:pt x="3131" y="0"/>
                    </a:cubicBezTo>
                    <a:close/>
                    <a:moveTo>
                      <a:pt x="12" y="0"/>
                    </a:moveTo>
                    <a:lnTo>
                      <a:pt x="1" y="272"/>
                    </a:lnTo>
                    <a:cubicBezTo>
                      <a:pt x="1" y="496"/>
                      <a:pt x="142" y="733"/>
                      <a:pt x="449" y="910"/>
                    </a:cubicBezTo>
                    <a:cubicBezTo>
                      <a:pt x="757" y="1087"/>
                      <a:pt x="1155" y="1176"/>
                      <a:pt x="1554" y="1176"/>
                    </a:cubicBezTo>
                    <a:cubicBezTo>
                      <a:pt x="1953" y="1176"/>
                      <a:pt x="2351" y="1087"/>
                      <a:pt x="2659" y="910"/>
                    </a:cubicBezTo>
                    <a:cubicBezTo>
                      <a:pt x="2966" y="733"/>
                      <a:pt x="3107" y="508"/>
                      <a:pt x="3107" y="272"/>
                    </a:cubicBezTo>
                    <a:lnTo>
                      <a:pt x="3124" y="87"/>
                    </a:lnTo>
                    <a:lnTo>
                      <a:pt x="3124" y="87"/>
                    </a:lnTo>
                    <a:cubicBezTo>
                      <a:pt x="3088" y="289"/>
                      <a:pt x="2929" y="471"/>
                      <a:pt x="2670" y="626"/>
                    </a:cubicBezTo>
                    <a:cubicBezTo>
                      <a:pt x="2369" y="804"/>
                      <a:pt x="1970" y="892"/>
                      <a:pt x="1572" y="892"/>
                    </a:cubicBezTo>
                    <a:cubicBezTo>
                      <a:pt x="1173" y="892"/>
                      <a:pt x="774" y="804"/>
                      <a:pt x="473" y="626"/>
                    </a:cubicBezTo>
                    <a:cubicBezTo>
                      <a:pt x="154" y="449"/>
                      <a:pt x="12" y="237"/>
                      <a:pt x="12" y="0"/>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4"/>
              <p:cNvSpPr/>
              <p:nvPr/>
            </p:nvSpPr>
            <p:spPr>
              <a:xfrm>
                <a:off x="11484748" y="-6544210"/>
                <a:ext cx="282518" cy="273921"/>
              </a:xfrm>
              <a:custGeom>
                <a:rect b="b" l="l" r="r" t="t"/>
                <a:pathLst>
                  <a:path extrusionOk="0" h="1147" w="1183">
                    <a:moveTo>
                      <a:pt x="1182" y="0"/>
                    </a:moveTo>
                    <a:lnTo>
                      <a:pt x="1175" y="87"/>
                    </a:lnTo>
                    <a:lnTo>
                      <a:pt x="1175" y="87"/>
                    </a:lnTo>
                    <a:cubicBezTo>
                      <a:pt x="1180" y="58"/>
                      <a:pt x="1182" y="29"/>
                      <a:pt x="1182" y="0"/>
                    </a:cubicBezTo>
                    <a:close/>
                    <a:moveTo>
                      <a:pt x="1175" y="87"/>
                    </a:moveTo>
                    <a:cubicBezTo>
                      <a:pt x="1139" y="289"/>
                      <a:pt x="980" y="471"/>
                      <a:pt x="721" y="626"/>
                    </a:cubicBezTo>
                    <a:cubicBezTo>
                      <a:pt x="509" y="744"/>
                      <a:pt x="261" y="827"/>
                      <a:pt x="13" y="863"/>
                    </a:cubicBezTo>
                    <a:lnTo>
                      <a:pt x="1" y="1146"/>
                    </a:lnTo>
                    <a:cubicBezTo>
                      <a:pt x="261" y="1099"/>
                      <a:pt x="497" y="1028"/>
                      <a:pt x="710" y="910"/>
                    </a:cubicBezTo>
                    <a:cubicBezTo>
                      <a:pt x="1017" y="733"/>
                      <a:pt x="1158" y="508"/>
                      <a:pt x="1158" y="272"/>
                    </a:cubicBezTo>
                    <a:lnTo>
                      <a:pt x="1175" y="87"/>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4"/>
              <p:cNvSpPr/>
              <p:nvPr/>
            </p:nvSpPr>
            <p:spPr>
              <a:xfrm>
                <a:off x="11295844" y="-6338350"/>
                <a:ext cx="192007" cy="76421"/>
              </a:xfrm>
              <a:custGeom>
                <a:rect b="b" l="l" r="r" t="t"/>
                <a:pathLst>
                  <a:path extrusionOk="0" h="320" w="804">
                    <a:moveTo>
                      <a:pt x="24" y="1"/>
                    </a:moveTo>
                    <a:lnTo>
                      <a:pt x="0" y="284"/>
                    </a:lnTo>
                    <a:cubicBezTo>
                      <a:pt x="130" y="308"/>
                      <a:pt x="263" y="320"/>
                      <a:pt x="396" y="320"/>
                    </a:cubicBezTo>
                    <a:cubicBezTo>
                      <a:pt x="529" y="320"/>
                      <a:pt x="662" y="308"/>
                      <a:pt x="792" y="284"/>
                    </a:cubicBezTo>
                    <a:lnTo>
                      <a:pt x="804" y="1"/>
                    </a:lnTo>
                    <a:lnTo>
                      <a:pt x="804" y="1"/>
                    </a:lnTo>
                    <a:cubicBezTo>
                      <a:pt x="679" y="18"/>
                      <a:pt x="550" y="27"/>
                      <a:pt x="418" y="27"/>
                    </a:cubicBezTo>
                    <a:cubicBezTo>
                      <a:pt x="287" y="27"/>
                      <a:pt x="154" y="18"/>
                      <a:pt x="24" y="1"/>
                    </a:cubicBezTo>
                    <a:close/>
                  </a:path>
                </a:pathLst>
              </a:custGeom>
              <a:solidFill>
                <a:srgbClr val="FFFFFF">
                  <a:alpha val="3725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4"/>
              <p:cNvSpPr/>
              <p:nvPr/>
            </p:nvSpPr>
            <p:spPr>
              <a:xfrm>
                <a:off x="11098342" y="-6411694"/>
                <a:ext cx="203232" cy="141378"/>
              </a:xfrm>
              <a:custGeom>
                <a:rect b="b" l="l" r="r" t="t"/>
                <a:pathLst>
                  <a:path extrusionOk="0" h="592" w="851">
                    <a:moveTo>
                      <a:pt x="12" y="0"/>
                    </a:moveTo>
                    <a:lnTo>
                      <a:pt x="0" y="284"/>
                    </a:lnTo>
                    <a:cubicBezTo>
                      <a:pt x="48" y="308"/>
                      <a:pt x="71" y="319"/>
                      <a:pt x="118" y="355"/>
                    </a:cubicBezTo>
                    <a:cubicBezTo>
                      <a:pt x="331" y="473"/>
                      <a:pt x="567" y="544"/>
                      <a:pt x="827" y="591"/>
                    </a:cubicBezTo>
                    <a:lnTo>
                      <a:pt x="851" y="308"/>
                    </a:lnTo>
                    <a:cubicBezTo>
                      <a:pt x="591" y="272"/>
                      <a:pt x="343" y="189"/>
                      <a:pt x="130" y="71"/>
                    </a:cubicBezTo>
                    <a:cubicBezTo>
                      <a:pt x="95" y="48"/>
                      <a:pt x="48" y="24"/>
                      <a:pt x="12" y="0"/>
                    </a:cubicBezTo>
                    <a:close/>
                  </a:path>
                </a:pathLst>
              </a:custGeom>
              <a:solidFill>
                <a:srgbClr val="EBEAEA">
                  <a:alpha val="27669"/>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4"/>
              <p:cNvSpPr/>
              <p:nvPr/>
            </p:nvSpPr>
            <p:spPr>
              <a:xfrm>
                <a:off x="11019294" y="-6549942"/>
                <a:ext cx="84779" cy="200605"/>
              </a:xfrm>
              <a:custGeom>
                <a:rect b="b" l="l" r="r" t="t"/>
                <a:pathLst>
                  <a:path extrusionOk="0" h="840" w="355">
                    <a:moveTo>
                      <a:pt x="12" y="1"/>
                    </a:moveTo>
                    <a:lnTo>
                      <a:pt x="1" y="284"/>
                    </a:lnTo>
                    <a:cubicBezTo>
                      <a:pt x="1" y="331"/>
                      <a:pt x="1" y="390"/>
                      <a:pt x="12" y="426"/>
                    </a:cubicBezTo>
                    <a:cubicBezTo>
                      <a:pt x="60" y="579"/>
                      <a:pt x="154" y="721"/>
                      <a:pt x="331" y="839"/>
                    </a:cubicBezTo>
                    <a:lnTo>
                      <a:pt x="355" y="568"/>
                    </a:lnTo>
                    <a:cubicBezTo>
                      <a:pt x="190" y="450"/>
                      <a:pt x="71" y="320"/>
                      <a:pt x="24" y="154"/>
                    </a:cubicBezTo>
                    <a:cubicBezTo>
                      <a:pt x="12" y="107"/>
                      <a:pt x="12" y="48"/>
                      <a:pt x="12" y="1"/>
                    </a:cubicBez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4"/>
              <p:cNvSpPr/>
              <p:nvPr/>
            </p:nvSpPr>
            <p:spPr>
              <a:xfrm>
                <a:off x="10985382" y="-6760101"/>
                <a:ext cx="815553" cy="429151"/>
              </a:xfrm>
              <a:custGeom>
                <a:rect b="b" l="l" r="r" t="t"/>
                <a:pathLst>
                  <a:path extrusionOk="0" h="1797" w="3415">
                    <a:moveTo>
                      <a:pt x="1705" y="1"/>
                    </a:moveTo>
                    <a:cubicBezTo>
                      <a:pt x="1309" y="1"/>
                      <a:pt x="916" y="89"/>
                      <a:pt x="615" y="266"/>
                    </a:cubicBezTo>
                    <a:cubicBezTo>
                      <a:pt x="1" y="621"/>
                      <a:pt x="1" y="1176"/>
                      <a:pt x="615" y="1530"/>
                    </a:cubicBezTo>
                    <a:cubicBezTo>
                      <a:pt x="916" y="1708"/>
                      <a:pt x="1315" y="1796"/>
                      <a:pt x="1714" y="1796"/>
                    </a:cubicBezTo>
                    <a:cubicBezTo>
                      <a:pt x="2112" y="1796"/>
                      <a:pt x="2511" y="1708"/>
                      <a:pt x="2812" y="1530"/>
                    </a:cubicBezTo>
                    <a:cubicBezTo>
                      <a:pt x="3415" y="1176"/>
                      <a:pt x="3415" y="621"/>
                      <a:pt x="2812" y="266"/>
                    </a:cubicBezTo>
                    <a:cubicBezTo>
                      <a:pt x="2499" y="89"/>
                      <a:pt x="2101" y="1"/>
                      <a:pt x="1705"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4"/>
              <p:cNvSpPr/>
              <p:nvPr/>
            </p:nvSpPr>
            <p:spPr>
              <a:xfrm>
                <a:off x="11053206" y="-7215764"/>
                <a:ext cx="677279" cy="847316"/>
              </a:xfrm>
              <a:custGeom>
                <a:rect b="b" l="l" r="r" t="t"/>
                <a:pathLst>
                  <a:path extrusionOk="0" h="3548" w="2836">
                    <a:moveTo>
                      <a:pt x="2835" y="1"/>
                    </a:moveTo>
                    <a:lnTo>
                      <a:pt x="2835" y="5"/>
                    </a:lnTo>
                    <a:lnTo>
                      <a:pt x="2835" y="5"/>
                    </a:lnTo>
                    <a:cubicBezTo>
                      <a:pt x="2835" y="3"/>
                      <a:pt x="2835" y="2"/>
                      <a:pt x="2835" y="1"/>
                    </a:cubicBezTo>
                    <a:close/>
                    <a:moveTo>
                      <a:pt x="12" y="1"/>
                    </a:moveTo>
                    <a:lnTo>
                      <a:pt x="0" y="2730"/>
                    </a:lnTo>
                    <a:cubicBezTo>
                      <a:pt x="0" y="2942"/>
                      <a:pt x="130" y="3143"/>
                      <a:pt x="414" y="3308"/>
                    </a:cubicBezTo>
                    <a:cubicBezTo>
                      <a:pt x="685" y="3468"/>
                      <a:pt x="1049" y="3548"/>
                      <a:pt x="1412" y="3548"/>
                    </a:cubicBezTo>
                    <a:cubicBezTo>
                      <a:pt x="1775" y="3548"/>
                      <a:pt x="2138" y="3468"/>
                      <a:pt x="2410" y="3308"/>
                    </a:cubicBezTo>
                    <a:cubicBezTo>
                      <a:pt x="2694" y="3143"/>
                      <a:pt x="2824" y="2942"/>
                      <a:pt x="2824" y="2730"/>
                    </a:cubicBezTo>
                    <a:lnTo>
                      <a:pt x="2835" y="5"/>
                    </a:lnTo>
                    <a:lnTo>
                      <a:pt x="2835" y="5"/>
                    </a:lnTo>
                    <a:cubicBezTo>
                      <a:pt x="2834" y="204"/>
                      <a:pt x="2704" y="415"/>
                      <a:pt x="2422" y="580"/>
                    </a:cubicBezTo>
                    <a:cubicBezTo>
                      <a:pt x="2150" y="739"/>
                      <a:pt x="1790" y="819"/>
                      <a:pt x="1428" y="819"/>
                    </a:cubicBezTo>
                    <a:cubicBezTo>
                      <a:pt x="1066" y="819"/>
                      <a:pt x="703" y="739"/>
                      <a:pt x="426" y="580"/>
                    </a:cubicBezTo>
                    <a:cubicBezTo>
                      <a:pt x="154" y="426"/>
                      <a:pt x="12" y="202"/>
                      <a:pt x="12"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34"/>
              <p:cNvSpPr/>
              <p:nvPr/>
            </p:nvSpPr>
            <p:spPr>
              <a:xfrm>
                <a:off x="11476389" y="-7215764"/>
                <a:ext cx="254099" cy="838241"/>
              </a:xfrm>
              <a:custGeom>
                <a:rect b="b" l="l" r="r" t="t"/>
                <a:pathLst>
                  <a:path extrusionOk="0" h="3510" w="1064">
                    <a:moveTo>
                      <a:pt x="1063" y="1"/>
                    </a:moveTo>
                    <a:lnTo>
                      <a:pt x="1063" y="5"/>
                    </a:lnTo>
                    <a:lnTo>
                      <a:pt x="1063" y="5"/>
                    </a:lnTo>
                    <a:cubicBezTo>
                      <a:pt x="1063" y="3"/>
                      <a:pt x="1063" y="2"/>
                      <a:pt x="1063" y="1"/>
                    </a:cubicBezTo>
                    <a:close/>
                    <a:moveTo>
                      <a:pt x="1063" y="5"/>
                    </a:moveTo>
                    <a:cubicBezTo>
                      <a:pt x="1062" y="204"/>
                      <a:pt x="932" y="415"/>
                      <a:pt x="650" y="580"/>
                    </a:cubicBezTo>
                    <a:cubicBezTo>
                      <a:pt x="473" y="674"/>
                      <a:pt x="248" y="757"/>
                      <a:pt x="12" y="780"/>
                    </a:cubicBezTo>
                    <a:lnTo>
                      <a:pt x="0" y="3509"/>
                    </a:lnTo>
                    <a:cubicBezTo>
                      <a:pt x="237" y="3486"/>
                      <a:pt x="461" y="3415"/>
                      <a:pt x="638" y="3308"/>
                    </a:cubicBezTo>
                    <a:cubicBezTo>
                      <a:pt x="922" y="3143"/>
                      <a:pt x="1052" y="2942"/>
                      <a:pt x="1052" y="2730"/>
                    </a:cubicBezTo>
                    <a:lnTo>
                      <a:pt x="1063" y="5"/>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34"/>
              <p:cNvSpPr/>
              <p:nvPr/>
            </p:nvSpPr>
            <p:spPr>
              <a:xfrm>
                <a:off x="11307068" y="-7029487"/>
                <a:ext cx="172424" cy="658891"/>
              </a:xfrm>
              <a:custGeom>
                <a:rect b="b" l="l" r="r" t="t"/>
                <a:pathLst>
                  <a:path extrusionOk="0" h="2759" w="722">
                    <a:moveTo>
                      <a:pt x="12" y="0"/>
                    </a:moveTo>
                    <a:lnTo>
                      <a:pt x="0" y="2741"/>
                    </a:lnTo>
                    <a:cubicBezTo>
                      <a:pt x="119" y="2753"/>
                      <a:pt x="237" y="2759"/>
                      <a:pt x="355" y="2759"/>
                    </a:cubicBezTo>
                    <a:cubicBezTo>
                      <a:pt x="473" y="2759"/>
                      <a:pt x="591" y="2753"/>
                      <a:pt x="709" y="2741"/>
                    </a:cubicBezTo>
                    <a:lnTo>
                      <a:pt x="721" y="0"/>
                    </a:lnTo>
                    <a:lnTo>
                      <a:pt x="721" y="0"/>
                    </a:lnTo>
                    <a:cubicBezTo>
                      <a:pt x="603" y="24"/>
                      <a:pt x="485" y="36"/>
                      <a:pt x="367" y="36"/>
                    </a:cubicBezTo>
                    <a:cubicBezTo>
                      <a:pt x="249" y="36"/>
                      <a:pt x="130" y="24"/>
                      <a:pt x="12" y="0"/>
                    </a:cubicBez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4"/>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FDB01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4"/>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1E8AC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4"/>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4"/>
              <p:cNvSpPr/>
              <p:nvPr/>
            </p:nvSpPr>
            <p:spPr>
              <a:xfrm>
                <a:off x="11053206" y="-7215764"/>
                <a:ext cx="79287" cy="776149"/>
              </a:xfrm>
              <a:custGeom>
                <a:rect b="b" l="l" r="r" t="t"/>
                <a:pathLst>
                  <a:path extrusionOk="0" h="3250" w="332">
                    <a:moveTo>
                      <a:pt x="12" y="1"/>
                    </a:moveTo>
                    <a:lnTo>
                      <a:pt x="0" y="2730"/>
                    </a:lnTo>
                    <a:cubicBezTo>
                      <a:pt x="0" y="2777"/>
                      <a:pt x="0" y="2824"/>
                      <a:pt x="12" y="2860"/>
                    </a:cubicBezTo>
                    <a:cubicBezTo>
                      <a:pt x="59" y="3001"/>
                      <a:pt x="154" y="3131"/>
                      <a:pt x="307" y="3249"/>
                    </a:cubicBezTo>
                    <a:lnTo>
                      <a:pt x="331" y="521"/>
                    </a:lnTo>
                    <a:cubicBezTo>
                      <a:pt x="166" y="402"/>
                      <a:pt x="71" y="272"/>
                      <a:pt x="36" y="131"/>
                    </a:cubicBezTo>
                    <a:cubicBezTo>
                      <a:pt x="12" y="83"/>
                      <a:pt x="12" y="48"/>
                      <a:pt x="12" y="1"/>
                    </a:cubicBez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4"/>
              <p:cNvSpPr/>
              <p:nvPr/>
            </p:nvSpPr>
            <p:spPr>
              <a:xfrm>
                <a:off x="11022159" y="-7411116"/>
                <a:ext cx="745103" cy="390940"/>
              </a:xfrm>
              <a:custGeom>
                <a:rect b="b" l="l" r="r" t="t"/>
                <a:pathLst>
                  <a:path extrusionOk="0" h="1637" w="3120">
                    <a:moveTo>
                      <a:pt x="1554" y="1"/>
                    </a:moveTo>
                    <a:cubicBezTo>
                      <a:pt x="1193" y="1"/>
                      <a:pt x="833" y="80"/>
                      <a:pt x="556" y="240"/>
                    </a:cubicBezTo>
                    <a:cubicBezTo>
                      <a:pt x="0" y="559"/>
                      <a:pt x="12" y="1067"/>
                      <a:pt x="556" y="1398"/>
                    </a:cubicBezTo>
                    <a:cubicBezTo>
                      <a:pt x="833" y="1557"/>
                      <a:pt x="1196" y="1637"/>
                      <a:pt x="1558" y="1637"/>
                    </a:cubicBezTo>
                    <a:cubicBezTo>
                      <a:pt x="1920" y="1637"/>
                      <a:pt x="2280" y="1557"/>
                      <a:pt x="2552" y="1398"/>
                    </a:cubicBezTo>
                    <a:cubicBezTo>
                      <a:pt x="3119" y="1090"/>
                      <a:pt x="3095" y="571"/>
                      <a:pt x="2552" y="240"/>
                    </a:cubicBezTo>
                    <a:cubicBezTo>
                      <a:pt x="2274" y="80"/>
                      <a:pt x="1914" y="1"/>
                      <a:pt x="1554"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4"/>
              <p:cNvSpPr/>
              <p:nvPr/>
            </p:nvSpPr>
            <p:spPr>
              <a:xfrm>
                <a:off x="11216795" y="-7001306"/>
                <a:ext cx="316191" cy="618053"/>
              </a:xfrm>
              <a:custGeom>
                <a:rect b="b" l="l" r="r" t="t"/>
                <a:pathLst>
                  <a:path extrusionOk="0" h="2588" w="1324">
                    <a:moveTo>
                      <a:pt x="0" y="1"/>
                    </a:moveTo>
                    <a:lnTo>
                      <a:pt x="0" y="1678"/>
                    </a:lnTo>
                    <a:lnTo>
                      <a:pt x="0" y="2529"/>
                    </a:lnTo>
                    <a:cubicBezTo>
                      <a:pt x="83" y="2564"/>
                      <a:pt x="166" y="2576"/>
                      <a:pt x="260" y="2588"/>
                    </a:cubicBezTo>
                    <a:lnTo>
                      <a:pt x="260" y="1560"/>
                    </a:lnTo>
                    <a:lnTo>
                      <a:pt x="260" y="1158"/>
                    </a:lnTo>
                    <a:lnTo>
                      <a:pt x="1324" y="60"/>
                    </a:lnTo>
                    <a:lnTo>
                      <a:pt x="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4"/>
              <p:cNvSpPr/>
              <p:nvPr/>
            </p:nvSpPr>
            <p:spPr>
              <a:xfrm>
                <a:off x="11394475" y="-6919392"/>
                <a:ext cx="177917" cy="533274"/>
              </a:xfrm>
              <a:custGeom>
                <a:rect b="b" l="l" r="r" t="t"/>
                <a:pathLst>
                  <a:path extrusionOk="0" h="2233" w="745">
                    <a:moveTo>
                      <a:pt x="745" y="0"/>
                    </a:moveTo>
                    <a:lnTo>
                      <a:pt x="1" y="815"/>
                    </a:lnTo>
                    <a:lnTo>
                      <a:pt x="1" y="1489"/>
                    </a:lnTo>
                    <a:lnTo>
                      <a:pt x="473" y="1760"/>
                    </a:lnTo>
                    <a:lnTo>
                      <a:pt x="473" y="2233"/>
                    </a:lnTo>
                    <a:cubicBezTo>
                      <a:pt x="568" y="2221"/>
                      <a:pt x="650" y="2186"/>
                      <a:pt x="745" y="2174"/>
                    </a:cubicBezTo>
                    <a:lnTo>
                      <a:pt x="745" y="1217"/>
                    </a:lnTo>
                    <a:lnTo>
                      <a:pt x="745" y="402"/>
                    </a:lnTo>
                    <a:lnTo>
                      <a:pt x="745"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0" name="Google Shape;3470;p34"/>
            <p:cNvGrpSpPr/>
            <p:nvPr/>
          </p:nvGrpSpPr>
          <p:grpSpPr>
            <a:xfrm>
              <a:off x="7527910" y="2799450"/>
              <a:ext cx="301969" cy="562336"/>
              <a:chOff x="7686885" y="2546950"/>
              <a:chExt cx="301969" cy="562336"/>
            </a:xfrm>
          </p:grpSpPr>
          <p:sp>
            <p:nvSpPr>
              <p:cNvPr id="3471" name="Google Shape;3471;p34"/>
              <p:cNvSpPr/>
              <p:nvPr/>
            </p:nvSpPr>
            <p:spPr>
              <a:xfrm>
                <a:off x="7912479" y="2581851"/>
                <a:ext cx="46408" cy="419949"/>
              </a:xfrm>
              <a:custGeom>
                <a:rect b="b" l="l" r="r" t="t"/>
                <a:pathLst>
                  <a:path extrusionOk="0" h="3321" w="367">
                    <a:moveTo>
                      <a:pt x="296" y="1"/>
                    </a:moveTo>
                    <a:cubicBezTo>
                      <a:pt x="249" y="1"/>
                      <a:pt x="225" y="24"/>
                      <a:pt x="225" y="71"/>
                    </a:cubicBezTo>
                    <a:lnTo>
                      <a:pt x="225" y="1501"/>
                    </a:lnTo>
                    <a:cubicBezTo>
                      <a:pt x="24" y="1737"/>
                      <a:pt x="1" y="1843"/>
                      <a:pt x="1" y="1903"/>
                    </a:cubicBezTo>
                    <a:cubicBezTo>
                      <a:pt x="1" y="2056"/>
                      <a:pt x="131" y="2115"/>
                      <a:pt x="201" y="2127"/>
                    </a:cubicBezTo>
                    <a:lnTo>
                      <a:pt x="201" y="3249"/>
                    </a:lnTo>
                    <a:cubicBezTo>
                      <a:pt x="201" y="3296"/>
                      <a:pt x="237" y="3320"/>
                      <a:pt x="284" y="3320"/>
                    </a:cubicBezTo>
                    <a:cubicBezTo>
                      <a:pt x="320" y="3320"/>
                      <a:pt x="355" y="3285"/>
                      <a:pt x="367" y="3261"/>
                    </a:cubicBezTo>
                    <a:lnTo>
                      <a:pt x="367" y="2068"/>
                    </a:lnTo>
                    <a:cubicBezTo>
                      <a:pt x="367" y="2032"/>
                      <a:pt x="343" y="2009"/>
                      <a:pt x="308" y="1997"/>
                    </a:cubicBezTo>
                    <a:cubicBezTo>
                      <a:pt x="296" y="1997"/>
                      <a:pt x="284" y="1973"/>
                      <a:pt x="261" y="1973"/>
                    </a:cubicBezTo>
                    <a:cubicBezTo>
                      <a:pt x="166" y="1950"/>
                      <a:pt x="142" y="1938"/>
                      <a:pt x="142" y="1903"/>
                    </a:cubicBezTo>
                    <a:cubicBezTo>
                      <a:pt x="142" y="1855"/>
                      <a:pt x="225" y="1737"/>
                      <a:pt x="355" y="1595"/>
                    </a:cubicBezTo>
                    <a:cubicBezTo>
                      <a:pt x="367" y="1584"/>
                      <a:pt x="367" y="1548"/>
                      <a:pt x="367" y="1536"/>
                    </a:cubicBezTo>
                    <a:lnTo>
                      <a:pt x="367" y="71"/>
                    </a:lnTo>
                    <a:cubicBezTo>
                      <a:pt x="367" y="24"/>
                      <a:pt x="343" y="1"/>
                      <a:pt x="296"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4"/>
              <p:cNvSpPr/>
              <p:nvPr/>
            </p:nvSpPr>
            <p:spPr>
              <a:xfrm>
                <a:off x="7751124" y="2687946"/>
                <a:ext cx="47925" cy="421340"/>
              </a:xfrm>
              <a:custGeom>
                <a:rect b="b" l="l" r="r" t="t"/>
                <a:pathLst>
                  <a:path extrusionOk="0" h="3332" w="379">
                    <a:moveTo>
                      <a:pt x="83" y="0"/>
                    </a:moveTo>
                    <a:cubicBezTo>
                      <a:pt x="36" y="0"/>
                      <a:pt x="1" y="36"/>
                      <a:pt x="1" y="83"/>
                    </a:cubicBezTo>
                    <a:lnTo>
                      <a:pt x="1" y="1536"/>
                    </a:lnTo>
                    <a:cubicBezTo>
                      <a:pt x="1" y="1571"/>
                      <a:pt x="36" y="1619"/>
                      <a:pt x="83" y="1619"/>
                    </a:cubicBezTo>
                    <a:cubicBezTo>
                      <a:pt x="178" y="1619"/>
                      <a:pt x="225" y="1642"/>
                      <a:pt x="225" y="1642"/>
                    </a:cubicBezTo>
                    <a:cubicBezTo>
                      <a:pt x="225" y="1737"/>
                      <a:pt x="119" y="1879"/>
                      <a:pt x="60" y="1949"/>
                    </a:cubicBezTo>
                    <a:cubicBezTo>
                      <a:pt x="48" y="1985"/>
                      <a:pt x="36" y="1997"/>
                      <a:pt x="24" y="2009"/>
                    </a:cubicBezTo>
                    <a:cubicBezTo>
                      <a:pt x="1" y="2032"/>
                      <a:pt x="1" y="2044"/>
                      <a:pt x="1" y="2056"/>
                    </a:cubicBezTo>
                    <a:lnTo>
                      <a:pt x="1" y="3249"/>
                    </a:lnTo>
                    <a:cubicBezTo>
                      <a:pt x="1" y="3296"/>
                      <a:pt x="36" y="3332"/>
                      <a:pt x="83" y="3332"/>
                    </a:cubicBezTo>
                    <a:cubicBezTo>
                      <a:pt x="119" y="3332"/>
                      <a:pt x="154" y="3296"/>
                      <a:pt x="154" y="3249"/>
                    </a:cubicBezTo>
                    <a:lnTo>
                      <a:pt x="154" y="2091"/>
                    </a:lnTo>
                    <a:lnTo>
                      <a:pt x="178" y="2056"/>
                    </a:lnTo>
                    <a:cubicBezTo>
                      <a:pt x="261" y="1949"/>
                      <a:pt x="379" y="1784"/>
                      <a:pt x="379" y="1654"/>
                    </a:cubicBezTo>
                    <a:cubicBezTo>
                      <a:pt x="379" y="1560"/>
                      <a:pt x="296" y="1477"/>
                      <a:pt x="154" y="1465"/>
                    </a:cubicBezTo>
                    <a:lnTo>
                      <a:pt x="154" y="83"/>
                    </a:lnTo>
                    <a:cubicBezTo>
                      <a:pt x="154" y="36"/>
                      <a:pt x="119" y="0"/>
                      <a:pt x="83" y="0"/>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4"/>
              <p:cNvSpPr/>
              <p:nvPr/>
            </p:nvSpPr>
            <p:spPr>
              <a:xfrm>
                <a:off x="7758585" y="2546950"/>
                <a:ext cx="209279" cy="102300"/>
              </a:xfrm>
              <a:custGeom>
                <a:rect b="b" l="l" r="r" t="t"/>
                <a:pathLst>
                  <a:path extrusionOk="0" h="809" w="1655">
                    <a:moveTo>
                      <a:pt x="1240" y="1"/>
                    </a:moveTo>
                    <a:cubicBezTo>
                      <a:pt x="1163" y="1"/>
                      <a:pt x="1076" y="27"/>
                      <a:pt x="981" y="88"/>
                    </a:cubicBezTo>
                    <a:lnTo>
                      <a:pt x="1" y="643"/>
                    </a:lnTo>
                    <a:lnTo>
                      <a:pt x="273" y="808"/>
                    </a:lnTo>
                    <a:lnTo>
                      <a:pt x="1241" y="241"/>
                    </a:lnTo>
                    <a:cubicBezTo>
                      <a:pt x="1352" y="186"/>
                      <a:pt x="1449" y="166"/>
                      <a:pt x="1531" y="166"/>
                    </a:cubicBezTo>
                    <a:cubicBezTo>
                      <a:pt x="1554" y="166"/>
                      <a:pt x="1575" y="168"/>
                      <a:pt x="1596" y="170"/>
                    </a:cubicBezTo>
                    <a:cubicBezTo>
                      <a:pt x="1619" y="194"/>
                      <a:pt x="1631" y="206"/>
                      <a:pt x="1655" y="206"/>
                    </a:cubicBezTo>
                    <a:lnTo>
                      <a:pt x="1395" y="40"/>
                    </a:lnTo>
                    <a:cubicBezTo>
                      <a:pt x="1349" y="15"/>
                      <a:pt x="1298" y="1"/>
                      <a:pt x="1240" y="1"/>
                    </a:cubicBez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4"/>
              <p:cNvSpPr/>
              <p:nvPr/>
            </p:nvSpPr>
            <p:spPr>
              <a:xfrm>
                <a:off x="7686885" y="2628133"/>
                <a:ext cx="106220" cy="194357"/>
              </a:xfrm>
              <a:custGeom>
                <a:rect b="b" l="l" r="r" t="t"/>
                <a:pathLst>
                  <a:path extrusionOk="0" h="1537" w="84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4"/>
              <p:cNvSpPr/>
              <p:nvPr/>
            </p:nvSpPr>
            <p:spPr>
              <a:xfrm>
                <a:off x="7719763" y="2568067"/>
                <a:ext cx="269091" cy="258090"/>
              </a:xfrm>
              <a:custGeom>
                <a:rect b="b" l="l" r="r" t="t"/>
                <a:pathLst>
                  <a:path extrusionOk="0" h="2041" w="2128">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4"/>
              <p:cNvSpPr/>
              <p:nvPr/>
            </p:nvSpPr>
            <p:spPr>
              <a:xfrm>
                <a:off x="7719763" y="2568067"/>
                <a:ext cx="269091" cy="258090"/>
              </a:xfrm>
              <a:custGeom>
                <a:rect b="b" l="l" r="r" t="t"/>
                <a:pathLst>
                  <a:path extrusionOk="0" h="2041" w="2128">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rgbClr val="FFFFFF">
                  <a:alpha val="3725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4"/>
              <p:cNvSpPr/>
              <p:nvPr/>
            </p:nvSpPr>
            <p:spPr>
              <a:xfrm>
                <a:off x="7772115" y="2664046"/>
                <a:ext cx="56904" cy="74733"/>
              </a:xfrm>
              <a:custGeom>
                <a:rect b="b" l="l" r="r" t="t"/>
                <a:pathLst>
                  <a:path extrusionOk="0" h="591" w="450">
                    <a:moveTo>
                      <a:pt x="449" y="0"/>
                    </a:moveTo>
                    <a:lnTo>
                      <a:pt x="0" y="272"/>
                    </a:lnTo>
                    <a:lnTo>
                      <a:pt x="0" y="591"/>
                    </a:lnTo>
                    <a:lnTo>
                      <a:pt x="449" y="331"/>
                    </a:lnTo>
                    <a:lnTo>
                      <a:pt x="44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4"/>
              <p:cNvSpPr/>
              <p:nvPr/>
            </p:nvSpPr>
            <p:spPr>
              <a:xfrm>
                <a:off x="7772115" y="2673024"/>
                <a:ext cx="136063" cy="122532"/>
              </a:xfrm>
              <a:custGeom>
                <a:rect b="b" l="l" r="r" t="t"/>
                <a:pathLst>
                  <a:path extrusionOk="0" h="969" w="1076">
                    <a:moveTo>
                      <a:pt x="1075" y="0"/>
                    </a:moveTo>
                    <a:lnTo>
                      <a:pt x="0" y="638"/>
                    </a:lnTo>
                    <a:lnTo>
                      <a:pt x="0" y="969"/>
                    </a:lnTo>
                    <a:lnTo>
                      <a:pt x="1075" y="331"/>
                    </a:lnTo>
                    <a:lnTo>
                      <a:pt x="1075"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4"/>
              <p:cNvSpPr/>
              <p:nvPr/>
            </p:nvSpPr>
            <p:spPr>
              <a:xfrm>
                <a:off x="7686885" y="2628133"/>
                <a:ext cx="106220" cy="194357"/>
              </a:xfrm>
              <a:custGeom>
                <a:rect b="b" l="l" r="r" t="t"/>
                <a:pathLst>
                  <a:path extrusionOk="0" h="1537" w="84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3" name="Shape 3483"/>
        <p:cNvGrpSpPr/>
        <p:nvPr/>
      </p:nvGrpSpPr>
      <p:grpSpPr>
        <a:xfrm>
          <a:off x="0" y="0"/>
          <a:ext cx="0" cy="0"/>
          <a:chOff x="0" y="0"/>
          <a:chExt cx="0" cy="0"/>
        </a:xfrm>
      </p:grpSpPr>
      <p:sp>
        <p:nvSpPr>
          <p:cNvPr id="3484" name="Google Shape;348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485" name="Google Shape;3485;p35"/>
          <p:cNvSpPr txBox="1"/>
          <p:nvPr/>
        </p:nvSpPr>
        <p:spPr>
          <a:xfrm>
            <a:off x="2613200" y="2438352"/>
            <a:ext cx="14379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ap"/>
                <a:ea typeface="Asap"/>
                <a:cs typeface="Asap"/>
                <a:sym typeface="Asap"/>
              </a:rPr>
              <a:t>SwaggerAPI</a:t>
            </a:r>
            <a:endParaRPr>
              <a:solidFill>
                <a:schemeClr val="dk1"/>
              </a:solidFill>
              <a:latin typeface="Asap"/>
              <a:ea typeface="Asap"/>
              <a:cs typeface="Asap"/>
              <a:sym typeface="Asap"/>
            </a:endParaRPr>
          </a:p>
        </p:txBody>
      </p:sp>
      <p:sp>
        <p:nvSpPr>
          <p:cNvPr id="3486" name="Google Shape;3486;p35"/>
          <p:cNvSpPr txBox="1"/>
          <p:nvPr/>
        </p:nvSpPr>
        <p:spPr>
          <a:xfrm>
            <a:off x="4791400" y="2438500"/>
            <a:ext cx="14379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ap"/>
                <a:ea typeface="Asap"/>
                <a:cs typeface="Asap"/>
                <a:sym typeface="Asap"/>
              </a:rPr>
              <a:t>Server</a:t>
            </a:r>
            <a:endParaRPr>
              <a:solidFill>
                <a:schemeClr val="dk1"/>
              </a:solidFill>
              <a:latin typeface="Asap"/>
              <a:ea typeface="Asap"/>
              <a:cs typeface="Asap"/>
              <a:sym typeface="Asap"/>
            </a:endParaRPr>
          </a:p>
        </p:txBody>
      </p:sp>
      <p:cxnSp>
        <p:nvCxnSpPr>
          <p:cNvPr id="3487" name="Google Shape;3487;p35"/>
          <p:cNvCxnSpPr>
            <a:stCxn id="3488" idx="3"/>
            <a:endCxn id="3485" idx="1"/>
          </p:cNvCxnSpPr>
          <p:nvPr/>
        </p:nvCxnSpPr>
        <p:spPr>
          <a:xfrm>
            <a:off x="1872900" y="2724702"/>
            <a:ext cx="740400" cy="600"/>
          </a:xfrm>
          <a:prstGeom prst="bentConnector3">
            <a:avLst>
              <a:gd fmla="val 49993" name="adj1"/>
            </a:avLst>
          </a:prstGeom>
          <a:noFill/>
          <a:ln cap="flat" cmpd="sng" w="9525">
            <a:solidFill>
              <a:schemeClr val="dk2"/>
            </a:solidFill>
            <a:prstDash val="solid"/>
            <a:round/>
            <a:headEnd len="med" w="med" type="none"/>
            <a:tailEnd len="med" w="med" type="triangle"/>
          </a:ln>
        </p:spPr>
      </p:cxnSp>
      <p:cxnSp>
        <p:nvCxnSpPr>
          <p:cNvPr id="3489" name="Google Shape;3489;p35"/>
          <p:cNvCxnSpPr>
            <a:stCxn id="3485" idx="3"/>
            <a:endCxn id="3486" idx="1"/>
          </p:cNvCxnSpPr>
          <p:nvPr/>
        </p:nvCxnSpPr>
        <p:spPr>
          <a:xfrm>
            <a:off x="4051100" y="2724702"/>
            <a:ext cx="740400" cy="600"/>
          </a:xfrm>
          <a:prstGeom prst="bentConnector3">
            <a:avLst>
              <a:gd fmla="val 49993" name="adj1"/>
            </a:avLst>
          </a:prstGeom>
          <a:noFill/>
          <a:ln cap="flat" cmpd="sng" w="9525">
            <a:solidFill>
              <a:schemeClr val="dk2"/>
            </a:solidFill>
            <a:prstDash val="solid"/>
            <a:round/>
            <a:headEnd len="med" w="med" type="none"/>
            <a:tailEnd len="med" w="med" type="triangle"/>
          </a:ln>
        </p:spPr>
      </p:cxnSp>
      <p:sp>
        <p:nvSpPr>
          <p:cNvPr id="3488" name="Google Shape;3488;p35"/>
          <p:cNvSpPr txBox="1"/>
          <p:nvPr/>
        </p:nvSpPr>
        <p:spPr>
          <a:xfrm>
            <a:off x="435000" y="2438352"/>
            <a:ext cx="14379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ap"/>
                <a:ea typeface="Asap"/>
                <a:cs typeface="Asap"/>
                <a:sym typeface="Asap"/>
              </a:rPr>
              <a:t>Client</a:t>
            </a:r>
            <a:endParaRPr>
              <a:solidFill>
                <a:schemeClr val="dk1"/>
              </a:solidFill>
              <a:latin typeface="Asap"/>
              <a:ea typeface="Asap"/>
              <a:cs typeface="Asap"/>
              <a:sym typeface="Asap"/>
            </a:endParaRPr>
          </a:p>
        </p:txBody>
      </p:sp>
      <p:sp>
        <p:nvSpPr>
          <p:cNvPr id="3490" name="Google Shape;3490;p35"/>
          <p:cNvSpPr txBox="1"/>
          <p:nvPr/>
        </p:nvSpPr>
        <p:spPr>
          <a:xfrm>
            <a:off x="6969600" y="2438350"/>
            <a:ext cx="14379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ap"/>
                <a:ea typeface="Asap"/>
                <a:cs typeface="Asap"/>
                <a:sym typeface="Asap"/>
              </a:rPr>
              <a:t>DynamoDB</a:t>
            </a:r>
            <a:endParaRPr>
              <a:solidFill>
                <a:schemeClr val="dk1"/>
              </a:solidFill>
              <a:latin typeface="Asap"/>
              <a:ea typeface="Asap"/>
              <a:cs typeface="Asap"/>
              <a:sym typeface="Asap"/>
            </a:endParaRPr>
          </a:p>
        </p:txBody>
      </p:sp>
      <p:sp>
        <p:nvSpPr>
          <p:cNvPr id="3491" name="Google Shape;3491;p35"/>
          <p:cNvSpPr txBox="1"/>
          <p:nvPr/>
        </p:nvSpPr>
        <p:spPr>
          <a:xfrm>
            <a:off x="5880550" y="1406085"/>
            <a:ext cx="14379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ap"/>
                <a:ea typeface="Asap"/>
                <a:cs typeface="Asap"/>
                <a:sym typeface="Asap"/>
              </a:rPr>
              <a:t>Kafka</a:t>
            </a:r>
            <a:endParaRPr>
              <a:solidFill>
                <a:schemeClr val="dk1"/>
              </a:solidFill>
              <a:latin typeface="Asap"/>
              <a:ea typeface="Asap"/>
              <a:cs typeface="Asap"/>
              <a:sym typeface="Asap"/>
            </a:endParaRPr>
          </a:p>
        </p:txBody>
      </p:sp>
      <p:cxnSp>
        <p:nvCxnSpPr>
          <p:cNvPr id="3492" name="Google Shape;3492;p35"/>
          <p:cNvCxnSpPr>
            <a:stCxn id="3486" idx="0"/>
            <a:endCxn id="3491" idx="2"/>
          </p:cNvCxnSpPr>
          <p:nvPr/>
        </p:nvCxnSpPr>
        <p:spPr>
          <a:xfrm flipH="1" rot="10800000">
            <a:off x="5510350" y="1978900"/>
            <a:ext cx="1089300" cy="459600"/>
          </a:xfrm>
          <a:prstGeom prst="straightConnector1">
            <a:avLst/>
          </a:prstGeom>
          <a:noFill/>
          <a:ln cap="flat" cmpd="sng" w="9525">
            <a:solidFill>
              <a:schemeClr val="dk2"/>
            </a:solidFill>
            <a:prstDash val="solid"/>
            <a:round/>
            <a:headEnd len="med" w="med" type="none"/>
            <a:tailEnd len="med" w="med" type="triangle"/>
          </a:ln>
        </p:spPr>
      </p:cxnSp>
      <p:cxnSp>
        <p:nvCxnSpPr>
          <p:cNvPr id="3493" name="Google Shape;3493;p35"/>
          <p:cNvCxnSpPr>
            <a:stCxn id="3491" idx="2"/>
            <a:endCxn id="3490" idx="0"/>
          </p:cNvCxnSpPr>
          <p:nvPr/>
        </p:nvCxnSpPr>
        <p:spPr>
          <a:xfrm>
            <a:off x="6599500" y="1978785"/>
            <a:ext cx="1089000" cy="459600"/>
          </a:xfrm>
          <a:prstGeom prst="straightConnector1">
            <a:avLst/>
          </a:prstGeom>
          <a:noFill/>
          <a:ln cap="flat" cmpd="sng" w="9525">
            <a:solidFill>
              <a:schemeClr val="dk2"/>
            </a:solidFill>
            <a:prstDash val="solid"/>
            <a:round/>
            <a:headEnd len="med" w="med" type="none"/>
            <a:tailEnd len="med" w="med" type="triangle"/>
          </a:ln>
        </p:spPr>
      </p:cxnSp>
      <p:cxnSp>
        <p:nvCxnSpPr>
          <p:cNvPr id="3494" name="Google Shape;3494;p35"/>
          <p:cNvCxnSpPr>
            <a:stCxn id="3486" idx="3"/>
            <a:endCxn id="3490" idx="1"/>
          </p:cNvCxnSpPr>
          <p:nvPr/>
        </p:nvCxnSpPr>
        <p:spPr>
          <a:xfrm>
            <a:off x="6229300" y="2724850"/>
            <a:ext cx="740400" cy="0"/>
          </a:xfrm>
          <a:prstGeom prst="straightConnector1">
            <a:avLst/>
          </a:prstGeom>
          <a:noFill/>
          <a:ln cap="flat" cmpd="sng" w="9525">
            <a:solidFill>
              <a:schemeClr val="dk2"/>
            </a:solidFill>
            <a:prstDash val="solid"/>
            <a:round/>
            <a:headEnd len="med" w="med" type="none"/>
            <a:tailEnd len="med" w="med" type="triangle"/>
          </a:ln>
        </p:spPr>
      </p:cxnSp>
      <p:sp>
        <p:nvSpPr>
          <p:cNvPr id="3495" name="Google Shape;3495;p35"/>
          <p:cNvSpPr txBox="1"/>
          <p:nvPr/>
        </p:nvSpPr>
        <p:spPr>
          <a:xfrm>
            <a:off x="4550200" y="3075325"/>
            <a:ext cx="1920300" cy="84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Album Servlet</a:t>
            </a:r>
            <a:endParaRPr>
              <a:solidFill>
                <a:schemeClr val="dk1"/>
              </a:solidFill>
              <a:latin typeface="Asap"/>
              <a:ea typeface="Asap"/>
              <a:cs typeface="Asap"/>
              <a:sym typeface="Asap"/>
            </a:endParaRPr>
          </a:p>
          <a:p>
            <a:pPr indent="-317500" lvl="0" marL="457200" rtl="0" algn="l">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Review Servlet</a:t>
            </a:r>
            <a:endParaRPr>
              <a:solidFill>
                <a:schemeClr val="dk1"/>
              </a:solidFill>
              <a:latin typeface="Asap"/>
              <a:ea typeface="Asap"/>
              <a:cs typeface="Asap"/>
              <a:sym typeface="Asap"/>
            </a:endParaRPr>
          </a:p>
        </p:txBody>
      </p:sp>
      <p:sp>
        <p:nvSpPr>
          <p:cNvPr id="3496" name="Google Shape;3496;p35"/>
          <p:cNvSpPr txBox="1"/>
          <p:nvPr/>
        </p:nvSpPr>
        <p:spPr>
          <a:xfrm>
            <a:off x="193800" y="3075325"/>
            <a:ext cx="1920300" cy="146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MultiThread Client</a:t>
            </a:r>
            <a:endParaRPr>
              <a:solidFill>
                <a:schemeClr val="dk1"/>
              </a:solidFill>
              <a:latin typeface="Asap"/>
              <a:ea typeface="Asap"/>
              <a:cs typeface="Asap"/>
              <a:sym typeface="Asap"/>
            </a:endParaRPr>
          </a:p>
          <a:p>
            <a:pPr indent="-317500" lvl="0" marL="457200" rtl="0" algn="l">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Single Client (POST)</a:t>
            </a:r>
            <a:endParaRPr>
              <a:solidFill>
                <a:schemeClr val="dk1"/>
              </a:solidFill>
              <a:latin typeface="Asap"/>
              <a:ea typeface="Asap"/>
              <a:cs typeface="Asap"/>
              <a:sym typeface="Asap"/>
            </a:endParaRPr>
          </a:p>
          <a:p>
            <a:pPr indent="-317500" lvl="0" marL="457200" rtl="0" algn="l">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Review Client (GET)</a:t>
            </a:r>
            <a:endParaRPr>
              <a:solidFill>
                <a:schemeClr val="dk1"/>
              </a:solidFill>
              <a:latin typeface="Asap"/>
              <a:ea typeface="Asap"/>
              <a:cs typeface="Asap"/>
              <a:sym typeface="Asap"/>
            </a:endParaRPr>
          </a:p>
        </p:txBody>
      </p:sp>
      <p:sp>
        <p:nvSpPr>
          <p:cNvPr id="3497" name="Google Shape;3497;p35"/>
          <p:cNvSpPr txBox="1"/>
          <p:nvPr/>
        </p:nvSpPr>
        <p:spPr>
          <a:xfrm>
            <a:off x="6178800" y="2406700"/>
            <a:ext cx="9282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2"/>
                </a:solidFill>
                <a:latin typeface="Asap"/>
                <a:ea typeface="Asap"/>
                <a:cs typeface="Asap"/>
                <a:sym typeface="Asap"/>
              </a:rPr>
              <a:t>POST album</a:t>
            </a:r>
            <a:endParaRPr sz="1000">
              <a:solidFill>
                <a:schemeClr val="accent2"/>
              </a:solidFill>
              <a:latin typeface="Asap"/>
              <a:ea typeface="Asap"/>
              <a:cs typeface="Asap"/>
              <a:sym typeface="Asap"/>
            </a:endParaRPr>
          </a:p>
          <a:p>
            <a:pPr indent="0" lvl="0" marL="0" rtl="0" algn="l">
              <a:spcBef>
                <a:spcPts val="1000"/>
              </a:spcBef>
              <a:spcAft>
                <a:spcPts val="1000"/>
              </a:spcAft>
              <a:buNone/>
            </a:pPr>
            <a:r>
              <a:rPr lang="en" sz="1000">
                <a:solidFill>
                  <a:schemeClr val="accent2"/>
                </a:solidFill>
                <a:latin typeface="Asap"/>
                <a:ea typeface="Asap"/>
                <a:cs typeface="Asap"/>
                <a:sym typeface="Asap"/>
              </a:rPr>
              <a:t>GET review</a:t>
            </a:r>
            <a:endParaRPr sz="1000">
              <a:solidFill>
                <a:schemeClr val="accent2"/>
              </a:solidFill>
              <a:latin typeface="Asap"/>
              <a:ea typeface="Asap"/>
              <a:cs typeface="Asap"/>
              <a:sym typeface="Asap"/>
            </a:endParaRPr>
          </a:p>
        </p:txBody>
      </p:sp>
      <p:sp>
        <p:nvSpPr>
          <p:cNvPr id="3498" name="Google Shape;3498;p35"/>
          <p:cNvSpPr txBox="1"/>
          <p:nvPr/>
        </p:nvSpPr>
        <p:spPr>
          <a:xfrm>
            <a:off x="5091150" y="1978900"/>
            <a:ext cx="9282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1000">
                <a:solidFill>
                  <a:schemeClr val="accent2"/>
                </a:solidFill>
                <a:latin typeface="Asap"/>
                <a:ea typeface="Asap"/>
                <a:cs typeface="Asap"/>
                <a:sym typeface="Asap"/>
              </a:rPr>
              <a:t>POST review</a:t>
            </a:r>
            <a:endParaRPr sz="1000">
              <a:solidFill>
                <a:schemeClr val="accent2"/>
              </a:solidFill>
              <a:latin typeface="Asap"/>
              <a:ea typeface="Asap"/>
              <a:cs typeface="Asap"/>
              <a:sym typeface="Asap"/>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2" name="Shape 3502"/>
        <p:cNvGrpSpPr/>
        <p:nvPr/>
      </p:nvGrpSpPr>
      <p:grpSpPr>
        <a:xfrm>
          <a:off x="0" y="0"/>
          <a:ext cx="0" cy="0"/>
          <a:chOff x="0" y="0"/>
          <a:chExt cx="0" cy="0"/>
        </a:xfrm>
      </p:grpSpPr>
      <p:sp>
        <p:nvSpPr>
          <p:cNvPr id="3503" name="Google Shape;3503;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 Main Components</a:t>
            </a:r>
            <a:endParaRPr/>
          </a:p>
        </p:txBody>
      </p:sp>
      <p:pic>
        <p:nvPicPr>
          <p:cNvPr id="3504" name="Google Shape;3504;p36"/>
          <p:cNvPicPr preferRelativeResize="0"/>
          <p:nvPr/>
        </p:nvPicPr>
        <p:blipFill>
          <a:blip r:embed="rId3">
            <a:alphaModFix/>
          </a:blip>
          <a:stretch>
            <a:fillRect/>
          </a:stretch>
        </p:blipFill>
        <p:spPr>
          <a:xfrm>
            <a:off x="434775" y="1211600"/>
            <a:ext cx="4634326" cy="2720300"/>
          </a:xfrm>
          <a:prstGeom prst="rect">
            <a:avLst/>
          </a:prstGeom>
          <a:noFill/>
          <a:ln>
            <a:noFill/>
          </a:ln>
        </p:spPr>
      </p:pic>
      <p:sp>
        <p:nvSpPr>
          <p:cNvPr id="3505" name="Google Shape;3505;p36"/>
          <p:cNvSpPr txBox="1"/>
          <p:nvPr/>
        </p:nvSpPr>
        <p:spPr>
          <a:xfrm>
            <a:off x="5438225" y="1211600"/>
            <a:ext cx="2909400" cy="2720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Asap"/>
              <a:buChar char="●"/>
            </a:pPr>
            <a:r>
              <a:rPr b="1" lang="en">
                <a:solidFill>
                  <a:schemeClr val="dk1"/>
                </a:solidFill>
                <a:latin typeface="Asap"/>
                <a:ea typeface="Asap"/>
                <a:cs typeface="Asap"/>
                <a:sym typeface="Asap"/>
              </a:rPr>
              <a:t>MultiThread Client</a:t>
            </a:r>
            <a:r>
              <a:rPr lang="en">
                <a:solidFill>
                  <a:schemeClr val="dk1"/>
                </a:solidFill>
                <a:latin typeface="Asap"/>
                <a:ea typeface="Asap"/>
                <a:cs typeface="Asap"/>
                <a:sym typeface="Asap"/>
              </a:rPr>
              <a:t>: Creates all the threads for making requests</a:t>
            </a:r>
            <a:endParaRPr>
              <a:solidFill>
                <a:schemeClr val="dk1"/>
              </a:solidFill>
              <a:latin typeface="Asap"/>
              <a:ea typeface="Asap"/>
              <a:cs typeface="Asap"/>
              <a:sym typeface="Asap"/>
            </a:endParaRPr>
          </a:p>
          <a:p>
            <a:pPr indent="-317500" lvl="0" marL="457200" rtl="0" algn="l">
              <a:lnSpc>
                <a:spcPct val="100000"/>
              </a:lnSpc>
              <a:spcBef>
                <a:spcPts val="1000"/>
              </a:spcBef>
              <a:spcAft>
                <a:spcPts val="0"/>
              </a:spcAft>
              <a:buClr>
                <a:schemeClr val="dk1"/>
              </a:buClr>
              <a:buSzPts val="1400"/>
              <a:buFont typeface="Asap"/>
              <a:buChar char="●"/>
            </a:pPr>
            <a:r>
              <a:rPr b="1" lang="en">
                <a:solidFill>
                  <a:schemeClr val="dk1"/>
                </a:solidFill>
                <a:latin typeface="Asap"/>
                <a:ea typeface="Asap"/>
                <a:cs typeface="Asap"/>
                <a:sym typeface="Asap"/>
              </a:rPr>
              <a:t>Single Client</a:t>
            </a:r>
            <a:r>
              <a:rPr lang="en">
                <a:solidFill>
                  <a:schemeClr val="dk1"/>
                </a:solidFill>
                <a:latin typeface="Asap"/>
                <a:ea typeface="Asap"/>
                <a:cs typeface="Asap"/>
                <a:sym typeface="Asap"/>
              </a:rPr>
              <a:t>: A single thread that handles all the POST album/review requests</a:t>
            </a:r>
            <a:endParaRPr>
              <a:solidFill>
                <a:schemeClr val="dk1"/>
              </a:solidFill>
              <a:latin typeface="Asap"/>
              <a:ea typeface="Asap"/>
              <a:cs typeface="Asap"/>
              <a:sym typeface="Asap"/>
            </a:endParaRPr>
          </a:p>
          <a:p>
            <a:pPr indent="-317500" lvl="0" marL="457200" rtl="0" algn="l">
              <a:lnSpc>
                <a:spcPct val="100000"/>
              </a:lnSpc>
              <a:spcBef>
                <a:spcPts val="1000"/>
              </a:spcBef>
              <a:spcAft>
                <a:spcPts val="1000"/>
              </a:spcAft>
              <a:buClr>
                <a:schemeClr val="dk1"/>
              </a:buClr>
              <a:buSzPts val="1400"/>
              <a:buFont typeface="Asap"/>
              <a:buChar char="●"/>
            </a:pPr>
            <a:r>
              <a:rPr b="1" lang="en">
                <a:solidFill>
                  <a:schemeClr val="dk1"/>
                </a:solidFill>
                <a:latin typeface="Asap"/>
                <a:ea typeface="Asap"/>
                <a:cs typeface="Asap"/>
                <a:sym typeface="Asap"/>
              </a:rPr>
              <a:t>Review Client</a:t>
            </a:r>
            <a:r>
              <a:rPr lang="en">
                <a:solidFill>
                  <a:schemeClr val="dk1"/>
                </a:solidFill>
                <a:latin typeface="Asap"/>
                <a:ea typeface="Asap"/>
                <a:cs typeface="Asap"/>
                <a:sym typeface="Asap"/>
              </a:rPr>
              <a:t>: A single thread that handles making GET review requests</a:t>
            </a:r>
            <a:endParaRPr>
              <a:solidFill>
                <a:schemeClr val="dk1"/>
              </a:solidFill>
              <a:latin typeface="Asap"/>
              <a:ea typeface="Asap"/>
              <a:cs typeface="Asap"/>
              <a:sym typeface="Asap"/>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9" name="Shape 3509"/>
        <p:cNvGrpSpPr/>
        <p:nvPr/>
      </p:nvGrpSpPr>
      <p:grpSpPr>
        <a:xfrm>
          <a:off x="0" y="0"/>
          <a:ext cx="0" cy="0"/>
          <a:chOff x="0" y="0"/>
          <a:chExt cx="0" cy="0"/>
        </a:xfrm>
      </p:grpSpPr>
      <p:sp>
        <p:nvSpPr>
          <p:cNvPr id="3510" name="Google Shape;351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Client - Three new GET threads</a:t>
            </a:r>
            <a:endParaRPr/>
          </a:p>
        </p:txBody>
      </p:sp>
      <p:sp>
        <p:nvSpPr>
          <p:cNvPr id="3511" name="Google Shape;3511;p37"/>
          <p:cNvSpPr txBox="1"/>
          <p:nvPr>
            <p:ph idx="5" type="subTitle"/>
          </p:nvPr>
        </p:nvSpPr>
        <p:spPr>
          <a:xfrm>
            <a:off x="3620250" y="1409401"/>
            <a:ext cx="2175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Single Client</a:t>
            </a:r>
            <a:endParaRPr/>
          </a:p>
        </p:txBody>
      </p:sp>
      <p:sp>
        <p:nvSpPr>
          <p:cNvPr id="3512" name="Google Shape;3512;p37"/>
          <p:cNvSpPr txBox="1"/>
          <p:nvPr>
            <p:ph idx="1" type="subTitle"/>
          </p:nvPr>
        </p:nvSpPr>
        <p:spPr>
          <a:xfrm>
            <a:off x="937625" y="1863970"/>
            <a:ext cx="2175300" cy="251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Start 3 GET review threads after the first thread group had finished</a:t>
            </a:r>
            <a:endParaRPr/>
          </a:p>
          <a:p>
            <a:pPr indent="-317500" lvl="0" marL="457200" rtl="0" algn="l">
              <a:spcBef>
                <a:spcPts val="1000"/>
              </a:spcBef>
              <a:spcAft>
                <a:spcPts val="1000"/>
              </a:spcAft>
              <a:buSzPts val="1400"/>
              <a:buChar char="●"/>
            </a:pPr>
            <a:r>
              <a:rPr lang="en"/>
              <a:t>Start a </a:t>
            </a:r>
            <a:r>
              <a:rPr b="1" lang="en"/>
              <a:t>CountDownLatch </a:t>
            </a:r>
            <a:r>
              <a:rPr lang="en"/>
              <a:t>to keep track of running POST threads</a:t>
            </a:r>
            <a:endParaRPr/>
          </a:p>
        </p:txBody>
      </p:sp>
      <p:sp>
        <p:nvSpPr>
          <p:cNvPr id="3513" name="Google Shape;3513;p37"/>
          <p:cNvSpPr txBox="1"/>
          <p:nvPr>
            <p:ph idx="2" type="subTitle"/>
          </p:nvPr>
        </p:nvSpPr>
        <p:spPr>
          <a:xfrm>
            <a:off x="3620250" y="1863978"/>
            <a:ext cx="2175300" cy="86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Call .countDown() when requests are finished</a:t>
            </a:r>
            <a:endParaRPr/>
          </a:p>
        </p:txBody>
      </p:sp>
      <p:sp>
        <p:nvSpPr>
          <p:cNvPr id="3514" name="Google Shape;3514;p37"/>
          <p:cNvSpPr txBox="1"/>
          <p:nvPr>
            <p:ph idx="3" type="subTitle"/>
          </p:nvPr>
        </p:nvSpPr>
        <p:spPr>
          <a:xfrm>
            <a:off x="6031075" y="1863971"/>
            <a:ext cx="2175300" cy="222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Keep sending GET review requests until all POST requests are finished (</a:t>
            </a:r>
            <a:r>
              <a:rPr b="1" lang="en"/>
              <a:t>CountDownLatch </a:t>
            </a:r>
            <a:r>
              <a:rPr lang="en"/>
              <a:t>is down to zero)</a:t>
            </a:r>
            <a:endParaRPr/>
          </a:p>
        </p:txBody>
      </p:sp>
      <p:sp>
        <p:nvSpPr>
          <p:cNvPr id="3515" name="Google Shape;3515;p37"/>
          <p:cNvSpPr txBox="1"/>
          <p:nvPr>
            <p:ph idx="4" type="subTitle"/>
          </p:nvPr>
        </p:nvSpPr>
        <p:spPr>
          <a:xfrm>
            <a:off x="937625" y="1409400"/>
            <a:ext cx="2447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MultiThread Client</a:t>
            </a:r>
            <a:endParaRPr/>
          </a:p>
        </p:txBody>
      </p:sp>
      <p:sp>
        <p:nvSpPr>
          <p:cNvPr id="3516" name="Google Shape;3516;p37"/>
          <p:cNvSpPr txBox="1"/>
          <p:nvPr>
            <p:ph idx="6" type="subTitle"/>
          </p:nvPr>
        </p:nvSpPr>
        <p:spPr>
          <a:xfrm>
            <a:off x="6031075" y="1409401"/>
            <a:ext cx="2175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Client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0" name="Shape 3520"/>
        <p:cNvGrpSpPr/>
        <p:nvPr/>
      </p:nvGrpSpPr>
      <p:grpSpPr>
        <a:xfrm>
          <a:off x="0" y="0"/>
          <a:ext cx="0" cy="0"/>
          <a:chOff x="0" y="0"/>
          <a:chExt cx="0" cy="0"/>
        </a:xfrm>
      </p:grpSpPr>
      <p:sp>
        <p:nvSpPr>
          <p:cNvPr id="3521" name="Google Shape;352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Client - Random albumId</a:t>
            </a:r>
            <a:endParaRPr/>
          </a:p>
        </p:txBody>
      </p:sp>
      <p:sp>
        <p:nvSpPr>
          <p:cNvPr id="3522" name="Google Shape;3522;p38"/>
          <p:cNvSpPr txBox="1"/>
          <p:nvPr>
            <p:ph idx="5" type="subTitle"/>
          </p:nvPr>
        </p:nvSpPr>
        <p:spPr>
          <a:xfrm>
            <a:off x="3620250" y="1409401"/>
            <a:ext cx="2175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Single Client</a:t>
            </a:r>
            <a:endParaRPr/>
          </a:p>
        </p:txBody>
      </p:sp>
      <p:sp>
        <p:nvSpPr>
          <p:cNvPr id="3523" name="Google Shape;3523;p38"/>
          <p:cNvSpPr txBox="1"/>
          <p:nvPr>
            <p:ph idx="1" type="subTitle"/>
          </p:nvPr>
        </p:nvSpPr>
        <p:spPr>
          <a:xfrm>
            <a:off x="937625" y="1863970"/>
            <a:ext cx="2175300" cy="251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Keeps a </a:t>
            </a:r>
            <a:r>
              <a:rPr b="1" lang="en"/>
              <a:t>BlockingQueue </a:t>
            </a:r>
            <a:r>
              <a:rPr lang="en"/>
              <a:t>with all the existing albumIds</a:t>
            </a:r>
            <a:endParaRPr/>
          </a:p>
        </p:txBody>
      </p:sp>
      <p:sp>
        <p:nvSpPr>
          <p:cNvPr id="3524" name="Google Shape;3524;p38"/>
          <p:cNvSpPr txBox="1"/>
          <p:nvPr>
            <p:ph idx="2" type="subTitle"/>
          </p:nvPr>
        </p:nvSpPr>
        <p:spPr>
          <a:xfrm>
            <a:off x="3620250" y="1863978"/>
            <a:ext cx="2175300" cy="86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POST a new album, then add the new albumId to the BlockingQueue</a:t>
            </a:r>
            <a:endParaRPr/>
          </a:p>
        </p:txBody>
      </p:sp>
      <p:sp>
        <p:nvSpPr>
          <p:cNvPr id="3525" name="Google Shape;3525;p38"/>
          <p:cNvSpPr txBox="1"/>
          <p:nvPr>
            <p:ph idx="3" type="subTitle"/>
          </p:nvPr>
        </p:nvSpPr>
        <p:spPr>
          <a:xfrm>
            <a:off x="6031075" y="1863971"/>
            <a:ext cx="2175300" cy="222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Get albumIds from the BlockingQueue</a:t>
            </a:r>
            <a:endParaRPr/>
          </a:p>
          <a:p>
            <a:pPr indent="-317500" lvl="0" marL="457200" rtl="0" algn="l">
              <a:spcBef>
                <a:spcPts val="1000"/>
              </a:spcBef>
              <a:spcAft>
                <a:spcPts val="1000"/>
              </a:spcAft>
              <a:buSzPts val="1400"/>
              <a:buChar char="●"/>
            </a:pPr>
            <a:r>
              <a:rPr lang="en"/>
              <a:t>a</a:t>
            </a:r>
            <a:r>
              <a:rPr lang="en"/>
              <a:t>lbumId should always be valid</a:t>
            </a:r>
            <a:endParaRPr/>
          </a:p>
        </p:txBody>
      </p:sp>
      <p:sp>
        <p:nvSpPr>
          <p:cNvPr id="3526" name="Google Shape;3526;p38"/>
          <p:cNvSpPr txBox="1"/>
          <p:nvPr>
            <p:ph idx="4" type="subTitle"/>
          </p:nvPr>
        </p:nvSpPr>
        <p:spPr>
          <a:xfrm>
            <a:off x="937625" y="1409400"/>
            <a:ext cx="2447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MultiThread Client</a:t>
            </a:r>
            <a:endParaRPr/>
          </a:p>
        </p:txBody>
      </p:sp>
      <p:sp>
        <p:nvSpPr>
          <p:cNvPr id="3527" name="Google Shape;3527;p38"/>
          <p:cNvSpPr txBox="1"/>
          <p:nvPr>
            <p:ph idx="6" type="subTitle"/>
          </p:nvPr>
        </p:nvSpPr>
        <p:spPr>
          <a:xfrm>
            <a:off x="6031075" y="1409401"/>
            <a:ext cx="2175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Client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1" name="Shape 3531"/>
        <p:cNvGrpSpPr/>
        <p:nvPr/>
      </p:nvGrpSpPr>
      <p:grpSpPr>
        <a:xfrm>
          <a:off x="0" y="0"/>
          <a:ext cx="0" cy="0"/>
          <a:chOff x="0" y="0"/>
          <a:chExt cx="0" cy="0"/>
        </a:xfrm>
      </p:grpSpPr>
      <p:sp>
        <p:nvSpPr>
          <p:cNvPr id="3532" name="Google Shape;3532;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Refactor to Kafka</a:t>
            </a:r>
            <a:endParaRPr/>
          </a:p>
        </p:txBody>
      </p:sp>
      <p:sp>
        <p:nvSpPr>
          <p:cNvPr id="3533" name="Google Shape;3533;p39"/>
          <p:cNvSpPr/>
          <p:nvPr/>
        </p:nvSpPr>
        <p:spPr>
          <a:xfrm>
            <a:off x="3691650" y="1422400"/>
            <a:ext cx="2497800" cy="2933400"/>
          </a:xfrm>
          <a:prstGeom prst="roundRect">
            <a:avLst>
              <a:gd fmla="val 16667"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4" name="Google Shape;3534;p39"/>
          <p:cNvSpPr/>
          <p:nvPr/>
        </p:nvSpPr>
        <p:spPr>
          <a:xfrm>
            <a:off x="1308775" y="2533167"/>
            <a:ext cx="1451400" cy="641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a:t>producer</a:t>
            </a:r>
            <a:endParaRPr/>
          </a:p>
        </p:txBody>
      </p:sp>
      <p:sp>
        <p:nvSpPr>
          <p:cNvPr id="3535" name="Google Shape;3535;p39"/>
          <p:cNvSpPr/>
          <p:nvPr/>
        </p:nvSpPr>
        <p:spPr>
          <a:xfrm>
            <a:off x="6753234" y="2577969"/>
            <a:ext cx="1299600" cy="641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consumer</a:t>
            </a:r>
            <a:endParaRPr/>
          </a:p>
        </p:txBody>
      </p:sp>
      <p:sp>
        <p:nvSpPr>
          <p:cNvPr id="3536" name="Google Shape;3536;p39"/>
          <p:cNvSpPr/>
          <p:nvPr/>
        </p:nvSpPr>
        <p:spPr>
          <a:xfrm>
            <a:off x="3943819" y="1670819"/>
            <a:ext cx="1993500" cy="87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broker1</a:t>
            </a:r>
            <a:endParaRPr/>
          </a:p>
        </p:txBody>
      </p:sp>
      <p:sp>
        <p:nvSpPr>
          <p:cNvPr id="3537" name="Google Shape;3537;p39"/>
          <p:cNvSpPr/>
          <p:nvPr/>
        </p:nvSpPr>
        <p:spPr>
          <a:xfrm>
            <a:off x="3943819" y="2920064"/>
            <a:ext cx="1993500" cy="87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broker2</a:t>
            </a:r>
            <a:endParaRPr/>
          </a:p>
        </p:txBody>
      </p:sp>
      <p:sp>
        <p:nvSpPr>
          <p:cNvPr id="3538" name="Google Shape;3538;p39"/>
          <p:cNvSpPr txBox="1"/>
          <p:nvPr/>
        </p:nvSpPr>
        <p:spPr>
          <a:xfrm>
            <a:off x="4062597" y="1961733"/>
            <a:ext cx="16428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595959"/>
              </a:solidFill>
            </a:endParaRPr>
          </a:p>
        </p:txBody>
      </p:sp>
      <p:sp>
        <p:nvSpPr>
          <p:cNvPr id="3539" name="Google Shape;3539;p39"/>
          <p:cNvSpPr/>
          <p:nvPr/>
        </p:nvSpPr>
        <p:spPr>
          <a:xfrm>
            <a:off x="4035242" y="1969934"/>
            <a:ext cx="1168500" cy="224700"/>
          </a:xfrm>
          <a:prstGeom prst="roundRect">
            <a:avLst>
              <a:gd fmla="val 16667" name="adj"/>
            </a:avLst>
          </a:prstGeom>
          <a:solidFill>
            <a:srgbClr val="EEFF4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595959"/>
                </a:solidFill>
              </a:rPr>
              <a:t>likes-topic</a:t>
            </a:r>
            <a:endParaRPr sz="1300">
              <a:highlight>
                <a:srgbClr val="FFFF00"/>
              </a:highlight>
            </a:endParaRPr>
          </a:p>
        </p:txBody>
      </p:sp>
      <p:cxnSp>
        <p:nvCxnSpPr>
          <p:cNvPr id="3540" name="Google Shape;3540;p39"/>
          <p:cNvCxnSpPr>
            <a:stCxn id="3534" idx="3"/>
            <a:endCxn id="3536" idx="1"/>
          </p:cNvCxnSpPr>
          <p:nvPr/>
        </p:nvCxnSpPr>
        <p:spPr>
          <a:xfrm flipH="1" rot="10800000">
            <a:off x="2760175" y="2110917"/>
            <a:ext cx="1183500" cy="742800"/>
          </a:xfrm>
          <a:prstGeom prst="straightConnector1">
            <a:avLst/>
          </a:prstGeom>
          <a:noFill/>
          <a:ln cap="flat" cmpd="sng" w="9525">
            <a:solidFill>
              <a:srgbClr val="595959"/>
            </a:solidFill>
            <a:prstDash val="solid"/>
            <a:round/>
            <a:headEnd len="med" w="med" type="none"/>
            <a:tailEnd len="med" w="med" type="triangle"/>
          </a:ln>
        </p:spPr>
      </p:cxnSp>
      <p:cxnSp>
        <p:nvCxnSpPr>
          <p:cNvPr id="3541" name="Google Shape;3541;p39"/>
          <p:cNvCxnSpPr/>
          <p:nvPr/>
        </p:nvCxnSpPr>
        <p:spPr>
          <a:xfrm>
            <a:off x="2760029" y="2853646"/>
            <a:ext cx="1006200" cy="451800"/>
          </a:xfrm>
          <a:prstGeom prst="straightConnector1">
            <a:avLst/>
          </a:prstGeom>
          <a:noFill/>
          <a:ln cap="flat" cmpd="sng" w="9525">
            <a:solidFill>
              <a:srgbClr val="595959"/>
            </a:solidFill>
            <a:prstDash val="solid"/>
            <a:round/>
            <a:headEnd len="med" w="med" type="none"/>
            <a:tailEnd len="med" w="med" type="triangle"/>
          </a:ln>
        </p:spPr>
      </p:cxnSp>
      <p:cxnSp>
        <p:nvCxnSpPr>
          <p:cNvPr id="3542" name="Google Shape;3542;p39"/>
          <p:cNvCxnSpPr>
            <a:stCxn id="3536" idx="3"/>
          </p:cNvCxnSpPr>
          <p:nvPr/>
        </p:nvCxnSpPr>
        <p:spPr>
          <a:xfrm>
            <a:off x="5937319" y="2110769"/>
            <a:ext cx="818700" cy="705600"/>
          </a:xfrm>
          <a:prstGeom prst="straightConnector1">
            <a:avLst/>
          </a:prstGeom>
          <a:noFill/>
          <a:ln cap="flat" cmpd="sng" w="9525">
            <a:solidFill>
              <a:srgbClr val="595959"/>
            </a:solidFill>
            <a:prstDash val="solid"/>
            <a:round/>
            <a:headEnd len="med" w="med" type="none"/>
            <a:tailEnd len="med" w="med" type="triangle"/>
          </a:ln>
        </p:spPr>
      </p:cxnSp>
      <p:cxnSp>
        <p:nvCxnSpPr>
          <p:cNvPr id="3543" name="Google Shape;3543;p39"/>
          <p:cNvCxnSpPr>
            <a:stCxn id="3537" idx="3"/>
            <a:endCxn id="3535" idx="1"/>
          </p:cNvCxnSpPr>
          <p:nvPr/>
        </p:nvCxnSpPr>
        <p:spPr>
          <a:xfrm flipH="1" rot="10800000">
            <a:off x="5937319" y="2898614"/>
            <a:ext cx="816000" cy="461400"/>
          </a:xfrm>
          <a:prstGeom prst="straightConnector1">
            <a:avLst/>
          </a:prstGeom>
          <a:noFill/>
          <a:ln cap="flat" cmpd="sng" w="9525">
            <a:solidFill>
              <a:srgbClr val="595959"/>
            </a:solidFill>
            <a:prstDash val="solid"/>
            <a:round/>
            <a:headEnd len="med" w="med" type="none"/>
            <a:tailEnd len="med" w="med" type="triangle"/>
          </a:ln>
        </p:spPr>
      </p:cxnSp>
      <p:sp>
        <p:nvSpPr>
          <p:cNvPr id="3544" name="Google Shape;3544;p39"/>
          <p:cNvSpPr txBox="1"/>
          <p:nvPr/>
        </p:nvSpPr>
        <p:spPr>
          <a:xfrm>
            <a:off x="4098607" y="960700"/>
            <a:ext cx="168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595959"/>
                </a:solidFill>
              </a:rPr>
              <a:t>kafka cluster</a:t>
            </a:r>
            <a:endParaRPr sz="1800">
              <a:solidFill>
                <a:srgbClr val="595959"/>
              </a:solidFill>
            </a:endParaRPr>
          </a:p>
        </p:txBody>
      </p:sp>
      <p:sp>
        <p:nvSpPr>
          <p:cNvPr id="3545" name="Google Shape;3545;p39"/>
          <p:cNvSpPr/>
          <p:nvPr/>
        </p:nvSpPr>
        <p:spPr>
          <a:xfrm>
            <a:off x="4035242" y="2231324"/>
            <a:ext cx="1183500" cy="224700"/>
          </a:xfrm>
          <a:prstGeom prst="roundRect">
            <a:avLst>
              <a:gd fmla="val 16667" name="adj"/>
            </a:avLst>
          </a:prstGeom>
          <a:solidFill>
            <a:srgbClr val="EEFF4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595959"/>
                </a:solidFill>
              </a:rPr>
              <a:t>dislikes-topic</a:t>
            </a:r>
            <a:endParaRPr sz="1300">
              <a:highlight>
                <a:srgbClr val="FFFF00"/>
              </a:highlight>
            </a:endParaRPr>
          </a:p>
        </p:txBody>
      </p:sp>
      <p:sp>
        <p:nvSpPr>
          <p:cNvPr id="3546" name="Google Shape;3546;p39"/>
          <p:cNvSpPr/>
          <p:nvPr/>
        </p:nvSpPr>
        <p:spPr>
          <a:xfrm>
            <a:off x="4035242" y="3227090"/>
            <a:ext cx="1168500" cy="224700"/>
          </a:xfrm>
          <a:prstGeom prst="roundRect">
            <a:avLst>
              <a:gd fmla="val 16667" name="adj"/>
            </a:avLst>
          </a:prstGeom>
          <a:solidFill>
            <a:srgbClr val="EEFF4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595959"/>
                </a:solidFill>
              </a:rPr>
              <a:t>likes-topic</a:t>
            </a:r>
            <a:endParaRPr sz="1300">
              <a:highlight>
                <a:srgbClr val="FFFF00"/>
              </a:highlight>
            </a:endParaRPr>
          </a:p>
        </p:txBody>
      </p:sp>
      <p:sp>
        <p:nvSpPr>
          <p:cNvPr id="3547" name="Google Shape;3547;p39"/>
          <p:cNvSpPr/>
          <p:nvPr/>
        </p:nvSpPr>
        <p:spPr>
          <a:xfrm>
            <a:off x="4035242" y="3488481"/>
            <a:ext cx="1183500" cy="224700"/>
          </a:xfrm>
          <a:prstGeom prst="roundRect">
            <a:avLst>
              <a:gd fmla="val 16667" name="adj"/>
            </a:avLst>
          </a:prstGeom>
          <a:solidFill>
            <a:srgbClr val="EEFF4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595959"/>
                </a:solidFill>
              </a:rPr>
              <a:t>dislikes-topic</a:t>
            </a:r>
            <a:endParaRPr sz="1300">
              <a:highlight>
                <a:srgbClr val="FFFF00"/>
              </a:highlight>
            </a:endParaRPr>
          </a:p>
        </p:txBody>
      </p:sp>
      <p:sp>
        <p:nvSpPr>
          <p:cNvPr id="3548" name="Google Shape;3548;p39"/>
          <p:cNvSpPr/>
          <p:nvPr/>
        </p:nvSpPr>
        <p:spPr>
          <a:xfrm>
            <a:off x="4348822" y="3998711"/>
            <a:ext cx="1183500" cy="224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595959"/>
                </a:solidFill>
              </a:rPr>
              <a:t>…..</a:t>
            </a:r>
            <a:endParaRPr sz="1300">
              <a:highlight>
                <a:srgbClr val="FF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2" name="Shape 3552"/>
        <p:cNvGrpSpPr/>
        <p:nvPr/>
      </p:nvGrpSpPr>
      <p:grpSpPr>
        <a:xfrm>
          <a:off x="0" y="0"/>
          <a:ext cx="0" cy="0"/>
          <a:chOff x="0" y="0"/>
          <a:chExt cx="0" cy="0"/>
        </a:xfrm>
      </p:grpSpPr>
      <p:sp>
        <p:nvSpPr>
          <p:cNvPr id="3553" name="Google Shape;3553;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Overview</a:t>
            </a:r>
            <a:endParaRPr/>
          </a:p>
        </p:txBody>
      </p:sp>
      <p:pic>
        <p:nvPicPr>
          <p:cNvPr id="3554" name="Google Shape;3554;p40"/>
          <p:cNvPicPr preferRelativeResize="0"/>
          <p:nvPr/>
        </p:nvPicPr>
        <p:blipFill>
          <a:blip r:embed="rId3">
            <a:alphaModFix/>
          </a:blip>
          <a:stretch>
            <a:fillRect/>
          </a:stretch>
        </p:blipFill>
        <p:spPr>
          <a:xfrm>
            <a:off x="780325" y="1656597"/>
            <a:ext cx="3791675" cy="2302828"/>
          </a:xfrm>
          <a:prstGeom prst="rect">
            <a:avLst/>
          </a:prstGeom>
          <a:noFill/>
          <a:ln>
            <a:noFill/>
          </a:ln>
        </p:spPr>
      </p:pic>
      <p:pic>
        <p:nvPicPr>
          <p:cNvPr id="3555" name="Google Shape;3555;p40"/>
          <p:cNvPicPr preferRelativeResize="0"/>
          <p:nvPr/>
        </p:nvPicPr>
        <p:blipFill>
          <a:blip r:embed="rId4">
            <a:alphaModFix/>
          </a:blip>
          <a:stretch>
            <a:fillRect/>
          </a:stretch>
        </p:blipFill>
        <p:spPr>
          <a:xfrm>
            <a:off x="4822875" y="1622126"/>
            <a:ext cx="3855900" cy="2371775"/>
          </a:xfrm>
          <a:prstGeom prst="rect">
            <a:avLst/>
          </a:prstGeom>
          <a:noFill/>
          <a:ln>
            <a:noFill/>
          </a:ln>
        </p:spPr>
      </p:pic>
      <p:sp>
        <p:nvSpPr>
          <p:cNvPr id="3556" name="Google Shape;3556;p40"/>
          <p:cNvSpPr txBox="1"/>
          <p:nvPr>
            <p:ph idx="4294967295" type="subTitle"/>
          </p:nvPr>
        </p:nvSpPr>
        <p:spPr>
          <a:xfrm>
            <a:off x="1418550" y="4081695"/>
            <a:ext cx="2175300" cy="31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l</a:t>
            </a:r>
            <a:r>
              <a:rPr lang="en"/>
              <a:t>ikeTable</a:t>
            </a:r>
            <a:endParaRPr/>
          </a:p>
        </p:txBody>
      </p:sp>
      <p:sp>
        <p:nvSpPr>
          <p:cNvPr id="3557" name="Google Shape;3557;p40"/>
          <p:cNvSpPr txBox="1"/>
          <p:nvPr>
            <p:ph idx="4294967295" type="subTitle"/>
          </p:nvPr>
        </p:nvSpPr>
        <p:spPr>
          <a:xfrm>
            <a:off x="5525450" y="4081695"/>
            <a:ext cx="2175300" cy="31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Dis</a:t>
            </a:r>
            <a:r>
              <a:rPr lang="en"/>
              <a:t>likeTable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1" name="Shape 3561"/>
        <p:cNvGrpSpPr/>
        <p:nvPr/>
      </p:nvGrpSpPr>
      <p:grpSpPr>
        <a:xfrm>
          <a:off x="0" y="0"/>
          <a:ext cx="0" cy="0"/>
          <a:chOff x="0" y="0"/>
          <a:chExt cx="0" cy="0"/>
        </a:xfrm>
      </p:grpSpPr>
      <p:sp>
        <p:nvSpPr>
          <p:cNvPr id="3562" name="Google Shape;3562;p41"/>
          <p:cNvSpPr txBox="1"/>
          <p:nvPr>
            <p:ph type="title"/>
          </p:nvPr>
        </p:nvSpPr>
        <p:spPr>
          <a:xfrm>
            <a:off x="713225" y="2031775"/>
            <a:ext cx="3712200" cy="159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Results</a:t>
            </a:r>
            <a:endParaRPr sz="4800"/>
          </a:p>
        </p:txBody>
      </p:sp>
      <p:sp>
        <p:nvSpPr>
          <p:cNvPr id="3563" name="Google Shape;3563;p41"/>
          <p:cNvSpPr txBox="1"/>
          <p:nvPr>
            <p:ph idx="2" type="title"/>
          </p:nvPr>
        </p:nvSpPr>
        <p:spPr>
          <a:xfrm>
            <a:off x="776475" y="1216350"/>
            <a:ext cx="1233300" cy="80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2</a:t>
            </a:r>
            <a:endParaRPr/>
          </a:p>
        </p:txBody>
      </p:sp>
      <p:grpSp>
        <p:nvGrpSpPr>
          <p:cNvPr id="3564" name="Google Shape;3564;p41"/>
          <p:cNvGrpSpPr/>
          <p:nvPr/>
        </p:nvGrpSpPr>
        <p:grpSpPr>
          <a:xfrm>
            <a:off x="5309625" y="391075"/>
            <a:ext cx="3503100" cy="4383600"/>
            <a:chOff x="5309625" y="391075"/>
            <a:chExt cx="3503100" cy="4383600"/>
          </a:xfrm>
        </p:grpSpPr>
        <p:grpSp>
          <p:nvGrpSpPr>
            <p:cNvPr id="3565" name="Google Shape;3565;p41"/>
            <p:cNvGrpSpPr/>
            <p:nvPr/>
          </p:nvGrpSpPr>
          <p:grpSpPr>
            <a:xfrm>
              <a:off x="5309625" y="391075"/>
              <a:ext cx="3503100" cy="4383600"/>
              <a:chOff x="5309625" y="391075"/>
              <a:chExt cx="3503100" cy="4383600"/>
            </a:xfrm>
          </p:grpSpPr>
          <p:sp>
            <p:nvSpPr>
              <p:cNvPr id="3566" name="Google Shape;3566;p41"/>
              <p:cNvSpPr/>
              <p:nvPr/>
            </p:nvSpPr>
            <p:spPr>
              <a:xfrm>
                <a:off x="5309625" y="391075"/>
                <a:ext cx="3503100" cy="43836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7" name="Google Shape;3567;p41"/>
              <p:cNvGrpSpPr/>
              <p:nvPr/>
            </p:nvGrpSpPr>
            <p:grpSpPr>
              <a:xfrm flipH="1" rot="10800000">
                <a:off x="5314549" y="395586"/>
                <a:ext cx="3493047" cy="4375061"/>
                <a:chOff x="697175" y="461850"/>
                <a:chExt cx="1672675" cy="2098250"/>
              </a:xfrm>
            </p:grpSpPr>
            <p:sp>
              <p:nvSpPr>
                <p:cNvPr id="3568" name="Google Shape;3568;p41"/>
                <p:cNvSpPr/>
                <p:nvPr/>
              </p:nvSpPr>
              <p:spPr>
                <a:xfrm>
                  <a:off x="1341150" y="2552100"/>
                  <a:ext cx="18000" cy="6525"/>
                </a:xfrm>
                <a:custGeom>
                  <a:rect b="b" l="l" r="r" t="t"/>
                  <a:pathLst>
                    <a:path extrusionOk="0" h="261" w="72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1"/>
                <p:cNvSpPr/>
                <p:nvPr/>
              </p:nvSpPr>
              <p:spPr>
                <a:xfrm>
                  <a:off x="1332375" y="2556175"/>
                  <a:ext cx="6350" cy="3425"/>
                </a:xfrm>
                <a:custGeom>
                  <a:rect b="b" l="l" r="r" t="t"/>
                  <a:pathLst>
                    <a:path extrusionOk="0" h="137" w="254">
                      <a:moveTo>
                        <a:pt x="59" y="1"/>
                      </a:moveTo>
                      <a:cubicBezTo>
                        <a:pt x="40" y="59"/>
                        <a:pt x="40" y="78"/>
                        <a:pt x="1" y="137"/>
                      </a:cubicBezTo>
                      <a:lnTo>
                        <a:pt x="254" y="137"/>
                      </a:lnTo>
                      <a:lnTo>
                        <a:pt x="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1"/>
                <p:cNvSpPr/>
                <p:nvPr/>
              </p:nvSpPr>
              <p:spPr>
                <a:xfrm>
                  <a:off x="1223925" y="2494400"/>
                  <a:ext cx="20950" cy="11450"/>
                </a:xfrm>
                <a:custGeom>
                  <a:rect b="b" l="l" r="r" t="t"/>
                  <a:pathLst>
                    <a:path extrusionOk="0" h="458" w="838">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1"/>
                <p:cNvSpPr/>
                <p:nvPr/>
              </p:nvSpPr>
              <p:spPr>
                <a:xfrm>
                  <a:off x="1233175" y="2490050"/>
                  <a:ext cx="19950" cy="11200"/>
                </a:xfrm>
                <a:custGeom>
                  <a:rect b="b" l="l" r="r" t="t"/>
                  <a:pathLst>
                    <a:path extrusionOk="0" h="448" w="798">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1"/>
                <p:cNvSpPr/>
                <p:nvPr/>
              </p:nvSpPr>
              <p:spPr>
                <a:xfrm>
                  <a:off x="898595" y="2557575"/>
                  <a:ext cx="19908" cy="1498"/>
                </a:xfrm>
                <a:custGeom>
                  <a:rect b="b" l="l" r="r" t="t"/>
                  <a:pathLst>
                    <a:path extrusionOk="0" h="106" w="796">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1"/>
                <p:cNvSpPr/>
                <p:nvPr/>
              </p:nvSpPr>
              <p:spPr>
                <a:xfrm>
                  <a:off x="1116925" y="2428150"/>
                  <a:ext cx="29200" cy="15550"/>
                </a:xfrm>
                <a:custGeom>
                  <a:rect b="b" l="l" r="r" t="t"/>
                  <a:pathLst>
                    <a:path extrusionOk="0" h="622" w="1168">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1"/>
                <p:cNvSpPr/>
                <p:nvPr/>
              </p:nvSpPr>
              <p:spPr>
                <a:xfrm>
                  <a:off x="1094050" y="2093150"/>
                  <a:ext cx="34075" cy="18500"/>
                </a:xfrm>
                <a:custGeom>
                  <a:rect b="b" l="l" r="r" t="t"/>
                  <a:pathLst>
                    <a:path extrusionOk="0" h="740" w="1363">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1"/>
                <p:cNvSpPr/>
                <p:nvPr/>
              </p:nvSpPr>
              <p:spPr>
                <a:xfrm>
                  <a:off x="1057100" y="2114550"/>
                  <a:ext cx="34075" cy="18125"/>
                </a:xfrm>
                <a:custGeom>
                  <a:rect b="b" l="l" r="r" t="t"/>
                  <a:pathLst>
                    <a:path extrusionOk="0" h="725" w="1363">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1"/>
                <p:cNvSpPr/>
                <p:nvPr/>
              </p:nvSpPr>
              <p:spPr>
                <a:xfrm>
                  <a:off x="888325" y="1452200"/>
                  <a:ext cx="112375" cy="66575"/>
                </a:xfrm>
                <a:custGeom>
                  <a:rect b="b" l="l" r="r" t="t"/>
                  <a:pathLst>
                    <a:path extrusionOk="0" h="2663" w="4495">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1"/>
                <p:cNvSpPr/>
                <p:nvPr/>
              </p:nvSpPr>
              <p:spPr>
                <a:xfrm>
                  <a:off x="697175" y="1468450"/>
                  <a:ext cx="332225" cy="195250"/>
                </a:xfrm>
                <a:custGeom>
                  <a:rect b="b" l="l" r="r" t="t"/>
                  <a:pathLst>
                    <a:path extrusionOk="0" h="7810" w="13289">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1"/>
                <p:cNvSpPr/>
                <p:nvPr/>
              </p:nvSpPr>
              <p:spPr>
                <a:xfrm>
                  <a:off x="697175" y="1419325"/>
                  <a:ext cx="245650" cy="146625"/>
                </a:xfrm>
                <a:custGeom>
                  <a:rect b="b" l="l" r="r" t="t"/>
                  <a:pathLst>
                    <a:path extrusionOk="0" h="5865" w="9826">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1"/>
                <p:cNvSpPr/>
                <p:nvPr/>
              </p:nvSpPr>
              <p:spPr>
                <a:xfrm>
                  <a:off x="722950" y="1435650"/>
                  <a:ext cx="248575" cy="144875"/>
                </a:xfrm>
                <a:custGeom>
                  <a:rect b="b" l="l" r="r" t="t"/>
                  <a:pathLst>
                    <a:path extrusionOk="0" h="5795" w="9943">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1"/>
                <p:cNvSpPr/>
                <p:nvPr/>
              </p:nvSpPr>
              <p:spPr>
                <a:xfrm>
                  <a:off x="882500" y="1485475"/>
                  <a:ext cx="175100" cy="102350"/>
                </a:xfrm>
                <a:custGeom>
                  <a:rect b="b" l="l" r="r" t="t"/>
                  <a:pathLst>
                    <a:path extrusionOk="0" h="4094" w="7004">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1"/>
                <p:cNvSpPr/>
                <p:nvPr/>
              </p:nvSpPr>
              <p:spPr>
                <a:xfrm>
                  <a:off x="697175" y="1502500"/>
                  <a:ext cx="389625" cy="229300"/>
                </a:xfrm>
                <a:custGeom>
                  <a:rect b="b" l="l" r="r" t="t"/>
                  <a:pathLst>
                    <a:path extrusionOk="0" h="9172" w="15585">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1"/>
                <p:cNvSpPr/>
                <p:nvPr/>
              </p:nvSpPr>
              <p:spPr>
                <a:xfrm>
                  <a:off x="697175" y="1519025"/>
                  <a:ext cx="418325" cy="246325"/>
                </a:xfrm>
                <a:custGeom>
                  <a:rect b="b" l="l" r="r" t="t"/>
                  <a:pathLst>
                    <a:path extrusionOk="0" h="9853" w="16733">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1"/>
                <p:cNvSpPr/>
                <p:nvPr/>
              </p:nvSpPr>
              <p:spPr>
                <a:xfrm>
                  <a:off x="704975" y="1535350"/>
                  <a:ext cx="439200" cy="254800"/>
                </a:xfrm>
                <a:custGeom>
                  <a:rect b="b" l="l" r="r" t="t"/>
                  <a:pathLst>
                    <a:path extrusionOk="0" h="10192" w="17568">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1"/>
                <p:cNvSpPr/>
                <p:nvPr/>
              </p:nvSpPr>
              <p:spPr>
                <a:xfrm>
                  <a:off x="927725" y="1551625"/>
                  <a:ext cx="245650" cy="143700"/>
                </a:xfrm>
                <a:custGeom>
                  <a:rect b="b" l="l" r="r" t="t"/>
                  <a:pathLst>
                    <a:path extrusionOk="0" h="5748" w="9826">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1"/>
                <p:cNvSpPr/>
                <p:nvPr/>
              </p:nvSpPr>
              <p:spPr>
                <a:xfrm>
                  <a:off x="829000" y="1568650"/>
                  <a:ext cx="373050" cy="216650"/>
                </a:xfrm>
                <a:custGeom>
                  <a:rect b="b" l="l" r="r" t="t"/>
                  <a:pathLst>
                    <a:path extrusionOk="0" h="8666" w="14922">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1"/>
                <p:cNvSpPr/>
                <p:nvPr/>
              </p:nvSpPr>
              <p:spPr>
                <a:xfrm>
                  <a:off x="1005550" y="1585200"/>
                  <a:ext cx="224725" cy="131025"/>
                </a:xfrm>
                <a:custGeom>
                  <a:rect b="b" l="l" r="r" t="t"/>
                  <a:pathLst>
                    <a:path extrusionOk="0" h="5241" w="8989">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1"/>
                <p:cNvSpPr/>
                <p:nvPr/>
              </p:nvSpPr>
              <p:spPr>
                <a:xfrm>
                  <a:off x="1092600" y="1602225"/>
                  <a:ext cx="166850" cy="97475"/>
                </a:xfrm>
                <a:custGeom>
                  <a:rect b="b" l="l" r="r" t="t"/>
                  <a:pathLst>
                    <a:path extrusionOk="0" h="3899" w="6674">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1"/>
                <p:cNvSpPr/>
                <p:nvPr/>
              </p:nvSpPr>
              <p:spPr>
                <a:xfrm>
                  <a:off x="741450" y="1618750"/>
                  <a:ext cx="546700" cy="316850"/>
                </a:xfrm>
                <a:custGeom>
                  <a:rect b="b" l="l" r="r" t="t"/>
                  <a:pathLst>
                    <a:path extrusionOk="0" h="12674" w="21868">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1"/>
                <p:cNvSpPr/>
                <p:nvPr/>
              </p:nvSpPr>
              <p:spPr>
                <a:xfrm>
                  <a:off x="870825" y="1635075"/>
                  <a:ext cx="446025" cy="258675"/>
                </a:xfrm>
                <a:custGeom>
                  <a:rect b="b" l="l" r="r" t="t"/>
                  <a:pathLst>
                    <a:path extrusionOk="0" h="10347" w="17841">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1"/>
                <p:cNvSpPr/>
                <p:nvPr/>
              </p:nvSpPr>
              <p:spPr>
                <a:xfrm>
                  <a:off x="1037150" y="1651325"/>
                  <a:ext cx="308400" cy="179700"/>
                </a:xfrm>
                <a:custGeom>
                  <a:rect b="b" l="l" r="r" t="t"/>
                  <a:pathLst>
                    <a:path extrusionOk="0" h="7188" w="12336">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1"/>
                <p:cNvSpPr/>
                <p:nvPr/>
              </p:nvSpPr>
              <p:spPr>
                <a:xfrm>
                  <a:off x="1163125" y="1668350"/>
                  <a:ext cx="211600" cy="123275"/>
                </a:xfrm>
                <a:custGeom>
                  <a:rect b="b" l="l" r="r" t="t"/>
                  <a:pathLst>
                    <a:path extrusionOk="0" h="4931" w="8464">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1"/>
                <p:cNvSpPr/>
                <p:nvPr/>
              </p:nvSpPr>
              <p:spPr>
                <a:xfrm>
                  <a:off x="697175" y="1684900"/>
                  <a:ext cx="705750" cy="412650"/>
                </a:xfrm>
                <a:custGeom>
                  <a:rect b="b" l="l" r="r" t="t"/>
                  <a:pathLst>
                    <a:path extrusionOk="0" h="16506" w="2823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1"/>
                <p:cNvSpPr/>
                <p:nvPr/>
              </p:nvSpPr>
              <p:spPr>
                <a:xfrm>
                  <a:off x="1258950" y="1701925"/>
                  <a:ext cx="173175" cy="101850"/>
                </a:xfrm>
                <a:custGeom>
                  <a:rect b="b" l="l" r="r" t="t"/>
                  <a:pathLst>
                    <a:path extrusionOk="0" h="4074" w="6927">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1"/>
                <p:cNvSpPr/>
                <p:nvPr/>
              </p:nvSpPr>
              <p:spPr>
                <a:xfrm>
                  <a:off x="1257000" y="1805700"/>
                  <a:ext cx="25" cy="25"/>
                </a:xfrm>
                <a:custGeom>
                  <a:rect b="b" l="l" r="r" t="t"/>
                  <a:pathLst>
                    <a:path extrusionOk="0" h="1" w="1">
                      <a:moveTo>
                        <a:pt x="0" y="1"/>
                      </a:move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1"/>
                <p:cNvSpPr/>
                <p:nvPr/>
              </p:nvSpPr>
              <p:spPr>
                <a:xfrm>
                  <a:off x="1341150" y="1717750"/>
                  <a:ext cx="119675" cy="70950"/>
                </a:xfrm>
                <a:custGeom>
                  <a:rect b="b" l="l" r="r" t="t"/>
                  <a:pathLst>
                    <a:path extrusionOk="0" h="2838" w="4787">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1"/>
                <p:cNvSpPr/>
                <p:nvPr/>
              </p:nvSpPr>
              <p:spPr>
                <a:xfrm>
                  <a:off x="2158250" y="1441225"/>
                  <a:ext cx="211600" cy="126675"/>
                </a:xfrm>
                <a:custGeom>
                  <a:rect b="b" l="l" r="r" t="t"/>
                  <a:pathLst>
                    <a:path extrusionOk="0" h="5067" w="8464">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1"/>
                <p:cNvSpPr/>
                <p:nvPr/>
              </p:nvSpPr>
              <p:spPr>
                <a:xfrm>
                  <a:off x="2129075" y="1457675"/>
                  <a:ext cx="240275" cy="142800"/>
                </a:xfrm>
                <a:custGeom>
                  <a:rect b="b" l="l" r="r" t="t"/>
                  <a:pathLst>
                    <a:path extrusionOk="0" h="5712" w="9611">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1"/>
                <p:cNvSpPr/>
                <p:nvPr/>
              </p:nvSpPr>
              <p:spPr>
                <a:xfrm>
                  <a:off x="2100375" y="1474125"/>
                  <a:ext cx="268500" cy="160400"/>
                </a:xfrm>
                <a:custGeom>
                  <a:rect b="b" l="l" r="r" t="t"/>
                  <a:pathLst>
                    <a:path extrusionOk="0" h="6416" w="1074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1"/>
                <p:cNvSpPr/>
                <p:nvPr/>
              </p:nvSpPr>
              <p:spPr>
                <a:xfrm>
                  <a:off x="2071675" y="1490825"/>
                  <a:ext cx="298175" cy="176775"/>
                </a:xfrm>
                <a:custGeom>
                  <a:rect b="b" l="l" r="r" t="t"/>
                  <a:pathLst>
                    <a:path extrusionOk="0" h="7071" w="11927">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1"/>
                <p:cNvSpPr/>
                <p:nvPr/>
              </p:nvSpPr>
              <p:spPr>
                <a:xfrm>
                  <a:off x="2042500" y="1507525"/>
                  <a:ext cx="325875" cy="191200"/>
                </a:xfrm>
                <a:custGeom>
                  <a:rect b="b" l="l" r="r" t="t"/>
                  <a:pathLst>
                    <a:path extrusionOk="0" h="7648" w="13035">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1"/>
                <p:cNvSpPr/>
                <p:nvPr/>
              </p:nvSpPr>
              <p:spPr>
                <a:xfrm>
                  <a:off x="2014275" y="1523925"/>
                  <a:ext cx="355075" cy="209825"/>
                </a:xfrm>
                <a:custGeom>
                  <a:rect b="b" l="l" r="r" t="t"/>
                  <a:pathLst>
                    <a:path extrusionOk="0" h="8393" w="14203">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1"/>
                <p:cNvSpPr/>
                <p:nvPr/>
              </p:nvSpPr>
              <p:spPr>
                <a:xfrm>
                  <a:off x="1985575" y="1540825"/>
                  <a:ext cx="375025" cy="217725"/>
                </a:xfrm>
                <a:custGeom>
                  <a:rect b="b" l="l" r="r" t="t"/>
                  <a:pathLst>
                    <a:path extrusionOk="0" h="8709" w="15001">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1"/>
                <p:cNvSpPr/>
                <p:nvPr/>
              </p:nvSpPr>
              <p:spPr>
                <a:xfrm>
                  <a:off x="1956400" y="1557850"/>
                  <a:ext cx="184375" cy="107325"/>
                </a:xfrm>
                <a:custGeom>
                  <a:rect b="b" l="l" r="r" t="t"/>
                  <a:pathLst>
                    <a:path extrusionOk="0" h="4293" w="7375">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1"/>
                <p:cNvSpPr/>
                <p:nvPr/>
              </p:nvSpPr>
              <p:spPr>
                <a:xfrm>
                  <a:off x="1927700" y="1574025"/>
                  <a:ext cx="327850" cy="190850"/>
                </a:xfrm>
                <a:custGeom>
                  <a:rect b="b" l="l" r="r" t="t"/>
                  <a:pathLst>
                    <a:path extrusionOk="0" h="7634" w="13114">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1"/>
                <p:cNvSpPr/>
                <p:nvPr/>
              </p:nvSpPr>
              <p:spPr>
                <a:xfrm>
                  <a:off x="1899000" y="1590550"/>
                  <a:ext cx="470850" cy="276450"/>
                </a:xfrm>
                <a:custGeom>
                  <a:rect b="b" l="l" r="r" t="t"/>
                  <a:pathLst>
                    <a:path extrusionOk="0" h="11058" w="18834">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1"/>
                <p:cNvSpPr/>
                <p:nvPr/>
              </p:nvSpPr>
              <p:spPr>
                <a:xfrm>
                  <a:off x="1869825" y="1607000"/>
                  <a:ext cx="233000" cy="135975"/>
                </a:xfrm>
                <a:custGeom>
                  <a:rect b="b" l="l" r="r" t="t"/>
                  <a:pathLst>
                    <a:path extrusionOk="0" h="5439" w="932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1"/>
                <p:cNvSpPr/>
                <p:nvPr/>
              </p:nvSpPr>
              <p:spPr>
                <a:xfrm>
                  <a:off x="1841625" y="1624000"/>
                  <a:ext cx="512175" cy="297475"/>
                </a:xfrm>
                <a:custGeom>
                  <a:rect b="b" l="l" r="r" t="t"/>
                  <a:pathLst>
                    <a:path extrusionOk="0" h="11899" w="20487">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1"/>
                <p:cNvSpPr/>
                <p:nvPr/>
              </p:nvSpPr>
              <p:spPr>
                <a:xfrm>
                  <a:off x="1812425" y="1641025"/>
                  <a:ext cx="370650" cy="214800"/>
                </a:xfrm>
                <a:custGeom>
                  <a:rect b="b" l="l" r="r" t="t"/>
                  <a:pathLst>
                    <a:path extrusionOk="0" h="8592" w="14826">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1"/>
                <p:cNvSpPr/>
                <p:nvPr/>
              </p:nvSpPr>
              <p:spPr>
                <a:xfrm>
                  <a:off x="1783750" y="1657100"/>
                  <a:ext cx="504375" cy="291625"/>
                </a:xfrm>
                <a:custGeom>
                  <a:rect b="b" l="l" r="r" t="t"/>
                  <a:pathLst>
                    <a:path extrusionOk="0" h="11665" w="20175">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1"/>
                <p:cNvSpPr/>
                <p:nvPr/>
              </p:nvSpPr>
              <p:spPr>
                <a:xfrm>
                  <a:off x="1755050" y="1674575"/>
                  <a:ext cx="504875" cy="292150"/>
                </a:xfrm>
                <a:custGeom>
                  <a:rect b="b" l="l" r="r" t="t"/>
                  <a:pathLst>
                    <a:path extrusionOk="0" h="11686" w="20195">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1"/>
                <p:cNvSpPr/>
                <p:nvPr/>
              </p:nvSpPr>
              <p:spPr>
                <a:xfrm>
                  <a:off x="1725850" y="1690775"/>
                  <a:ext cx="504900" cy="292475"/>
                </a:xfrm>
                <a:custGeom>
                  <a:rect b="b" l="l" r="r" t="t"/>
                  <a:pathLst>
                    <a:path extrusionOk="0" h="11699" w="20196">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1"/>
                <p:cNvSpPr/>
                <p:nvPr/>
              </p:nvSpPr>
              <p:spPr>
                <a:xfrm>
                  <a:off x="1697175" y="1707175"/>
                  <a:ext cx="504875" cy="292125"/>
                </a:xfrm>
                <a:custGeom>
                  <a:rect b="b" l="l" r="r" t="t"/>
                  <a:pathLst>
                    <a:path extrusionOk="0" h="11685" w="20195">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1"/>
                <p:cNvSpPr/>
                <p:nvPr/>
              </p:nvSpPr>
              <p:spPr>
                <a:xfrm>
                  <a:off x="1668950" y="1723725"/>
                  <a:ext cx="504400" cy="291625"/>
                </a:xfrm>
                <a:custGeom>
                  <a:rect b="b" l="l" r="r" t="t"/>
                  <a:pathLst>
                    <a:path extrusionOk="0" h="11665" w="20176">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1"/>
                <p:cNvSpPr/>
                <p:nvPr/>
              </p:nvSpPr>
              <p:spPr>
                <a:xfrm>
                  <a:off x="2186950" y="1424600"/>
                  <a:ext cx="182900" cy="110225"/>
                </a:xfrm>
                <a:custGeom>
                  <a:rect b="b" l="l" r="r" t="t"/>
                  <a:pathLst>
                    <a:path extrusionOk="0" h="4409" w="7316">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1"/>
                <p:cNvSpPr/>
                <p:nvPr/>
              </p:nvSpPr>
              <p:spPr>
                <a:xfrm>
                  <a:off x="2200575" y="1190425"/>
                  <a:ext cx="167800" cy="101200"/>
                </a:xfrm>
                <a:custGeom>
                  <a:rect b="b" l="l" r="r" t="t"/>
                  <a:pathLst>
                    <a:path extrusionOk="0" h="4048" w="6712">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1"/>
                <p:cNvSpPr/>
                <p:nvPr/>
              </p:nvSpPr>
              <p:spPr>
                <a:xfrm>
                  <a:off x="2173825" y="1223500"/>
                  <a:ext cx="89025" cy="53050"/>
                </a:xfrm>
                <a:custGeom>
                  <a:rect b="b" l="l" r="r" t="t"/>
                  <a:pathLst>
                    <a:path extrusionOk="0" h="2122" w="3561">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1"/>
                <p:cNvSpPr/>
                <p:nvPr/>
              </p:nvSpPr>
              <p:spPr>
                <a:xfrm>
                  <a:off x="2147050" y="1127700"/>
                  <a:ext cx="221325" cy="133275"/>
                </a:xfrm>
                <a:custGeom>
                  <a:rect b="b" l="l" r="r" t="t"/>
                  <a:pathLst>
                    <a:path extrusionOk="0" h="5331" w="8853">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1"/>
                <p:cNvSpPr/>
                <p:nvPr/>
              </p:nvSpPr>
              <p:spPr>
                <a:xfrm>
                  <a:off x="2119825" y="1096075"/>
                  <a:ext cx="249050" cy="148850"/>
                </a:xfrm>
                <a:custGeom>
                  <a:rect b="b" l="l" r="r" t="t"/>
                  <a:pathLst>
                    <a:path extrusionOk="0" h="5954" w="9962">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1"/>
                <p:cNvSpPr/>
                <p:nvPr/>
              </p:nvSpPr>
              <p:spPr>
                <a:xfrm>
                  <a:off x="1815350" y="1065425"/>
                  <a:ext cx="554000" cy="324925"/>
                </a:xfrm>
                <a:custGeom>
                  <a:rect b="b" l="l" r="r" t="t"/>
                  <a:pathLst>
                    <a:path extrusionOk="0" h="12997" w="2216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1"/>
                <p:cNvSpPr/>
                <p:nvPr/>
              </p:nvSpPr>
              <p:spPr>
                <a:xfrm>
                  <a:off x="1788600" y="1033825"/>
                  <a:ext cx="579775" cy="340475"/>
                </a:xfrm>
                <a:custGeom>
                  <a:rect b="b" l="l" r="r" t="t"/>
                  <a:pathLst>
                    <a:path extrusionOk="0" h="13619" w="23191">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1"/>
                <p:cNvSpPr/>
                <p:nvPr/>
              </p:nvSpPr>
              <p:spPr>
                <a:xfrm>
                  <a:off x="1761850" y="1055700"/>
                  <a:ext cx="522875" cy="303525"/>
                </a:xfrm>
                <a:custGeom>
                  <a:rect b="b" l="l" r="r" t="t"/>
                  <a:pathLst>
                    <a:path extrusionOk="0" h="12141" w="20915">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1"/>
                <p:cNvSpPr/>
                <p:nvPr/>
              </p:nvSpPr>
              <p:spPr>
                <a:xfrm>
                  <a:off x="1735100" y="1111150"/>
                  <a:ext cx="398850" cy="232525"/>
                </a:xfrm>
                <a:custGeom>
                  <a:rect b="b" l="l" r="r" t="t"/>
                  <a:pathLst>
                    <a:path extrusionOk="0" h="9301" w="15954">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1"/>
                <p:cNvSpPr/>
                <p:nvPr/>
              </p:nvSpPr>
              <p:spPr>
                <a:xfrm>
                  <a:off x="1707875" y="1051825"/>
                  <a:ext cx="475700" cy="276275"/>
                </a:xfrm>
                <a:custGeom>
                  <a:rect b="b" l="l" r="r" t="t"/>
                  <a:pathLst>
                    <a:path extrusionOk="0" h="11051" w="19028">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1"/>
                <p:cNvSpPr/>
                <p:nvPr/>
              </p:nvSpPr>
              <p:spPr>
                <a:xfrm>
                  <a:off x="1680625" y="974000"/>
                  <a:ext cx="584650" cy="339025"/>
                </a:xfrm>
                <a:custGeom>
                  <a:rect b="b" l="l" r="r" t="t"/>
                  <a:pathLst>
                    <a:path extrusionOk="0" h="13561" w="23386">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1"/>
                <p:cNvSpPr/>
                <p:nvPr/>
              </p:nvSpPr>
              <p:spPr>
                <a:xfrm>
                  <a:off x="1654375" y="879650"/>
                  <a:ext cx="714975" cy="417825"/>
                </a:xfrm>
                <a:custGeom>
                  <a:rect b="b" l="l" r="r" t="t"/>
                  <a:pathLst>
                    <a:path extrusionOk="0" h="16713" w="28599">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1"/>
                <p:cNvSpPr/>
                <p:nvPr/>
              </p:nvSpPr>
              <p:spPr>
                <a:xfrm>
                  <a:off x="1627625" y="853200"/>
                  <a:ext cx="737350" cy="428225"/>
                </a:xfrm>
                <a:custGeom>
                  <a:rect b="b" l="l" r="r" t="t"/>
                  <a:pathLst>
                    <a:path extrusionOk="0" h="17129" w="29494">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1"/>
                <p:cNvSpPr/>
                <p:nvPr/>
              </p:nvSpPr>
              <p:spPr>
                <a:xfrm>
                  <a:off x="1573150" y="1036250"/>
                  <a:ext cx="369175" cy="215000"/>
                </a:xfrm>
                <a:custGeom>
                  <a:rect b="b" l="l" r="r" t="t"/>
                  <a:pathLst>
                    <a:path extrusionOk="0" h="8600" w="14767">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1"/>
                <p:cNvSpPr/>
                <p:nvPr/>
              </p:nvSpPr>
              <p:spPr>
                <a:xfrm>
                  <a:off x="1588700" y="11943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1"/>
                <p:cNvSpPr/>
                <p:nvPr/>
              </p:nvSpPr>
              <p:spPr>
                <a:xfrm>
                  <a:off x="1546400" y="1225450"/>
                  <a:ext cx="14125" cy="9750"/>
                </a:xfrm>
                <a:custGeom>
                  <a:rect b="b" l="l" r="r" t="t"/>
                  <a:pathLst>
                    <a:path extrusionOk="0" h="390" w="565">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1"/>
                <p:cNvSpPr/>
                <p:nvPr/>
              </p:nvSpPr>
              <p:spPr>
                <a:xfrm>
                  <a:off x="1642200" y="1163200"/>
                  <a:ext cx="26775" cy="16075"/>
                </a:xfrm>
                <a:custGeom>
                  <a:rect b="b" l="l" r="r" t="t"/>
                  <a:pathLst>
                    <a:path extrusionOk="0" h="643" w="1071">
                      <a:moveTo>
                        <a:pt x="818" y="0"/>
                      </a:moveTo>
                      <a:lnTo>
                        <a:pt x="1" y="487"/>
                      </a:lnTo>
                      <a:lnTo>
                        <a:pt x="234" y="642"/>
                      </a:lnTo>
                      <a:lnTo>
                        <a:pt x="1071" y="156"/>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1"/>
                <p:cNvSpPr/>
                <p:nvPr/>
              </p:nvSpPr>
              <p:spPr>
                <a:xfrm>
                  <a:off x="1560975" y="1210375"/>
                  <a:ext cx="27750" cy="15100"/>
                </a:xfrm>
                <a:custGeom>
                  <a:rect b="b" l="l" r="r" t="t"/>
                  <a:pathLst>
                    <a:path extrusionOk="0" h="604" w="1110">
                      <a:moveTo>
                        <a:pt x="857" y="1"/>
                      </a:moveTo>
                      <a:lnTo>
                        <a:pt x="1" y="468"/>
                      </a:lnTo>
                      <a:lnTo>
                        <a:pt x="254" y="604"/>
                      </a:lnTo>
                      <a:lnTo>
                        <a:pt x="111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1"/>
                <p:cNvSpPr/>
                <p:nvPr/>
              </p:nvSpPr>
              <p:spPr>
                <a:xfrm>
                  <a:off x="1696200" y="1132550"/>
                  <a:ext cx="26775" cy="15600"/>
                </a:xfrm>
                <a:custGeom>
                  <a:rect b="b" l="l" r="r" t="t"/>
                  <a:pathLst>
                    <a:path extrusionOk="0" h="624" w="1071">
                      <a:moveTo>
                        <a:pt x="817" y="1"/>
                      </a:moveTo>
                      <a:lnTo>
                        <a:pt x="0" y="487"/>
                      </a:lnTo>
                      <a:lnTo>
                        <a:pt x="234" y="623"/>
                      </a:lnTo>
                      <a:lnTo>
                        <a:pt x="1070" y="137"/>
                      </a:lnTo>
                      <a:lnTo>
                        <a:pt x="8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1"/>
                <p:cNvSpPr/>
                <p:nvPr/>
              </p:nvSpPr>
              <p:spPr>
                <a:xfrm>
                  <a:off x="1722950" y="872825"/>
                  <a:ext cx="448450" cy="259750"/>
                </a:xfrm>
                <a:custGeom>
                  <a:rect b="b" l="l" r="r" t="t"/>
                  <a:pathLst>
                    <a:path extrusionOk="0" h="10390" w="17938">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1"/>
                <p:cNvSpPr/>
                <p:nvPr/>
              </p:nvSpPr>
              <p:spPr>
                <a:xfrm>
                  <a:off x="1615450" y="1179250"/>
                  <a:ext cx="26775" cy="15100"/>
                </a:xfrm>
                <a:custGeom>
                  <a:rect b="b" l="l" r="r" t="t"/>
                  <a:pathLst>
                    <a:path extrusionOk="0" h="604" w="1071">
                      <a:moveTo>
                        <a:pt x="818" y="0"/>
                      </a:moveTo>
                      <a:lnTo>
                        <a:pt x="1" y="467"/>
                      </a:lnTo>
                      <a:lnTo>
                        <a:pt x="234" y="604"/>
                      </a:lnTo>
                      <a:lnTo>
                        <a:pt x="1071" y="117"/>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1"/>
                <p:cNvSpPr/>
                <p:nvPr/>
              </p:nvSpPr>
              <p:spPr>
                <a:xfrm>
                  <a:off x="1668950" y="1148125"/>
                  <a:ext cx="27275" cy="15100"/>
                </a:xfrm>
                <a:custGeom>
                  <a:rect b="b" l="l" r="r" t="t"/>
                  <a:pathLst>
                    <a:path extrusionOk="0" h="604" w="1091">
                      <a:moveTo>
                        <a:pt x="837" y="0"/>
                      </a:moveTo>
                      <a:lnTo>
                        <a:pt x="1" y="467"/>
                      </a:lnTo>
                      <a:lnTo>
                        <a:pt x="234" y="603"/>
                      </a:lnTo>
                      <a:lnTo>
                        <a:pt x="1090"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1"/>
                <p:cNvSpPr/>
                <p:nvPr/>
              </p:nvSpPr>
              <p:spPr>
                <a:xfrm>
                  <a:off x="1588700" y="1163200"/>
                  <a:ext cx="26775" cy="16075"/>
                </a:xfrm>
                <a:custGeom>
                  <a:rect b="b" l="l" r="r" t="t"/>
                  <a:pathLst>
                    <a:path extrusionOk="0" h="643" w="1071">
                      <a:moveTo>
                        <a:pt x="818" y="0"/>
                      </a:moveTo>
                      <a:lnTo>
                        <a:pt x="1" y="487"/>
                      </a:lnTo>
                      <a:lnTo>
                        <a:pt x="234" y="642"/>
                      </a:lnTo>
                      <a:lnTo>
                        <a:pt x="1071" y="156"/>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1"/>
                <p:cNvSpPr/>
                <p:nvPr/>
              </p:nvSpPr>
              <p:spPr>
                <a:xfrm>
                  <a:off x="1560975" y="1179250"/>
                  <a:ext cx="27750" cy="15100"/>
                </a:xfrm>
                <a:custGeom>
                  <a:rect b="b" l="l" r="r" t="t"/>
                  <a:pathLst>
                    <a:path extrusionOk="0" h="604" w="1110">
                      <a:moveTo>
                        <a:pt x="857" y="0"/>
                      </a:moveTo>
                      <a:lnTo>
                        <a:pt x="1" y="467"/>
                      </a:lnTo>
                      <a:lnTo>
                        <a:pt x="254" y="604"/>
                      </a:lnTo>
                      <a:lnTo>
                        <a:pt x="1110" y="117"/>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1"/>
                <p:cNvSpPr/>
                <p:nvPr/>
              </p:nvSpPr>
              <p:spPr>
                <a:xfrm>
                  <a:off x="1696200" y="923425"/>
                  <a:ext cx="334150" cy="194075"/>
                </a:xfrm>
                <a:custGeom>
                  <a:rect b="b" l="l" r="r" t="t"/>
                  <a:pathLst>
                    <a:path extrusionOk="0" h="7763" w="13366">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1"/>
                <p:cNvSpPr/>
                <p:nvPr/>
              </p:nvSpPr>
              <p:spPr>
                <a:xfrm>
                  <a:off x="1642200" y="1132550"/>
                  <a:ext cx="26775" cy="15600"/>
                </a:xfrm>
                <a:custGeom>
                  <a:rect b="b" l="l" r="r" t="t"/>
                  <a:pathLst>
                    <a:path extrusionOk="0" h="624" w="1071">
                      <a:moveTo>
                        <a:pt x="818" y="1"/>
                      </a:moveTo>
                      <a:lnTo>
                        <a:pt x="1" y="487"/>
                      </a:lnTo>
                      <a:lnTo>
                        <a:pt x="234" y="623"/>
                      </a:lnTo>
                      <a:lnTo>
                        <a:pt x="1071" y="13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1"/>
                <p:cNvSpPr/>
                <p:nvPr/>
              </p:nvSpPr>
              <p:spPr>
                <a:xfrm>
                  <a:off x="1615450" y="1148125"/>
                  <a:ext cx="26775" cy="15100"/>
                </a:xfrm>
                <a:custGeom>
                  <a:rect b="b" l="l" r="r" t="t"/>
                  <a:pathLst>
                    <a:path extrusionOk="0" h="604" w="1071">
                      <a:moveTo>
                        <a:pt x="818" y="0"/>
                      </a:moveTo>
                      <a:lnTo>
                        <a:pt x="1" y="467"/>
                      </a:lnTo>
                      <a:lnTo>
                        <a:pt x="234" y="603"/>
                      </a:lnTo>
                      <a:lnTo>
                        <a:pt x="1071" y="117"/>
                      </a:lnTo>
                      <a:lnTo>
                        <a:pt x="8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1"/>
                <p:cNvSpPr/>
                <p:nvPr/>
              </p:nvSpPr>
              <p:spPr>
                <a:xfrm>
                  <a:off x="1519650" y="1209400"/>
                  <a:ext cx="14125" cy="9750"/>
                </a:xfrm>
                <a:custGeom>
                  <a:rect b="b" l="l" r="r" t="t"/>
                  <a:pathLst>
                    <a:path extrusionOk="0" h="390" w="565">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1"/>
                <p:cNvSpPr/>
                <p:nvPr/>
              </p:nvSpPr>
              <p:spPr>
                <a:xfrm>
                  <a:off x="1668950" y="1117475"/>
                  <a:ext cx="27275" cy="15100"/>
                </a:xfrm>
                <a:custGeom>
                  <a:rect b="b" l="l" r="r" t="t"/>
                  <a:pathLst>
                    <a:path extrusionOk="0" h="604" w="1091">
                      <a:moveTo>
                        <a:pt x="837" y="1"/>
                      </a:moveTo>
                      <a:lnTo>
                        <a:pt x="1" y="448"/>
                      </a:lnTo>
                      <a:lnTo>
                        <a:pt x="234" y="604"/>
                      </a:lnTo>
                      <a:lnTo>
                        <a:pt x="109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1"/>
                <p:cNvSpPr/>
                <p:nvPr/>
              </p:nvSpPr>
              <p:spPr>
                <a:xfrm>
                  <a:off x="1534225" y="11943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1"/>
                <p:cNvSpPr/>
                <p:nvPr/>
              </p:nvSpPr>
              <p:spPr>
                <a:xfrm>
                  <a:off x="1560975" y="1148125"/>
                  <a:ext cx="27750" cy="15100"/>
                </a:xfrm>
                <a:custGeom>
                  <a:rect b="b" l="l" r="r" t="t"/>
                  <a:pathLst>
                    <a:path extrusionOk="0" h="604" w="1110">
                      <a:moveTo>
                        <a:pt x="857" y="0"/>
                      </a:moveTo>
                      <a:lnTo>
                        <a:pt x="1" y="467"/>
                      </a:lnTo>
                      <a:lnTo>
                        <a:pt x="254" y="603"/>
                      </a:lnTo>
                      <a:lnTo>
                        <a:pt x="1110" y="117"/>
                      </a:lnTo>
                      <a:lnTo>
                        <a:pt x="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1"/>
                <p:cNvSpPr/>
                <p:nvPr/>
              </p:nvSpPr>
              <p:spPr>
                <a:xfrm>
                  <a:off x="1507475" y="1179250"/>
                  <a:ext cx="26775" cy="15100"/>
                </a:xfrm>
                <a:custGeom>
                  <a:rect b="b" l="l" r="r" t="t"/>
                  <a:pathLst>
                    <a:path extrusionOk="0" h="604" w="1071">
                      <a:moveTo>
                        <a:pt x="837" y="0"/>
                      </a:moveTo>
                      <a:lnTo>
                        <a:pt x="1" y="467"/>
                      </a:lnTo>
                      <a:lnTo>
                        <a:pt x="254" y="604"/>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1"/>
                <p:cNvSpPr/>
                <p:nvPr/>
              </p:nvSpPr>
              <p:spPr>
                <a:xfrm>
                  <a:off x="1492900" y="1194325"/>
                  <a:ext cx="14125" cy="9750"/>
                </a:xfrm>
                <a:custGeom>
                  <a:rect b="b" l="l" r="r" t="t"/>
                  <a:pathLst>
                    <a:path extrusionOk="0" h="390" w="565">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1"/>
                <p:cNvSpPr/>
                <p:nvPr/>
              </p:nvSpPr>
              <p:spPr>
                <a:xfrm>
                  <a:off x="1615450" y="1117475"/>
                  <a:ext cx="26775" cy="15100"/>
                </a:xfrm>
                <a:custGeom>
                  <a:rect b="b" l="l" r="r" t="t"/>
                  <a:pathLst>
                    <a:path extrusionOk="0" h="604" w="1071">
                      <a:moveTo>
                        <a:pt x="818" y="1"/>
                      </a:moveTo>
                      <a:lnTo>
                        <a:pt x="1" y="448"/>
                      </a:lnTo>
                      <a:lnTo>
                        <a:pt x="234" y="604"/>
                      </a:lnTo>
                      <a:lnTo>
                        <a:pt x="1071" y="11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1"/>
                <p:cNvSpPr/>
                <p:nvPr/>
              </p:nvSpPr>
              <p:spPr>
                <a:xfrm>
                  <a:off x="1668950" y="944825"/>
                  <a:ext cx="271425" cy="157125"/>
                </a:xfrm>
                <a:custGeom>
                  <a:rect b="b" l="l" r="r" t="t"/>
                  <a:pathLst>
                    <a:path extrusionOk="0" h="6285" w="10857">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1"/>
                <p:cNvSpPr/>
                <p:nvPr/>
              </p:nvSpPr>
              <p:spPr>
                <a:xfrm>
                  <a:off x="1534225" y="1163200"/>
                  <a:ext cx="26775" cy="16075"/>
                </a:xfrm>
                <a:custGeom>
                  <a:rect b="b" l="l" r="r" t="t"/>
                  <a:pathLst>
                    <a:path extrusionOk="0" h="643" w="1071">
                      <a:moveTo>
                        <a:pt x="837" y="0"/>
                      </a:moveTo>
                      <a:lnTo>
                        <a:pt x="1" y="487"/>
                      </a:lnTo>
                      <a:lnTo>
                        <a:pt x="254" y="642"/>
                      </a:lnTo>
                      <a:lnTo>
                        <a:pt x="1071"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1"/>
                <p:cNvSpPr/>
                <p:nvPr/>
              </p:nvSpPr>
              <p:spPr>
                <a:xfrm>
                  <a:off x="1588700" y="1132550"/>
                  <a:ext cx="26775" cy="15600"/>
                </a:xfrm>
                <a:custGeom>
                  <a:rect b="b" l="l" r="r" t="t"/>
                  <a:pathLst>
                    <a:path extrusionOk="0" h="624" w="1071">
                      <a:moveTo>
                        <a:pt x="818" y="1"/>
                      </a:moveTo>
                      <a:lnTo>
                        <a:pt x="1" y="487"/>
                      </a:lnTo>
                      <a:lnTo>
                        <a:pt x="234" y="623"/>
                      </a:lnTo>
                      <a:lnTo>
                        <a:pt x="1071" y="13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1"/>
                <p:cNvSpPr/>
                <p:nvPr/>
              </p:nvSpPr>
              <p:spPr>
                <a:xfrm>
                  <a:off x="1642200" y="11014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1"/>
                <p:cNvSpPr/>
                <p:nvPr/>
              </p:nvSpPr>
              <p:spPr>
                <a:xfrm>
                  <a:off x="1480725" y="1163200"/>
                  <a:ext cx="26775" cy="16075"/>
                </a:xfrm>
                <a:custGeom>
                  <a:rect b="b" l="l" r="r" t="t"/>
                  <a:pathLst>
                    <a:path extrusionOk="0" h="643" w="1071">
                      <a:moveTo>
                        <a:pt x="837" y="0"/>
                      </a:moveTo>
                      <a:lnTo>
                        <a:pt x="1" y="487"/>
                      </a:lnTo>
                      <a:lnTo>
                        <a:pt x="254" y="642"/>
                      </a:lnTo>
                      <a:lnTo>
                        <a:pt x="1071" y="156"/>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1"/>
                <p:cNvSpPr/>
                <p:nvPr/>
              </p:nvSpPr>
              <p:spPr>
                <a:xfrm>
                  <a:off x="1507475" y="1148125"/>
                  <a:ext cx="26775" cy="15100"/>
                </a:xfrm>
                <a:custGeom>
                  <a:rect b="b" l="l" r="r" t="t"/>
                  <a:pathLst>
                    <a:path extrusionOk="0" h="604" w="1071">
                      <a:moveTo>
                        <a:pt x="837" y="0"/>
                      </a:moveTo>
                      <a:lnTo>
                        <a:pt x="1" y="467"/>
                      </a:lnTo>
                      <a:lnTo>
                        <a:pt x="254" y="603"/>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1"/>
                <p:cNvSpPr/>
                <p:nvPr/>
              </p:nvSpPr>
              <p:spPr>
                <a:xfrm>
                  <a:off x="1641725" y="763875"/>
                  <a:ext cx="557900" cy="322500"/>
                </a:xfrm>
                <a:custGeom>
                  <a:rect b="b" l="l" r="r" t="t"/>
                  <a:pathLst>
                    <a:path extrusionOk="0" h="12900" w="22316">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1"/>
                <p:cNvSpPr/>
                <p:nvPr/>
              </p:nvSpPr>
              <p:spPr>
                <a:xfrm>
                  <a:off x="1615450" y="1086350"/>
                  <a:ext cx="26775" cy="15100"/>
                </a:xfrm>
                <a:custGeom>
                  <a:rect b="b" l="l" r="r" t="t"/>
                  <a:pathLst>
                    <a:path extrusionOk="0" h="604" w="1071">
                      <a:moveTo>
                        <a:pt x="818" y="1"/>
                      </a:moveTo>
                      <a:lnTo>
                        <a:pt x="1" y="467"/>
                      </a:lnTo>
                      <a:lnTo>
                        <a:pt x="234" y="604"/>
                      </a:lnTo>
                      <a:lnTo>
                        <a:pt x="1071" y="117"/>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1"/>
                <p:cNvSpPr/>
                <p:nvPr/>
              </p:nvSpPr>
              <p:spPr>
                <a:xfrm>
                  <a:off x="1534225" y="1132550"/>
                  <a:ext cx="26775" cy="15600"/>
                </a:xfrm>
                <a:custGeom>
                  <a:rect b="b" l="l" r="r" t="t"/>
                  <a:pathLst>
                    <a:path extrusionOk="0" h="624" w="1071">
                      <a:moveTo>
                        <a:pt x="837" y="1"/>
                      </a:moveTo>
                      <a:lnTo>
                        <a:pt x="1" y="487"/>
                      </a:lnTo>
                      <a:lnTo>
                        <a:pt x="254"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1"/>
                <p:cNvSpPr/>
                <p:nvPr/>
              </p:nvSpPr>
              <p:spPr>
                <a:xfrm>
                  <a:off x="1588700" y="1101425"/>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1"/>
                <p:cNvSpPr/>
                <p:nvPr/>
              </p:nvSpPr>
              <p:spPr>
                <a:xfrm>
                  <a:off x="1466150" y="1178775"/>
                  <a:ext cx="14125" cy="9750"/>
                </a:xfrm>
                <a:custGeom>
                  <a:rect b="b" l="l" r="r" t="t"/>
                  <a:pathLst>
                    <a:path extrusionOk="0" h="390" w="565">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1"/>
                <p:cNvSpPr/>
                <p:nvPr/>
              </p:nvSpPr>
              <p:spPr>
                <a:xfrm>
                  <a:off x="1560975" y="1117475"/>
                  <a:ext cx="27750" cy="15100"/>
                </a:xfrm>
                <a:custGeom>
                  <a:rect b="b" l="l" r="r" t="t"/>
                  <a:pathLst>
                    <a:path extrusionOk="0" h="604" w="1110">
                      <a:moveTo>
                        <a:pt x="857" y="1"/>
                      </a:moveTo>
                      <a:lnTo>
                        <a:pt x="1" y="448"/>
                      </a:lnTo>
                      <a:lnTo>
                        <a:pt x="254" y="604"/>
                      </a:lnTo>
                      <a:lnTo>
                        <a:pt x="1110" y="11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1"/>
                <p:cNvSpPr/>
                <p:nvPr/>
              </p:nvSpPr>
              <p:spPr>
                <a:xfrm>
                  <a:off x="1560975" y="1086350"/>
                  <a:ext cx="27750" cy="15100"/>
                </a:xfrm>
                <a:custGeom>
                  <a:rect b="b" l="l" r="r" t="t"/>
                  <a:pathLst>
                    <a:path extrusionOk="0" h="604" w="1110">
                      <a:moveTo>
                        <a:pt x="857" y="1"/>
                      </a:moveTo>
                      <a:lnTo>
                        <a:pt x="1" y="467"/>
                      </a:lnTo>
                      <a:lnTo>
                        <a:pt x="254" y="604"/>
                      </a:lnTo>
                      <a:lnTo>
                        <a:pt x="1110" y="11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1"/>
                <p:cNvSpPr/>
                <p:nvPr/>
              </p:nvSpPr>
              <p:spPr>
                <a:xfrm>
                  <a:off x="1534225" y="11014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1"/>
                <p:cNvSpPr/>
                <p:nvPr/>
              </p:nvSpPr>
              <p:spPr>
                <a:xfrm>
                  <a:off x="1615450" y="671475"/>
                  <a:ext cx="446525" cy="398850"/>
                </a:xfrm>
                <a:custGeom>
                  <a:rect b="b" l="l" r="r" t="t"/>
                  <a:pathLst>
                    <a:path extrusionOk="0" h="15954" w="17861">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1"/>
                <p:cNvSpPr/>
                <p:nvPr/>
              </p:nvSpPr>
              <p:spPr>
                <a:xfrm>
                  <a:off x="1480725" y="1132550"/>
                  <a:ext cx="26775" cy="15600"/>
                </a:xfrm>
                <a:custGeom>
                  <a:rect b="b" l="l" r="r" t="t"/>
                  <a:pathLst>
                    <a:path extrusionOk="0" h="624" w="1071">
                      <a:moveTo>
                        <a:pt x="837" y="1"/>
                      </a:moveTo>
                      <a:lnTo>
                        <a:pt x="1" y="487"/>
                      </a:lnTo>
                      <a:lnTo>
                        <a:pt x="254" y="623"/>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1"/>
                <p:cNvSpPr/>
                <p:nvPr/>
              </p:nvSpPr>
              <p:spPr>
                <a:xfrm>
                  <a:off x="1507475" y="1117475"/>
                  <a:ext cx="26775" cy="15100"/>
                </a:xfrm>
                <a:custGeom>
                  <a:rect b="b" l="l" r="r" t="t"/>
                  <a:pathLst>
                    <a:path extrusionOk="0" h="604" w="1071">
                      <a:moveTo>
                        <a:pt x="837" y="1"/>
                      </a:moveTo>
                      <a:lnTo>
                        <a:pt x="1" y="448"/>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1"/>
                <p:cNvSpPr/>
                <p:nvPr/>
              </p:nvSpPr>
              <p:spPr>
                <a:xfrm>
                  <a:off x="1453975" y="1148125"/>
                  <a:ext cx="26775" cy="15100"/>
                </a:xfrm>
                <a:custGeom>
                  <a:rect b="b" l="l" r="r" t="t"/>
                  <a:pathLst>
                    <a:path extrusionOk="0" h="604" w="1071">
                      <a:moveTo>
                        <a:pt x="837" y="0"/>
                      </a:moveTo>
                      <a:lnTo>
                        <a:pt x="1" y="467"/>
                      </a:lnTo>
                      <a:lnTo>
                        <a:pt x="254" y="603"/>
                      </a:lnTo>
                      <a:lnTo>
                        <a:pt x="1071" y="117"/>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1"/>
                <p:cNvSpPr/>
                <p:nvPr/>
              </p:nvSpPr>
              <p:spPr>
                <a:xfrm>
                  <a:off x="1438900" y="1163200"/>
                  <a:ext cx="14125" cy="9750"/>
                </a:xfrm>
                <a:custGeom>
                  <a:rect b="b" l="l" r="r" t="t"/>
                  <a:pathLst>
                    <a:path extrusionOk="0" h="390" w="565">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1"/>
                <p:cNvSpPr/>
                <p:nvPr/>
              </p:nvSpPr>
              <p:spPr>
                <a:xfrm>
                  <a:off x="1588700" y="1070300"/>
                  <a:ext cx="26775" cy="16075"/>
                </a:xfrm>
                <a:custGeom>
                  <a:rect b="b" l="l" r="r" t="t"/>
                  <a:pathLst>
                    <a:path extrusionOk="0" h="643" w="1071">
                      <a:moveTo>
                        <a:pt x="818" y="1"/>
                      </a:moveTo>
                      <a:lnTo>
                        <a:pt x="1" y="487"/>
                      </a:lnTo>
                      <a:lnTo>
                        <a:pt x="234" y="643"/>
                      </a:lnTo>
                      <a:lnTo>
                        <a:pt x="1071" y="156"/>
                      </a:lnTo>
                      <a:lnTo>
                        <a:pt x="8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1"/>
                <p:cNvSpPr/>
                <p:nvPr/>
              </p:nvSpPr>
              <p:spPr>
                <a:xfrm>
                  <a:off x="1480725" y="1101425"/>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1"/>
                <p:cNvSpPr/>
                <p:nvPr/>
              </p:nvSpPr>
              <p:spPr>
                <a:xfrm>
                  <a:off x="1534225" y="1070300"/>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1"/>
                <p:cNvSpPr/>
                <p:nvPr/>
              </p:nvSpPr>
              <p:spPr>
                <a:xfrm>
                  <a:off x="1453975" y="1117475"/>
                  <a:ext cx="26775" cy="15100"/>
                </a:xfrm>
                <a:custGeom>
                  <a:rect b="b" l="l" r="r" t="t"/>
                  <a:pathLst>
                    <a:path extrusionOk="0" h="604" w="1071">
                      <a:moveTo>
                        <a:pt x="837" y="1"/>
                      </a:moveTo>
                      <a:lnTo>
                        <a:pt x="1" y="448"/>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1"/>
                <p:cNvSpPr/>
                <p:nvPr/>
              </p:nvSpPr>
              <p:spPr>
                <a:xfrm>
                  <a:off x="1412150" y="1147625"/>
                  <a:ext cx="14125" cy="9750"/>
                </a:xfrm>
                <a:custGeom>
                  <a:rect b="b" l="l" r="r" t="t"/>
                  <a:pathLst>
                    <a:path extrusionOk="0" h="390" w="565">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1"/>
                <p:cNvSpPr/>
                <p:nvPr/>
              </p:nvSpPr>
              <p:spPr>
                <a:xfrm>
                  <a:off x="1426750" y="1132550"/>
                  <a:ext cx="27250" cy="15600"/>
                </a:xfrm>
                <a:custGeom>
                  <a:rect b="b" l="l" r="r" t="t"/>
                  <a:pathLst>
                    <a:path extrusionOk="0" h="624" w="1090">
                      <a:moveTo>
                        <a:pt x="856" y="1"/>
                      </a:moveTo>
                      <a:lnTo>
                        <a:pt x="0" y="487"/>
                      </a:lnTo>
                      <a:lnTo>
                        <a:pt x="253" y="623"/>
                      </a:lnTo>
                      <a:lnTo>
                        <a:pt x="1090" y="137"/>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1"/>
                <p:cNvSpPr/>
                <p:nvPr/>
              </p:nvSpPr>
              <p:spPr>
                <a:xfrm>
                  <a:off x="1560975" y="1054725"/>
                  <a:ext cx="27750" cy="15600"/>
                </a:xfrm>
                <a:custGeom>
                  <a:rect b="b" l="l" r="r" t="t"/>
                  <a:pathLst>
                    <a:path extrusionOk="0" h="624" w="1110">
                      <a:moveTo>
                        <a:pt x="857" y="1"/>
                      </a:moveTo>
                      <a:lnTo>
                        <a:pt x="1" y="487"/>
                      </a:lnTo>
                      <a:lnTo>
                        <a:pt x="254" y="624"/>
                      </a:lnTo>
                      <a:lnTo>
                        <a:pt x="1110" y="137"/>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1"/>
                <p:cNvSpPr/>
                <p:nvPr/>
              </p:nvSpPr>
              <p:spPr>
                <a:xfrm>
                  <a:off x="1507475" y="1086350"/>
                  <a:ext cx="26775" cy="15100"/>
                </a:xfrm>
                <a:custGeom>
                  <a:rect b="b" l="l" r="r" t="t"/>
                  <a:pathLst>
                    <a:path extrusionOk="0" h="604" w="1071">
                      <a:moveTo>
                        <a:pt x="837" y="1"/>
                      </a:moveTo>
                      <a:lnTo>
                        <a:pt x="1" y="467"/>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1"/>
                <p:cNvSpPr/>
                <p:nvPr/>
              </p:nvSpPr>
              <p:spPr>
                <a:xfrm>
                  <a:off x="1587725" y="898600"/>
                  <a:ext cx="271425" cy="156650"/>
                </a:xfrm>
                <a:custGeom>
                  <a:rect b="b" l="l" r="r" t="t"/>
                  <a:pathLst>
                    <a:path extrusionOk="0" h="6266" w="10857">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1"/>
                <p:cNvSpPr/>
                <p:nvPr/>
              </p:nvSpPr>
              <p:spPr>
                <a:xfrm>
                  <a:off x="1534225" y="1039650"/>
                  <a:ext cx="26775" cy="15100"/>
                </a:xfrm>
                <a:custGeom>
                  <a:rect b="b" l="l" r="r" t="t"/>
                  <a:pathLst>
                    <a:path extrusionOk="0" h="604" w="1071">
                      <a:moveTo>
                        <a:pt x="837" y="1"/>
                      </a:moveTo>
                      <a:lnTo>
                        <a:pt x="1" y="487"/>
                      </a:lnTo>
                      <a:lnTo>
                        <a:pt x="254" y="60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1"/>
                <p:cNvSpPr/>
                <p:nvPr/>
              </p:nvSpPr>
              <p:spPr>
                <a:xfrm>
                  <a:off x="1480725" y="1070300"/>
                  <a:ext cx="26775" cy="16075"/>
                </a:xfrm>
                <a:custGeom>
                  <a:rect b="b" l="l" r="r" t="t"/>
                  <a:pathLst>
                    <a:path extrusionOk="0" h="643" w="1071">
                      <a:moveTo>
                        <a:pt x="837" y="1"/>
                      </a:moveTo>
                      <a:lnTo>
                        <a:pt x="1" y="487"/>
                      </a:lnTo>
                      <a:lnTo>
                        <a:pt x="254" y="643"/>
                      </a:lnTo>
                      <a:lnTo>
                        <a:pt x="1071" y="156"/>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1"/>
                <p:cNvSpPr/>
                <p:nvPr/>
              </p:nvSpPr>
              <p:spPr>
                <a:xfrm>
                  <a:off x="1426750" y="1101425"/>
                  <a:ext cx="27250" cy="16075"/>
                </a:xfrm>
                <a:custGeom>
                  <a:rect b="b" l="l" r="r" t="t"/>
                  <a:pathLst>
                    <a:path extrusionOk="0" h="643" w="1090">
                      <a:moveTo>
                        <a:pt x="856" y="1"/>
                      </a:moveTo>
                      <a:lnTo>
                        <a:pt x="0" y="487"/>
                      </a:lnTo>
                      <a:lnTo>
                        <a:pt x="253" y="643"/>
                      </a:lnTo>
                      <a:lnTo>
                        <a:pt x="1090" y="156"/>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1"/>
                <p:cNvSpPr/>
                <p:nvPr/>
              </p:nvSpPr>
              <p:spPr>
                <a:xfrm>
                  <a:off x="1400000" y="1117475"/>
                  <a:ext cx="26775" cy="15100"/>
                </a:xfrm>
                <a:custGeom>
                  <a:rect b="b" l="l" r="r" t="t"/>
                  <a:pathLst>
                    <a:path extrusionOk="0" h="604" w="1071">
                      <a:moveTo>
                        <a:pt x="837" y="1"/>
                      </a:moveTo>
                      <a:lnTo>
                        <a:pt x="0" y="448"/>
                      </a:lnTo>
                      <a:lnTo>
                        <a:pt x="253" y="604"/>
                      </a:lnTo>
                      <a:lnTo>
                        <a:pt x="1070"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1"/>
                <p:cNvSpPr/>
                <p:nvPr/>
              </p:nvSpPr>
              <p:spPr>
                <a:xfrm>
                  <a:off x="1385400" y="1132550"/>
                  <a:ext cx="14125" cy="9750"/>
                </a:xfrm>
                <a:custGeom>
                  <a:rect b="b" l="l" r="r" t="t"/>
                  <a:pathLst>
                    <a:path extrusionOk="0" h="390" w="565">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1"/>
                <p:cNvSpPr/>
                <p:nvPr/>
              </p:nvSpPr>
              <p:spPr>
                <a:xfrm>
                  <a:off x="1561950" y="931200"/>
                  <a:ext cx="185825" cy="107500"/>
                </a:xfrm>
                <a:custGeom>
                  <a:rect b="b" l="l" r="r" t="t"/>
                  <a:pathLst>
                    <a:path extrusionOk="0" h="4300" w="7433">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1"/>
                <p:cNvSpPr/>
                <p:nvPr/>
              </p:nvSpPr>
              <p:spPr>
                <a:xfrm>
                  <a:off x="1453975" y="1086350"/>
                  <a:ext cx="26775" cy="15100"/>
                </a:xfrm>
                <a:custGeom>
                  <a:rect b="b" l="l" r="r" t="t"/>
                  <a:pathLst>
                    <a:path extrusionOk="0" h="604" w="1071">
                      <a:moveTo>
                        <a:pt x="837" y="1"/>
                      </a:moveTo>
                      <a:lnTo>
                        <a:pt x="1" y="467"/>
                      </a:lnTo>
                      <a:lnTo>
                        <a:pt x="254" y="604"/>
                      </a:lnTo>
                      <a:lnTo>
                        <a:pt x="1071" y="11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1"/>
                <p:cNvSpPr/>
                <p:nvPr/>
              </p:nvSpPr>
              <p:spPr>
                <a:xfrm>
                  <a:off x="1507475" y="1054725"/>
                  <a:ext cx="26775" cy="15600"/>
                </a:xfrm>
                <a:custGeom>
                  <a:rect b="b" l="l" r="r" t="t"/>
                  <a:pathLst>
                    <a:path extrusionOk="0" h="624" w="1071">
                      <a:moveTo>
                        <a:pt x="837" y="1"/>
                      </a:moveTo>
                      <a:lnTo>
                        <a:pt x="1" y="487"/>
                      </a:lnTo>
                      <a:lnTo>
                        <a:pt x="254" y="624"/>
                      </a:lnTo>
                      <a:lnTo>
                        <a:pt x="1071" y="137"/>
                      </a:lnTo>
                      <a:lnTo>
                        <a:pt x="8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1"/>
                <p:cNvSpPr/>
                <p:nvPr/>
              </p:nvSpPr>
              <p:spPr>
                <a:xfrm>
                  <a:off x="1880050" y="1006100"/>
                  <a:ext cx="168800" cy="98275"/>
                </a:xfrm>
                <a:custGeom>
                  <a:rect b="b" l="l" r="r" t="t"/>
                  <a:pathLst>
                    <a:path extrusionOk="0" h="3931" w="6752">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1"/>
                <p:cNvSpPr/>
                <p:nvPr/>
              </p:nvSpPr>
              <p:spPr>
                <a:xfrm>
                  <a:off x="697175" y="1190925"/>
                  <a:ext cx="240775" cy="110425"/>
                </a:xfrm>
                <a:custGeom>
                  <a:rect b="b" l="l" r="r" t="t"/>
                  <a:pathLst>
                    <a:path extrusionOk="0" h="4417" w="9631">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1"/>
                <p:cNvSpPr/>
                <p:nvPr/>
              </p:nvSpPr>
              <p:spPr>
                <a:xfrm>
                  <a:off x="697175" y="1161250"/>
                  <a:ext cx="267525" cy="125025"/>
                </a:xfrm>
                <a:custGeom>
                  <a:rect b="b" l="l" r="r" t="t"/>
                  <a:pathLst>
                    <a:path extrusionOk="0" h="5001" w="10701">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1"/>
                <p:cNvSpPr/>
                <p:nvPr/>
              </p:nvSpPr>
              <p:spPr>
                <a:xfrm>
                  <a:off x="697175" y="1133525"/>
                  <a:ext cx="294275" cy="137200"/>
                </a:xfrm>
                <a:custGeom>
                  <a:rect b="b" l="l" r="r" t="t"/>
                  <a:pathLst>
                    <a:path extrusionOk="0" h="5488" w="11771">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1"/>
                <p:cNvSpPr/>
                <p:nvPr/>
              </p:nvSpPr>
              <p:spPr>
                <a:xfrm>
                  <a:off x="862550" y="1163675"/>
                  <a:ext cx="417825" cy="242250"/>
                </a:xfrm>
                <a:custGeom>
                  <a:rect b="b" l="l" r="r" t="t"/>
                  <a:pathLst>
                    <a:path extrusionOk="0" h="9690" w="16713">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1"/>
                <p:cNvSpPr/>
                <p:nvPr/>
              </p:nvSpPr>
              <p:spPr>
                <a:xfrm>
                  <a:off x="777925" y="1083425"/>
                  <a:ext cx="529200" cy="307425"/>
                </a:xfrm>
                <a:custGeom>
                  <a:rect b="b" l="l" r="r" t="t"/>
                  <a:pathLst>
                    <a:path extrusionOk="0" h="12297" w="21168">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1"/>
                <p:cNvSpPr/>
                <p:nvPr/>
              </p:nvSpPr>
              <p:spPr>
                <a:xfrm>
                  <a:off x="857675" y="1099000"/>
                  <a:ext cx="475700" cy="275800"/>
                </a:xfrm>
                <a:custGeom>
                  <a:rect b="b" l="l" r="r" t="t"/>
                  <a:pathLst>
                    <a:path extrusionOk="0" h="11032" w="19028">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1"/>
                <p:cNvSpPr/>
                <p:nvPr/>
              </p:nvSpPr>
              <p:spPr>
                <a:xfrm>
                  <a:off x="1020125" y="1161250"/>
                  <a:ext cx="340000" cy="197975"/>
                </a:xfrm>
                <a:custGeom>
                  <a:rect b="b" l="l" r="r" t="t"/>
                  <a:pathLst>
                    <a:path extrusionOk="0" h="7919" w="1360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1"/>
                <p:cNvSpPr/>
                <p:nvPr/>
              </p:nvSpPr>
              <p:spPr>
                <a:xfrm>
                  <a:off x="765275" y="982275"/>
                  <a:ext cx="622575" cy="361400"/>
                </a:xfrm>
                <a:custGeom>
                  <a:rect b="b" l="l" r="r" t="t"/>
                  <a:pathLst>
                    <a:path extrusionOk="0" h="14456" w="24903">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1"/>
                <p:cNvSpPr/>
                <p:nvPr/>
              </p:nvSpPr>
              <p:spPr>
                <a:xfrm>
                  <a:off x="1006525" y="1091225"/>
                  <a:ext cx="408075" cy="236875"/>
                </a:xfrm>
                <a:custGeom>
                  <a:rect b="b" l="l" r="r" t="t"/>
                  <a:pathLst>
                    <a:path extrusionOk="0" h="9475" w="16323">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1"/>
                <p:cNvSpPr/>
                <p:nvPr/>
              </p:nvSpPr>
              <p:spPr>
                <a:xfrm>
                  <a:off x="927225" y="1014375"/>
                  <a:ext cx="513650" cy="298650"/>
                </a:xfrm>
                <a:custGeom>
                  <a:rect b="b" l="l" r="r" t="t"/>
                  <a:pathLst>
                    <a:path extrusionOk="0" h="11946" w="20546">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1"/>
                <p:cNvSpPr/>
                <p:nvPr/>
              </p:nvSpPr>
              <p:spPr>
                <a:xfrm>
                  <a:off x="891725" y="965725"/>
                  <a:ext cx="576375" cy="330775"/>
                </a:xfrm>
                <a:custGeom>
                  <a:rect b="b" l="l" r="r" t="t"/>
                  <a:pathLst>
                    <a:path extrusionOk="0" h="13231" w="23055">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1"/>
                <p:cNvSpPr/>
                <p:nvPr/>
              </p:nvSpPr>
              <p:spPr>
                <a:xfrm>
                  <a:off x="1048825" y="1022625"/>
                  <a:ext cx="446525" cy="259275"/>
                </a:xfrm>
                <a:custGeom>
                  <a:rect b="b" l="l" r="r" t="t"/>
                  <a:pathLst>
                    <a:path extrusionOk="0" h="10371" w="17861">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1"/>
                <p:cNvSpPr/>
                <p:nvPr/>
              </p:nvSpPr>
              <p:spPr>
                <a:xfrm>
                  <a:off x="1216625" y="1057650"/>
                  <a:ext cx="332225" cy="193125"/>
                </a:xfrm>
                <a:custGeom>
                  <a:rect b="b" l="l" r="r" t="t"/>
                  <a:pathLst>
                    <a:path extrusionOk="0" h="7725" w="13289">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1"/>
                <p:cNvSpPr/>
                <p:nvPr/>
              </p:nvSpPr>
              <p:spPr>
                <a:xfrm>
                  <a:off x="1021600" y="912225"/>
                  <a:ext cx="553500" cy="323475"/>
                </a:xfrm>
                <a:custGeom>
                  <a:rect b="b" l="l" r="r" t="t"/>
                  <a:pathLst>
                    <a:path extrusionOk="0" h="12939" w="2214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1"/>
                <p:cNvSpPr/>
                <p:nvPr/>
              </p:nvSpPr>
              <p:spPr>
                <a:xfrm>
                  <a:off x="1103800" y="928275"/>
                  <a:ext cx="498050" cy="291375"/>
                </a:xfrm>
                <a:custGeom>
                  <a:rect b="b" l="l" r="r" t="t"/>
                  <a:pathLst>
                    <a:path extrusionOk="0" h="11655" w="19922">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1"/>
                <p:cNvSpPr/>
                <p:nvPr/>
              </p:nvSpPr>
              <p:spPr>
                <a:xfrm>
                  <a:off x="972475" y="823700"/>
                  <a:ext cx="656125" cy="382800"/>
                </a:xfrm>
                <a:custGeom>
                  <a:rect b="b" l="l" r="r" t="t"/>
                  <a:pathLst>
                    <a:path extrusionOk="0" h="15312" w="26245">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1"/>
                <p:cNvSpPr/>
                <p:nvPr/>
              </p:nvSpPr>
              <p:spPr>
                <a:xfrm>
                  <a:off x="1100875" y="864575"/>
                  <a:ext cx="555950" cy="324925"/>
                </a:xfrm>
                <a:custGeom>
                  <a:rect b="b" l="l" r="r" t="t"/>
                  <a:pathLst>
                    <a:path extrusionOk="0" h="12997" w="22238">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1"/>
                <p:cNvSpPr/>
                <p:nvPr/>
              </p:nvSpPr>
              <p:spPr>
                <a:xfrm>
                  <a:off x="860600" y="697250"/>
                  <a:ext cx="821525" cy="478125"/>
                </a:xfrm>
                <a:custGeom>
                  <a:rect b="b" l="l" r="r" t="t"/>
                  <a:pathLst>
                    <a:path extrusionOk="0" h="19125" w="32861">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41"/>
                <p:cNvSpPr/>
                <p:nvPr/>
              </p:nvSpPr>
              <p:spPr>
                <a:xfrm>
                  <a:off x="1164575" y="705525"/>
                  <a:ext cx="544775" cy="454300"/>
                </a:xfrm>
                <a:custGeom>
                  <a:rect b="b" l="l" r="r" t="t"/>
                  <a:pathLst>
                    <a:path extrusionOk="0" h="18172" w="21791">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41"/>
                <p:cNvSpPr/>
                <p:nvPr/>
              </p:nvSpPr>
              <p:spPr>
                <a:xfrm>
                  <a:off x="1210300" y="703575"/>
                  <a:ext cx="525325" cy="439700"/>
                </a:xfrm>
                <a:custGeom>
                  <a:rect b="b" l="l" r="r" t="t"/>
                  <a:pathLst>
                    <a:path extrusionOk="0" h="17588" w="21013">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1"/>
                <p:cNvSpPr/>
                <p:nvPr/>
              </p:nvSpPr>
              <p:spPr>
                <a:xfrm>
                  <a:off x="1144150" y="1046950"/>
                  <a:ext cx="97800" cy="58400"/>
                </a:xfrm>
                <a:custGeom>
                  <a:rect b="b" l="l" r="r" t="t"/>
                  <a:pathLst>
                    <a:path extrusionOk="0" h="2336" w="3912">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1"/>
                <p:cNvSpPr/>
                <p:nvPr/>
              </p:nvSpPr>
              <p:spPr>
                <a:xfrm>
                  <a:off x="697175" y="2247325"/>
                  <a:ext cx="109950" cy="67625"/>
                </a:xfrm>
                <a:custGeom>
                  <a:rect b="b" l="l" r="r" t="t"/>
                  <a:pathLst>
                    <a:path extrusionOk="0" h="2705" w="4398">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1"/>
                <p:cNvSpPr/>
                <p:nvPr/>
              </p:nvSpPr>
              <p:spPr>
                <a:xfrm>
                  <a:off x="798825" y="2308125"/>
                  <a:ext cx="41375" cy="26300"/>
                </a:xfrm>
                <a:custGeom>
                  <a:rect b="b" l="l" r="r" t="t"/>
                  <a:pathLst>
                    <a:path extrusionOk="0" h="1052" w="1655">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1"/>
                <p:cNvSpPr/>
                <p:nvPr/>
              </p:nvSpPr>
              <p:spPr>
                <a:xfrm>
                  <a:off x="800775" y="2135475"/>
                  <a:ext cx="35050" cy="20925"/>
                </a:xfrm>
                <a:custGeom>
                  <a:rect b="b" l="l" r="r" t="t"/>
                  <a:pathLst>
                    <a:path extrusionOk="0" h="837" w="1402">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1"/>
                <p:cNvSpPr/>
                <p:nvPr/>
              </p:nvSpPr>
              <p:spPr>
                <a:xfrm>
                  <a:off x="799325" y="2238575"/>
                  <a:ext cx="35050" cy="20450"/>
                </a:xfrm>
                <a:custGeom>
                  <a:rect b="b" l="l" r="r" t="t"/>
                  <a:pathLst>
                    <a:path extrusionOk="0" h="818" w="1402">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41"/>
                <p:cNvSpPr/>
                <p:nvPr/>
              </p:nvSpPr>
              <p:spPr>
                <a:xfrm>
                  <a:off x="815375" y="2154425"/>
                  <a:ext cx="5850" cy="85150"/>
                </a:xfrm>
                <a:custGeom>
                  <a:rect b="b" l="l" r="r" t="t"/>
                  <a:pathLst>
                    <a:path extrusionOk="0" h="3406" w="234">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41"/>
                <p:cNvSpPr/>
                <p:nvPr/>
              </p:nvSpPr>
              <p:spPr>
                <a:xfrm>
                  <a:off x="697175" y="2117475"/>
                  <a:ext cx="121625" cy="75900"/>
                </a:xfrm>
                <a:custGeom>
                  <a:rect b="b" l="l" r="r" t="t"/>
                  <a:pathLst>
                    <a:path extrusionOk="0" h="3036" w="4865">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1"/>
                <p:cNvSpPr/>
                <p:nvPr/>
              </p:nvSpPr>
              <p:spPr>
                <a:xfrm>
                  <a:off x="697175" y="2161050"/>
                  <a:ext cx="76400" cy="49350"/>
                </a:xfrm>
                <a:custGeom>
                  <a:rect b="b" l="l" r="r" t="t"/>
                  <a:pathLst>
                    <a:path extrusionOk="0" h="1974" w="3056">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1"/>
                <p:cNvSpPr/>
                <p:nvPr/>
              </p:nvSpPr>
              <p:spPr>
                <a:xfrm>
                  <a:off x="776450" y="462325"/>
                  <a:ext cx="351675" cy="200425"/>
                </a:xfrm>
                <a:custGeom>
                  <a:rect b="b" l="l" r="r" t="t"/>
                  <a:pathLst>
                    <a:path extrusionOk="0" h="8017" w="14067">
                      <a:moveTo>
                        <a:pt x="1" y="1"/>
                      </a:moveTo>
                      <a:lnTo>
                        <a:pt x="13833" y="8016"/>
                      </a:lnTo>
                      <a:lnTo>
                        <a:pt x="14067" y="7861"/>
                      </a:lnTo>
                      <a:lnTo>
                        <a:pt x="4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1"/>
                <p:cNvSpPr/>
                <p:nvPr/>
              </p:nvSpPr>
              <p:spPr>
                <a:xfrm>
                  <a:off x="1203500" y="2158325"/>
                  <a:ext cx="144475" cy="83200"/>
                </a:xfrm>
                <a:custGeom>
                  <a:rect b="b" l="l" r="r" t="t"/>
                  <a:pathLst>
                    <a:path extrusionOk="0" h="3328" w="5779">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1"/>
                <p:cNvSpPr/>
                <p:nvPr/>
              </p:nvSpPr>
              <p:spPr>
                <a:xfrm>
                  <a:off x="1184050" y="2199675"/>
                  <a:ext cx="92425" cy="53525"/>
                </a:xfrm>
                <a:custGeom>
                  <a:rect b="b" l="l" r="r" t="t"/>
                  <a:pathLst>
                    <a:path extrusionOk="0" h="2141" w="3697">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1"/>
                <p:cNvSpPr/>
                <p:nvPr/>
              </p:nvSpPr>
              <p:spPr>
                <a:xfrm>
                  <a:off x="1071700" y="2123025"/>
                  <a:ext cx="759250" cy="437075"/>
                </a:xfrm>
                <a:custGeom>
                  <a:rect b="b" l="l" r="r" t="t"/>
                  <a:pathLst>
                    <a:path extrusionOk="0" h="17483" w="3037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1"/>
                <p:cNvSpPr/>
                <p:nvPr/>
              </p:nvSpPr>
              <p:spPr>
                <a:xfrm>
                  <a:off x="1682100" y="2496650"/>
                  <a:ext cx="43775" cy="25500"/>
                </a:xfrm>
                <a:custGeom>
                  <a:rect b="b" l="l" r="r" t="t"/>
                  <a:pathLst>
                    <a:path extrusionOk="0" h="1020" w="1751">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1"/>
                <p:cNvSpPr/>
                <p:nvPr/>
              </p:nvSpPr>
              <p:spPr>
                <a:xfrm>
                  <a:off x="1614475" y="2457050"/>
                  <a:ext cx="43800" cy="25700"/>
                </a:xfrm>
                <a:custGeom>
                  <a:rect b="b" l="l" r="r" t="t"/>
                  <a:pathLst>
                    <a:path extrusionOk="0" h="1028" w="1752">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1"/>
                <p:cNvSpPr/>
                <p:nvPr/>
              </p:nvSpPr>
              <p:spPr>
                <a:xfrm>
                  <a:off x="1547375" y="2418125"/>
                  <a:ext cx="42825" cy="25725"/>
                </a:xfrm>
                <a:custGeom>
                  <a:rect b="b" l="l" r="r" t="t"/>
                  <a:pathLst>
                    <a:path extrusionOk="0" h="1029" w="1713">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1"/>
                <p:cNvSpPr/>
                <p:nvPr/>
              </p:nvSpPr>
              <p:spPr>
                <a:xfrm>
                  <a:off x="1596000" y="2513875"/>
                  <a:ext cx="101200" cy="45725"/>
                </a:xfrm>
                <a:custGeom>
                  <a:rect b="b" l="l" r="r" t="t"/>
                  <a:pathLst>
                    <a:path extrusionOk="0" h="1829" w="4048">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1"/>
                <p:cNvSpPr/>
                <p:nvPr/>
              </p:nvSpPr>
              <p:spPr>
                <a:xfrm>
                  <a:off x="1525950" y="2474950"/>
                  <a:ext cx="104125" cy="59375"/>
                </a:xfrm>
                <a:custGeom>
                  <a:rect b="b" l="l" r="r" t="t"/>
                  <a:pathLst>
                    <a:path extrusionOk="0" h="2375" w="4165">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1"/>
                <p:cNvSpPr/>
                <p:nvPr/>
              </p:nvSpPr>
              <p:spPr>
                <a:xfrm>
                  <a:off x="1458350" y="2436050"/>
                  <a:ext cx="104125" cy="59350"/>
                </a:xfrm>
                <a:custGeom>
                  <a:rect b="b" l="l" r="r" t="t"/>
                  <a:pathLst>
                    <a:path extrusionOk="0" h="2374" w="4165">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1"/>
                <p:cNvSpPr/>
                <p:nvPr/>
              </p:nvSpPr>
              <p:spPr>
                <a:xfrm>
                  <a:off x="1917975" y="2498850"/>
                  <a:ext cx="41375" cy="26700"/>
                </a:xfrm>
                <a:custGeom>
                  <a:rect b="b" l="l" r="r" t="t"/>
                  <a:pathLst>
                    <a:path extrusionOk="0" h="1068" w="1655">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1"/>
                <p:cNvSpPr/>
                <p:nvPr/>
              </p:nvSpPr>
              <p:spPr>
                <a:xfrm>
                  <a:off x="1780825" y="2419750"/>
                  <a:ext cx="41375" cy="26525"/>
                </a:xfrm>
                <a:custGeom>
                  <a:rect b="b" l="l" r="r" t="t"/>
                  <a:pathLst>
                    <a:path extrusionOk="0" h="1061" w="1655">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1"/>
                <p:cNvSpPr/>
                <p:nvPr/>
              </p:nvSpPr>
              <p:spPr>
                <a:xfrm>
                  <a:off x="1810975" y="2437850"/>
                  <a:ext cx="115300" cy="69225"/>
                </a:xfrm>
                <a:custGeom>
                  <a:rect b="b" l="l" r="r" t="t"/>
                  <a:pathLst>
                    <a:path extrusionOk="0" h="2769" w="4612">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1"/>
                <p:cNvSpPr/>
                <p:nvPr/>
              </p:nvSpPr>
              <p:spPr>
                <a:xfrm>
                  <a:off x="1703500" y="2436825"/>
                  <a:ext cx="87550" cy="53225"/>
                </a:xfrm>
                <a:custGeom>
                  <a:rect b="b" l="l" r="r" t="t"/>
                  <a:pathLst>
                    <a:path extrusionOk="0" h="2129" w="3502">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41"/>
                <p:cNvSpPr/>
                <p:nvPr/>
              </p:nvSpPr>
              <p:spPr>
                <a:xfrm>
                  <a:off x="1251650" y="2196375"/>
                  <a:ext cx="426075" cy="247950"/>
                </a:xfrm>
                <a:custGeom>
                  <a:rect b="b" l="l" r="r" t="t"/>
                  <a:pathLst>
                    <a:path extrusionOk="0" h="9918" w="17043">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1"/>
                <p:cNvSpPr/>
                <p:nvPr/>
              </p:nvSpPr>
              <p:spPr>
                <a:xfrm>
                  <a:off x="1669925" y="2438475"/>
                  <a:ext cx="41375" cy="26775"/>
                </a:xfrm>
                <a:custGeom>
                  <a:rect b="b" l="l" r="r" t="t"/>
                  <a:pathLst>
                    <a:path extrusionOk="0" h="1071" w="1655">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1"/>
                <p:cNvSpPr/>
                <p:nvPr/>
              </p:nvSpPr>
              <p:spPr>
                <a:xfrm>
                  <a:off x="1149025" y="2248550"/>
                  <a:ext cx="41375" cy="27025"/>
                </a:xfrm>
                <a:custGeom>
                  <a:rect b="b" l="l" r="r" t="t"/>
                  <a:pathLst>
                    <a:path extrusionOk="0" h="1081" w="1655">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1"/>
                <p:cNvSpPr/>
                <p:nvPr/>
              </p:nvSpPr>
              <p:spPr>
                <a:xfrm>
                  <a:off x="1430625" y="2410200"/>
                  <a:ext cx="41375" cy="26350"/>
                </a:xfrm>
                <a:custGeom>
                  <a:rect b="b" l="l" r="r" t="t"/>
                  <a:pathLst>
                    <a:path extrusionOk="0" h="1054" w="1655">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1"/>
                <p:cNvSpPr/>
                <p:nvPr/>
              </p:nvSpPr>
              <p:spPr>
                <a:xfrm>
                  <a:off x="1353775" y="2411300"/>
                  <a:ext cx="41375" cy="26725"/>
                </a:xfrm>
                <a:custGeom>
                  <a:rect b="b" l="l" r="r" t="t"/>
                  <a:pathLst>
                    <a:path extrusionOk="0" h="1069" w="1655">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1"/>
                <p:cNvSpPr/>
                <p:nvPr/>
              </p:nvSpPr>
              <p:spPr>
                <a:xfrm>
                  <a:off x="1357675" y="2488550"/>
                  <a:ext cx="41375" cy="26300"/>
                </a:xfrm>
                <a:custGeom>
                  <a:rect b="b" l="l" r="r" t="t"/>
                  <a:pathLst>
                    <a:path extrusionOk="0" h="1052" w="1655">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1"/>
                <p:cNvSpPr/>
                <p:nvPr/>
              </p:nvSpPr>
              <p:spPr>
                <a:xfrm>
                  <a:off x="1177725" y="2309350"/>
                  <a:ext cx="41350" cy="27000"/>
                </a:xfrm>
                <a:custGeom>
                  <a:rect b="b" l="l" r="r" t="t"/>
                  <a:pathLst>
                    <a:path extrusionOk="0" h="1080" w="1654">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1"/>
                <p:cNvSpPr/>
                <p:nvPr/>
              </p:nvSpPr>
              <p:spPr>
                <a:xfrm>
                  <a:off x="1320225" y="2208150"/>
                  <a:ext cx="525300" cy="130650"/>
                </a:xfrm>
                <a:custGeom>
                  <a:rect b="b" l="l" r="r" t="t"/>
                  <a:pathLst>
                    <a:path extrusionOk="0" h="5226" w="21012">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1"/>
                <p:cNvSpPr/>
                <p:nvPr/>
              </p:nvSpPr>
              <p:spPr>
                <a:xfrm>
                  <a:off x="1177725" y="2265800"/>
                  <a:ext cx="261700" cy="153725"/>
                </a:xfrm>
                <a:custGeom>
                  <a:rect b="b" l="l" r="r" t="t"/>
                  <a:pathLst>
                    <a:path extrusionOk="0" h="6149" w="10468">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1"/>
                <p:cNvSpPr/>
                <p:nvPr/>
              </p:nvSpPr>
              <p:spPr>
                <a:xfrm>
                  <a:off x="1262825" y="2358225"/>
                  <a:ext cx="99750" cy="61800"/>
                </a:xfrm>
                <a:custGeom>
                  <a:rect b="b" l="l" r="r" t="t"/>
                  <a:pathLst>
                    <a:path extrusionOk="0" h="2472" w="399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1"/>
                <p:cNvSpPr/>
                <p:nvPr/>
              </p:nvSpPr>
              <p:spPr>
                <a:xfrm>
                  <a:off x="1207375" y="2327925"/>
                  <a:ext cx="50625" cy="33725"/>
                </a:xfrm>
                <a:custGeom>
                  <a:rect b="b" l="l" r="r" t="t"/>
                  <a:pathLst>
                    <a:path extrusionOk="0" h="1349" w="2025">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1"/>
                <p:cNvSpPr/>
                <p:nvPr/>
              </p:nvSpPr>
              <p:spPr>
                <a:xfrm>
                  <a:off x="1331900" y="2273100"/>
                  <a:ext cx="6350" cy="86125"/>
                </a:xfrm>
                <a:custGeom>
                  <a:rect b="b" l="l" r="r" t="t"/>
                  <a:pathLst>
                    <a:path extrusionOk="0" h="3445" w="254">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1"/>
                <p:cNvSpPr/>
                <p:nvPr/>
              </p:nvSpPr>
              <p:spPr>
                <a:xfrm>
                  <a:off x="1398050" y="2311525"/>
                  <a:ext cx="6350" cy="86600"/>
                </a:xfrm>
                <a:custGeom>
                  <a:rect b="b" l="l" r="r" t="t"/>
                  <a:pathLst>
                    <a:path extrusionOk="0" h="3464" w="254">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1"/>
                <p:cNvSpPr/>
                <p:nvPr/>
              </p:nvSpPr>
              <p:spPr>
                <a:xfrm>
                  <a:off x="1257000" y="2313975"/>
                  <a:ext cx="109450" cy="184825"/>
                </a:xfrm>
                <a:custGeom>
                  <a:rect b="b" l="l" r="r" t="t"/>
                  <a:pathLst>
                    <a:path extrusionOk="0" h="7393" w="4378">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1"/>
                <p:cNvSpPr/>
                <p:nvPr/>
              </p:nvSpPr>
              <p:spPr>
                <a:xfrm>
                  <a:off x="1774025" y="2543350"/>
                  <a:ext cx="31625" cy="15275"/>
                </a:xfrm>
                <a:custGeom>
                  <a:rect b="b" l="l" r="r" t="t"/>
                  <a:pathLst>
                    <a:path extrusionOk="0" h="611" w="1265">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1"/>
                <p:cNvSpPr/>
                <p:nvPr/>
              </p:nvSpPr>
              <p:spPr>
                <a:xfrm>
                  <a:off x="1108175" y="627225"/>
                  <a:ext cx="163450" cy="93400"/>
                </a:xfrm>
                <a:custGeom>
                  <a:rect b="b" l="l" r="r" t="t"/>
                  <a:pathLst>
                    <a:path extrusionOk="0" h="3736" w="6538">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1"/>
                <p:cNvSpPr/>
                <p:nvPr/>
              </p:nvSpPr>
              <p:spPr>
                <a:xfrm>
                  <a:off x="1224400" y="462325"/>
                  <a:ext cx="382800" cy="220850"/>
                </a:xfrm>
                <a:custGeom>
                  <a:rect b="b" l="l" r="r" t="t"/>
                  <a:pathLst>
                    <a:path extrusionOk="0" h="8834" w="15312">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1"/>
                <p:cNvSpPr/>
                <p:nvPr/>
              </p:nvSpPr>
              <p:spPr>
                <a:xfrm>
                  <a:off x="1604275" y="461850"/>
                  <a:ext cx="42825" cy="21900"/>
                </a:xfrm>
                <a:custGeom>
                  <a:rect b="b" l="l" r="r" t="t"/>
                  <a:pathLst>
                    <a:path extrusionOk="0" h="876" w="1713">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1"/>
                <p:cNvSpPr/>
                <p:nvPr/>
              </p:nvSpPr>
              <p:spPr>
                <a:xfrm>
                  <a:off x="1721475" y="462325"/>
                  <a:ext cx="92450" cy="39925"/>
                </a:xfrm>
                <a:custGeom>
                  <a:rect b="b" l="l" r="r" t="t"/>
                  <a:pathLst>
                    <a:path extrusionOk="0" h="1597" w="3698">
                      <a:moveTo>
                        <a:pt x="1" y="1"/>
                      </a:moveTo>
                      <a:lnTo>
                        <a:pt x="2763" y="1596"/>
                      </a:lnTo>
                      <a:lnTo>
                        <a:pt x="3697" y="1051"/>
                      </a:lnTo>
                      <a:lnTo>
                        <a:pt x="1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1"/>
                <p:cNvSpPr/>
                <p:nvPr/>
              </p:nvSpPr>
              <p:spPr>
                <a:xfrm>
                  <a:off x="1632475" y="475475"/>
                  <a:ext cx="113350" cy="65675"/>
                </a:xfrm>
                <a:custGeom>
                  <a:rect b="b" l="l" r="r" t="t"/>
                  <a:pathLst>
                    <a:path extrusionOk="0" h="2627" w="4534">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1"/>
                <p:cNvSpPr/>
                <p:nvPr/>
              </p:nvSpPr>
              <p:spPr>
                <a:xfrm>
                  <a:off x="1209825" y="461850"/>
                  <a:ext cx="348275" cy="199425"/>
                </a:xfrm>
                <a:custGeom>
                  <a:rect b="b" l="l" r="r" t="t"/>
                  <a:pathLst>
                    <a:path extrusionOk="0" h="7977" w="13931">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1"/>
                <p:cNvSpPr/>
                <p:nvPr/>
              </p:nvSpPr>
              <p:spPr>
                <a:xfrm>
                  <a:off x="1277425" y="707575"/>
                  <a:ext cx="41375" cy="26675"/>
                </a:xfrm>
                <a:custGeom>
                  <a:rect b="b" l="l" r="r" t="t"/>
                  <a:pathLst>
                    <a:path extrusionOk="0" h="1067" w="1655">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1"/>
                <p:cNvSpPr/>
                <p:nvPr/>
              </p:nvSpPr>
              <p:spPr>
                <a:xfrm>
                  <a:off x="1591125" y="526775"/>
                  <a:ext cx="41375" cy="27025"/>
                </a:xfrm>
                <a:custGeom>
                  <a:rect b="b" l="l" r="r" t="t"/>
                  <a:pathLst>
                    <a:path extrusionOk="0" h="1081" w="1655">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1"/>
                <p:cNvSpPr/>
                <p:nvPr/>
              </p:nvSpPr>
              <p:spPr>
                <a:xfrm>
                  <a:off x="1593575" y="570550"/>
                  <a:ext cx="41350" cy="27025"/>
                </a:xfrm>
                <a:custGeom>
                  <a:rect b="b" l="l" r="r" t="t"/>
                  <a:pathLst>
                    <a:path extrusionOk="0" h="1081" w="1654">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1"/>
                <p:cNvSpPr/>
                <p:nvPr/>
              </p:nvSpPr>
              <p:spPr>
                <a:xfrm>
                  <a:off x="1609625" y="843175"/>
                  <a:ext cx="41350" cy="25800"/>
                </a:xfrm>
                <a:custGeom>
                  <a:rect b="b" l="l" r="r" t="t"/>
                  <a:pathLst>
                    <a:path extrusionOk="0" h="1032" w="1654">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1"/>
                <p:cNvSpPr/>
                <p:nvPr/>
              </p:nvSpPr>
              <p:spPr>
                <a:xfrm>
                  <a:off x="1417025" y="672500"/>
                  <a:ext cx="41350" cy="26225"/>
                </a:xfrm>
                <a:custGeom>
                  <a:rect b="b" l="l" r="r" t="t"/>
                  <a:pathLst>
                    <a:path extrusionOk="0" h="1049" w="1654">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1"/>
                <p:cNvSpPr/>
                <p:nvPr/>
              </p:nvSpPr>
              <p:spPr>
                <a:xfrm>
                  <a:off x="1193775" y="497825"/>
                  <a:ext cx="75400" cy="144500"/>
                </a:xfrm>
                <a:custGeom>
                  <a:rect b="b" l="l" r="r" t="t"/>
                  <a:pathLst>
                    <a:path extrusionOk="0" h="5780" w="3016">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1"/>
                <p:cNvSpPr/>
                <p:nvPr/>
              </p:nvSpPr>
              <p:spPr>
                <a:xfrm>
                  <a:off x="1307575" y="545325"/>
                  <a:ext cx="294275" cy="172875"/>
                </a:xfrm>
                <a:custGeom>
                  <a:rect b="b" l="l" r="r" t="t"/>
                  <a:pathLst>
                    <a:path extrusionOk="0" h="6915" w="11771">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1"/>
                <p:cNvSpPr/>
                <p:nvPr/>
              </p:nvSpPr>
              <p:spPr>
                <a:xfrm>
                  <a:off x="1499700" y="588600"/>
                  <a:ext cx="104100" cy="58100"/>
                </a:xfrm>
                <a:custGeom>
                  <a:rect b="b" l="l" r="r" t="t"/>
                  <a:pathLst>
                    <a:path extrusionOk="0" h="2324" w="4164">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1"/>
                <p:cNvSpPr/>
                <p:nvPr/>
              </p:nvSpPr>
              <p:spPr>
                <a:xfrm>
                  <a:off x="1447650" y="653000"/>
                  <a:ext cx="52550" cy="28225"/>
                </a:xfrm>
                <a:custGeom>
                  <a:rect b="b" l="l" r="r" t="t"/>
                  <a:pathLst>
                    <a:path extrusionOk="0" h="1129" w="2102">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1"/>
                <p:cNvSpPr/>
                <p:nvPr/>
              </p:nvSpPr>
              <p:spPr>
                <a:xfrm>
                  <a:off x="1352825" y="603375"/>
                  <a:ext cx="146400" cy="6350"/>
                </a:xfrm>
                <a:custGeom>
                  <a:rect b="b" l="l" r="r" t="t"/>
                  <a:pathLst>
                    <a:path extrusionOk="0" h="254" w="5856">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1"/>
                <p:cNvSpPr/>
                <p:nvPr/>
              </p:nvSpPr>
              <p:spPr>
                <a:xfrm>
                  <a:off x="1418475" y="565450"/>
                  <a:ext cx="146425" cy="5850"/>
                </a:xfrm>
                <a:custGeom>
                  <a:rect b="b" l="l" r="r" t="t"/>
                  <a:pathLst>
                    <a:path extrusionOk="0" h="234" w="5857">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1"/>
                <p:cNvSpPr/>
                <p:nvPr/>
              </p:nvSpPr>
              <p:spPr>
                <a:xfrm>
                  <a:off x="1423325" y="462325"/>
                  <a:ext cx="537475" cy="190700"/>
                </a:xfrm>
                <a:custGeom>
                  <a:rect b="b" l="l" r="r" t="t"/>
                  <a:pathLst>
                    <a:path extrusionOk="0" h="7628" w="21499">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1"/>
                <p:cNvSpPr/>
                <p:nvPr/>
              </p:nvSpPr>
              <p:spPr>
                <a:xfrm>
                  <a:off x="809525" y="914650"/>
                  <a:ext cx="41375" cy="25825"/>
                </a:xfrm>
                <a:custGeom>
                  <a:rect b="b" l="l" r="r" t="t"/>
                  <a:pathLst>
                    <a:path extrusionOk="0" h="1033" w="1655">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1"/>
                <p:cNvSpPr/>
                <p:nvPr/>
              </p:nvSpPr>
              <p:spPr>
                <a:xfrm>
                  <a:off x="839700" y="931675"/>
                  <a:ext cx="66650" cy="41375"/>
                </a:xfrm>
                <a:custGeom>
                  <a:rect b="b" l="l" r="r" t="t"/>
                  <a:pathLst>
                    <a:path extrusionOk="0" h="1655" w="2666">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1"/>
                <p:cNvSpPr/>
                <p:nvPr/>
              </p:nvSpPr>
              <p:spPr>
                <a:xfrm>
                  <a:off x="739500" y="877200"/>
                  <a:ext cx="78825" cy="45750"/>
                </a:xfrm>
                <a:custGeom>
                  <a:rect b="b" l="l" r="r" t="t"/>
                  <a:pathLst>
                    <a:path extrusionOk="0" h="1830" w="3153">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1"/>
                <p:cNvSpPr/>
                <p:nvPr/>
              </p:nvSpPr>
              <p:spPr>
                <a:xfrm>
                  <a:off x="701550" y="853375"/>
                  <a:ext cx="38950" cy="22400"/>
                </a:xfrm>
                <a:custGeom>
                  <a:rect b="b" l="l" r="r" t="t"/>
                  <a:pathLst>
                    <a:path extrusionOk="0" h="896" w="1558">
                      <a:moveTo>
                        <a:pt x="234" y="1"/>
                      </a:moveTo>
                      <a:lnTo>
                        <a:pt x="1" y="117"/>
                      </a:lnTo>
                      <a:lnTo>
                        <a:pt x="1304" y="896"/>
                      </a:lnTo>
                      <a:lnTo>
                        <a:pt x="1557" y="759"/>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1"/>
                <p:cNvSpPr/>
                <p:nvPr/>
              </p:nvSpPr>
              <p:spPr>
                <a:xfrm>
                  <a:off x="697675" y="771175"/>
                  <a:ext cx="187275" cy="132800"/>
                </a:xfrm>
                <a:custGeom>
                  <a:rect b="b" l="l" r="r" t="t"/>
                  <a:pathLst>
                    <a:path extrusionOk="0" h="5312" w="7491">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1"/>
                <p:cNvSpPr/>
                <p:nvPr/>
              </p:nvSpPr>
              <p:spPr>
                <a:xfrm>
                  <a:off x="770625" y="813975"/>
                  <a:ext cx="42350" cy="24825"/>
                </a:xfrm>
                <a:custGeom>
                  <a:rect b="b" l="l" r="r" t="t"/>
                  <a:pathLst>
                    <a:path extrusionOk="0" h="993" w="1694">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1"/>
                <p:cNvSpPr/>
                <p:nvPr/>
              </p:nvSpPr>
              <p:spPr>
                <a:xfrm>
                  <a:off x="748725" y="716700"/>
                  <a:ext cx="114325" cy="65700"/>
                </a:xfrm>
                <a:custGeom>
                  <a:rect b="b" l="l" r="r" t="t"/>
                  <a:pathLst>
                    <a:path extrusionOk="0" h="2628" w="4573">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1"/>
                <p:cNvSpPr/>
                <p:nvPr/>
              </p:nvSpPr>
              <p:spPr>
                <a:xfrm>
                  <a:off x="697175" y="758050"/>
                  <a:ext cx="93900" cy="66175"/>
                </a:xfrm>
                <a:custGeom>
                  <a:rect b="b" l="l" r="r" t="t"/>
                  <a:pathLst>
                    <a:path extrusionOk="0" h="2647" w="3756">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1"/>
                <p:cNvSpPr/>
                <p:nvPr/>
              </p:nvSpPr>
              <p:spPr>
                <a:xfrm>
                  <a:off x="697175" y="831500"/>
                  <a:ext cx="24350" cy="27250"/>
                </a:xfrm>
                <a:custGeom>
                  <a:rect b="b" l="l" r="r" t="t"/>
                  <a:pathLst>
                    <a:path extrusionOk="0" h="1090" w="974">
                      <a:moveTo>
                        <a:pt x="1" y="0"/>
                      </a:moveTo>
                      <a:lnTo>
                        <a:pt x="1" y="1090"/>
                      </a:lnTo>
                      <a:lnTo>
                        <a:pt x="176" y="992"/>
                      </a:lnTo>
                      <a:lnTo>
                        <a:pt x="409" y="876"/>
                      </a:lnTo>
                      <a:lnTo>
                        <a:pt x="973" y="56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1"/>
                <p:cNvSpPr/>
                <p:nvPr/>
              </p:nvSpPr>
              <p:spPr>
                <a:xfrm>
                  <a:off x="2270125" y="2491500"/>
                  <a:ext cx="99225" cy="68600"/>
                </a:xfrm>
                <a:custGeom>
                  <a:rect b="b" l="l" r="r" t="t"/>
                  <a:pathLst>
                    <a:path extrusionOk="0" h="2744" w="3969">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1"/>
                <p:cNvSpPr/>
                <p:nvPr/>
              </p:nvSpPr>
              <p:spPr>
                <a:xfrm>
                  <a:off x="2357175" y="2494900"/>
                  <a:ext cx="11200" cy="12175"/>
                </a:xfrm>
                <a:custGeom>
                  <a:rect b="b" l="l" r="r" t="t"/>
                  <a:pathLst>
                    <a:path extrusionOk="0" h="487" w="448">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1"/>
                <p:cNvSpPr/>
                <p:nvPr/>
              </p:nvSpPr>
              <p:spPr>
                <a:xfrm>
                  <a:off x="1777425" y="1980800"/>
                  <a:ext cx="104600" cy="60825"/>
                </a:xfrm>
                <a:custGeom>
                  <a:rect b="b" l="l" r="r" t="t"/>
                  <a:pathLst>
                    <a:path extrusionOk="0" h="2433" w="4184">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1"/>
                <p:cNvSpPr/>
                <p:nvPr/>
              </p:nvSpPr>
              <p:spPr>
                <a:xfrm>
                  <a:off x="1873725" y="1959150"/>
                  <a:ext cx="41350" cy="27025"/>
                </a:xfrm>
                <a:custGeom>
                  <a:rect b="b" l="l" r="r" t="t"/>
                  <a:pathLst>
                    <a:path extrusionOk="0" h="1081" w="1654">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1"/>
                <p:cNvSpPr/>
                <p:nvPr/>
              </p:nvSpPr>
              <p:spPr>
                <a:xfrm>
                  <a:off x="1745325" y="2034775"/>
                  <a:ext cx="40875" cy="26300"/>
                </a:xfrm>
                <a:custGeom>
                  <a:rect b="b" l="l" r="r" t="t"/>
                  <a:pathLst>
                    <a:path extrusionOk="0" h="1052" w="1635">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1"/>
                <p:cNvSpPr/>
                <p:nvPr/>
              </p:nvSpPr>
              <p:spPr>
                <a:xfrm>
                  <a:off x="1774500" y="2052500"/>
                  <a:ext cx="594850" cy="348075"/>
                </a:xfrm>
                <a:custGeom>
                  <a:rect b="b" l="l" r="r" t="t"/>
                  <a:pathLst>
                    <a:path extrusionOk="0" h="13923" w="23794">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1"/>
                <p:cNvSpPr/>
                <p:nvPr/>
              </p:nvSpPr>
              <p:spPr>
                <a:xfrm>
                  <a:off x="1650475" y="1981775"/>
                  <a:ext cx="38925" cy="22400"/>
                </a:xfrm>
                <a:custGeom>
                  <a:rect b="b" l="l" r="r" t="t"/>
                  <a:pathLst>
                    <a:path extrusionOk="0" h="896" w="1557">
                      <a:moveTo>
                        <a:pt x="253" y="0"/>
                      </a:moveTo>
                      <a:lnTo>
                        <a:pt x="0" y="136"/>
                      </a:lnTo>
                      <a:lnTo>
                        <a:pt x="1323" y="895"/>
                      </a:lnTo>
                      <a:lnTo>
                        <a:pt x="1557" y="759"/>
                      </a:ln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1"/>
                <p:cNvSpPr/>
                <p:nvPr/>
              </p:nvSpPr>
              <p:spPr>
                <a:xfrm>
                  <a:off x="1689375" y="2005125"/>
                  <a:ext cx="64725" cy="37950"/>
                </a:xfrm>
                <a:custGeom>
                  <a:rect b="b" l="l" r="r" t="t"/>
                  <a:pathLst>
                    <a:path extrusionOk="0" h="1518" w="2589">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1"/>
                <p:cNvSpPr/>
                <p:nvPr/>
              </p:nvSpPr>
              <p:spPr>
                <a:xfrm>
                  <a:off x="1510875" y="1900550"/>
                  <a:ext cx="323475" cy="188250"/>
                </a:xfrm>
                <a:custGeom>
                  <a:rect b="b" l="l" r="r" t="t"/>
                  <a:pathLst>
                    <a:path extrusionOk="0" h="7530" w="12939">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1"/>
                <p:cNvSpPr/>
                <p:nvPr/>
              </p:nvSpPr>
              <p:spPr>
                <a:xfrm>
                  <a:off x="1720025" y="1941875"/>
                  <a:ext cx="40400" cy="24350"/>
                </a:xfrm>
                <a:custGeom>
                  <a:rect b="b" l="l" r="r" t="t"/>
                  <a:pathLst>
                    <a:path extrusionOk="0" h="974" w="1616">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1"/>
                <p:cNvSpPr/>
                <p:nvPr/>
              </p:nvSpPr>
              <p:spPr>
                <a:xfrm>
                  <a:off x="1579950" y="2022625"/>
                  <a:ext cx="40875" cy="24350"/>
                </a:xfrm>
                <a:custGeom>
                  <a:rect b="b" l="l" r="r" t="t"/>
                  <a:pathLst>
                    <a:path extrusionOk="0" h="974" w="1635">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1"/>
                <p:cNvSpPr/>
                <p:nvPr/>
              </p:nvSpPr>
              <p:spPr>
                <a:xfrm>
                  <a:off x="1620325" y="1799875"/>
                  <a:ext cx="191175" cy="110900"/>
                </a:xfrm>
                <a:custGeom>
                  <a:rect b="b" l="l" r="r" t="t"/>
                  <a:pathLst>
                    <a:path extrusionOk="0" h="4436" w="7647">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1"/>
                <p:cNvSpPr/>
                <p:nvPr/>
              </p:nvSpPr>
              <p:spPr>
                <a:xfrm>
                  <a:off x="1547850" y="1842175"/>
                  <a:ext cx="192150" cy="110425"/>
                </a:xfrm>
                <a:custGeom>
                  <a:rect b="b" l="l" r="r" t="t"/>
                  <a:pathLst>
                    <a:path extrusionOk="0" h="4417" w="7686">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1"/>
                <p:cNvSpPr/>
                <p:nvPr/>
              </p:nvSpPr>
              <p:spPr>
                <a:xfrm>
                  <a:off x="1408750" y="1922425"/>
                  <a:ext cx="191175" cy="110450"/>
                </a:xfrm>
                <a:custGeom>
                  <a:rect b="b" l="l" r="r" t="t"/>
                  <a:pathLst>
                    <a:path extrusionOk="0" h="4418" w="7647">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1"/>
                <p:cNvSpPr/>
                <p:nvPr/>
              </p:nvSpPr>
              <p:spPr>
                <a:xfrm>
                  <a:off x="1336275" y="1963775"/>
                  <a:ext cx="192150" cy="110925"/>
                </a:xfrm>
                <a:custGeom>
                  <a:rect b="b" l="l" r="r" t="t"/>
                  <a:pathLst>
                    <a:path extrusionOk="0" h="4437" w="7686">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1"/>
                <p:cNvSpPr/>
                <p:nvPr/>
              </p:nvSpPr>
              <p:spPr>
                <a:xfrm>
                  <a:off x="1478300" y="1882050"/>
                  <a:ext cx="191650" cy="110925"/>
                </a:xfrm>
                <a:custGeom>
                  <a:rect b="b" l="l" r="r" t="t"/>
                  <a:pathLst>
                    <a:path extrusionOk="0" h="4437" w="7666">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1"/>
                <p:cNvSpPr/>
                <p:nvPr/>
              </p:nvSpPr>
              <p:spPr>
                <a:xfrm>
                  <a:off x="2162625" y="2011175"/>
                  <a:ext cx="37975" cy="20600"/>
                </a:xfrm>
                <a:custGeom>
                  <a:rect b="b" l="l" r="r" t="t"/>
                  <a:pathLst>
                    <a:path extrusionOk="0" h="824" w="1519">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1"/>
                <p:cNvSpPr/>
                <p:nvPr/>
              </p:nvSpPr>
              <p:spPr>
                <a:xfrm>
                  <a:off x="2191800" y="1994150"/>
                  <a:ext cx="38950" cy="20600"/>
                </a:xfrm>
                <a:custGeom>
                  <a:rect b="b" l="l" r="r" t="t"/>
                  <a:pathLst>
                    <a:path extrusionOk="0" h="824" w="1558">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1"/>
                <p:cNvSpPr/>
                <p:nvPr/>
              </p:nvSpPr>
              <p:spPr>
                <a:xfrm>
                  <a:off x="2220025" y="1977675"/>
                  <a:ext cx="38925" cy="20650"/>
                </a:xfrm>
                <a:custGeom>
                  <a:rect b="b" l="l" r="r" t="t"/>
                  <a:pathLst>
                    <a:path extrusionOk="0" h="826" w="1557">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1"/>
                <p:cNvSpPr/>
                <p:nvPr/>
              </p:nvSpPr>
              <p:spPr>
                <a:xfrm>
                  <a:off x="2248725" y="1961125"/>
                  <a:ext cx="39400" cy="21025"/>
                </a:xfrm>
                <a:custGeom>
                  <a:rect b="b" l="l" r="r" t="t"/>
                  <a:pathLst>
                    <a:path extrusionOk="0" h="841" w="1576">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1"/>
                <p:cNvSpPr/>
                <p:nvPr/>
              </p:nvSpPr>
              <p:spPr>
                <a:xfrm>
                  <a:off x="2277900" y="1944100"/>
                  <a:ext cx="38450" cy="21025"/>
                </a:xfrm>
                <a:custGeom>
                  <a:rect b="b" l="l" r="r" t="t"/>
                  <a:pathLst>
                    <a:path extrusionOk="0" h="841" w="1538">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1"/>
                <p:cNvSpPr/>
                <p:nvPr/>
              </p:nvSpPr>
              <p:spPr>
                <a:xfrm>
                  <a:off x="2173825" y="1848975"/>
                  <a:ext cx="41350" cy="26300"/>
                </a:xfrm>
                <a:custGeom>
                  <a:rect b="b" l="l" r="r" t="t"/>
                  <a:pathLst>
                    <a:path extrusionOk="0" h="1052" w="1654">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1"/>
                <p:cNvSpPr/>
                <p:nvPr/>
              </p:nvSpPr>
              <p:spPr>
                <a:xfrm>
                  <a:off x="2345500" y="1914150"/>
                  <a:ext cx="23850" cy="26800"/>
                </a:xfrm>
                <a:custGeom>
                  <a:rect b="b" l="l" r="r" t="t"/>
                  <a:pathLst>
                    <a:path extrusionOk="0" h="1072" w="954">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1"/>
                <p:cNvSpPr/>
                <p:nvPr/>
              </p:nvSpPr>
              <p:spPr>
                <a:xfrm>
                  <a:off x="697175" y="1784300"/>
                  <a:ext cx="16575" cy="26775"/>
                </a:xfrm>
                <a:custGeom>
                  <a:rect b="b" l="l" r="r" t="t"/>
                  <a:pathLst>
                    <a:path extrusionOk="0" h="1071" w="663">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1"/>
                <p:cNvSpPr/>
                <p:nvPr/>
              </p:nvSpPr>
              <p:spPr>
                <a:xfrm>
                  <a:off x="894150" y="1688775"/>
                  <a:ext cx="41375" cy="27450"/>
                </a:xfrm>
                <a:custGeom>
                  <a:rect b="b" l="l" r="r" t="t"/>
                  <a:pathLst>
                    <a:path extrusionOk="0" h="1098" w="1655">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1"/>
                <p:cNvSpPr/>
                <p:nvPr/>
              </p:nvSpPr>
              <p:spPr>
                <a:xfrm>
                  <a:off x="849425" y="1582025"/>
                  <a:ext cx="41350" cy="26225"/>
                </a:xfrm>
                <a:custGeom>
                  <a:rect b="b" l="l" r="r" t="t"/>
                  <a:pathLst>
                    <a:path extrusionOk="0" h="1049" w="1654">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1"/>
                <p:cNvSpPr/>
                <p:nvPr/>
              </p:nvSpPr>
              <p:spPr>
                <a:xfrm>
                  <a:off x="854775" y="1512350"/>
                  <a:ext cx="41350" cy="26350"/>
                </a:xfrm>
                <a:custGeom>
                  <a:rect b="b" l="l" r="r" t="t"/>
                  <a:pathLst>
                    <a:path extrusionOk="0" h="1054" w="1654">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1"/>
                <p:cNvSpPr/>
                <p:nvPr/>
              </p:nvSpPr>
              <p:spPr>
                <a:xfrm>
                  <a:off x="697175" y="1574425"/>
                  <a:ext cx="34575" cy="26150"/>
                </a:xfrm>
                <a:custGeom>
                  <a:rect b="b" l="l" r="r" t="t"/>
                  <a:pathLst>
                    <a:path extrusionOk="0" h="1046" w="1383">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41"/>
                <p:cNvSpPr/>
                <p:nvPr/>
              </p:nvSpPr>
              <p:spPr>
                <a:xfrm>
                  <a:off x="697175" y="1662225"/>
                  <a:ext cx="4900" cy="17050"/>
                </a:xfrm>
                <a:custGeom>
                  <a:rect b="b" l="l" r="r" t="t"/>
                  <a:pathLst>
                    <a:path extrusionOk="0" h="682" w="196">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1"/>
                <p:cNvSpPr/>
                <p:nvPr/>
              </p:nvSpPr>
              <p:spPr>
                <a:xfrm>
                  <a:off x="972475" y="1709875"/>
                  <a:ext cx="41350" cy="26300"/>
                </a:xfrm>
                <a:custGeom>
                  <a:rect b="b" l="l" r="r" t="t"/>
                  <a:pathLst>
                    <a:path extrusionOk="0" h="1052" w="1654">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1"/>
                <p:cNvSpPr/>
                <p:nvPr/>
              </p:nvSpPr>
              <p:spPr>
                <a:xfrm>
                  <a:off x="838225" y="1887400"/>
                  <a:ext cx="41375" cy="26300"/>
                </a:xfrm>
                <a:custGeom>
                  <a:rect b="b" l="l" r="r" t="t"/>
                  <a:pathLst>
                    <a:path extrusionOk="0" h="1052" w="1655">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1"/>
                <p:cNvSpPr/>
                <p:nvPr/>
              </p:nvSpPr>
              <p:spPr>
                <a:xfrm>
                  <a:off x="1004075" y="1825225"/>
                  <a:ext cx="41375" cy="26700"/>
                </a:xfrm>
                <a:custGeom>
                  <a:rect b="b" l="l" r="r" t="t"/>
                  <a:pathLst>
                    <a:path extrusionOk="0" h="1068" w="1655">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1"/>
                <p:cNvSpPr/>
                <p:nvPr/>
              </p:nvSpPr>
              <p:spPr>
                <a:xfrm>
                  <a:off x="1129575" y="1785825"/>
                  <a:ext cx="41350" cy="26225"/>
                </a:xfrm>
                <a:custGeom>
                  <a:rect b="b" l="l" r="r" t="t"/>
                  <a:pathLst>
                    <a:path extrusionOk="0" h="1049" w="1654">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41"/>
                <p:cNvSpPr/>
                <p:nvPr/>
              </p:nvSpPr>
              <p:spPr>
                <a:xfrm>
                  <a:off x="1223925" y="1796325"/>
                  <a:ext cx="41850" cy="26900"/>
                </a:xfrm>
                <a:custGeom>
                  <a:rect b="b" l="l" r="r" t="t"/>
                  <a:pathLst>
                    <a:path extrusionOk="0" h="1076" w="1674">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41"/>
                <p:cNvSpPr/>
                <p:nvPr/>
              </p:nvSpPr>
              <p:spPr>
                <a:xfrm>
                  <a:off x="1308075" y="1782300"/>
                  <a:ext cx="41350" cy="26350"/>
                </a:xfrm>
                <a:custGeom>
                  <a:rect b="b" l="l" r="r" t="t"/>
                  <a:pathLst>
                    <a:path extrusionOk="0" h="1054" w="1654">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41"/>
                <p:cNvSpPr/>
                <p:nvPr/>
              </p:nvSpPr>
              <p:spPr>
                <a:xfrm>
                  <a:off x="1058550" y="1692650"/>
                  <a:ext cx="40875" cy="26500"/>
                </a:xfrm>
                <a:custGeom>
                  <a:rect b="b" l="l" r="r" t="t"/>
                  <a:pathLst>
                    <a:path extrusionOk="0" h="1060" w="1635">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1"/>
                <p:cNvSpPr/>
                <p:nvPr/>
              </p:nvSpPr>
              <p:spPr>
                <a:xfrm>
                  <a:off x="795925" y="1779000"/>
                  <a:ext cx="41850" cy="26725"/>
                </a:xfrm>
                <a:custGeom>
                  <a:rect b="b" l="l" r="r" t="t"/>
                  <a:pathLst>
                    <a:path extrusionOk="0" h="1069" w="1674">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1"/>
                <p:cNvSpPr/>
                <p:nvPr/>
              </p:nvSpPr>
              <p:spPr>
                <a:xfrm>
                  <a:off x="707875" y="1929225"/>
                  <a:ext cx="41375" cy="26300"/>
                </a:xfrm>
                <a:custGeom>
                  <a:rect b="b" l="l" r="r" t="t"/>
                  <a:pathLst>
                    <a:path extrusionOk="0" h="1052" w="1655">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1"/>
                <p:cNvSpPr/>
                <p:nvPr/>
              </p:nvSpPr>
              <p:spPr>
                <a:xfrm>
                  <a:off x="2094525" y="1736625"/>
                  <a:ext cx="41375" cy="26300"/>
                </a:xfrm>
                <a:custGeom>
                  <a:rect b="b" l="l" r="r" t="t"/>
                  <a:pathLst>
                    <a:path extrusionOk="0" h="1052" w="1655">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1"/>
                <p:cNvSpPr/>
                <p:nvPr/>
              </p:nvSpPr>
              <p:spPr>
                <a:xfrm>
                  <a:off x="829475" y="1143025"/>
                  <a:ext cx="41375" cy="26525"/>
                </a:xfrm>
                <a:custGeom>
                  <a:rect b="b" l="l" r="r" t="t"/>
                  <a:pathLst>
                    <a:path extrusionOk="0" h="1061" w="1655">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1"/>
                <p:cNvSpPr/>
                <p:nvPr/>
              </p:nvSpPr>
              <p:spPr>
                <a:xfrm>
                  <a:off x="745325" y="1062750"/>
                  <a:ext cx="41375" cy="26550"/>
                </a:xfrm>
                <a:custGeom>
                  <a:rect b="b" l="l" r="r" t="t"/>
                  <a:pathLst>
                    <a:path extrusionOk="0" h="1062" w="1655">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1"/>
                <p:cNvSpPr/>
                <p:nvPr/>
              </p:nvSpPr>
              <p:spPr>
                <a:xfrm>
                  <a:off x="825100" y="1077850"/>
                  <a:ext cx="41375" cy="26525"/>
                </a:xfrm>
                <a:custGeom>
                  <a:rect b="b" l="l" r="r" t="t"/>
                  <a:pathLst>
                    <a:path extrusionOk="0" h="1061" w="1655">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1"/>
                <p:cNvSpPr/>
                <p:nvPr/>
              </p:nvSpPr>
              <p:spPr>
                <a:xfrm>
                  <a:off x="987050" y="1141075"/>
                  <a:ext cx="42350" cy="26525"/>
                </a:xfrm>
                <a:custGeom>
                  <a:rect b="b" l="l" r="r" t="t"/>
                  <a:pathLst>
                    <a:path extrusionOk="0" h="1061" w="1694">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1"/>
                <p:cNvSpPr/>
                <p:nvPr/>
              </p:nvSpPr>
              <p:spPr>
                <a:xfrm>
                  <a:off x="731725" y="962075"/>
                  <a:ext cx="41350" cy="27025"/>
                </a:xfrm>
                <a:custGeom>
                  <a:rect b="b" l="l" r="r" t="t"/>
                  <a:pathLst>
                    <a:path extrusionOk="0" h="1081" w="1654">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1"/>
                <p:cNvSpPr/>
                <p:nvPr/>
              </p:nvSpPr>
              <p:spPr>
                <a:xfrm>
                  <a:off x="973925" y="1071025"/>
                  <a:ext cx="41375" cy="27025"/>
                </a:xfrm>
                <a:custGeom>
                  <a:rect b="b" l="l" r="r" t="t"/>
                  <a:pathLst>
                    <a:path extrusionOk="0" h="1081" w="1655">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1"/>
                <p:cNvSpPr/>
                <p:nvPr/>
              </p:nvSpPr>
              <p:spPr>
                <a:xfrm>
                  <a:off x="1016250" y="1001975"/>
                  <a:ext cx="41350" cy="26525"/>
                </a:xfrm>
                <a:custGeom>
                  <a:rect b="b" l="l" r="r" t="t"/>
                  <a:pathLst>
                    <a:path extrusionOk="0" h="1061" w="1654">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1"/>
                <p:cNvSpPr/>
                <p:nvPr/>
              </p:nvSpPr>
              <p:spPr>
                <a:xfrm>
                  <a:off x="989500" y="893025"/>
                  <a:ext cx="41350" cy="26525"/>
                </a:xfrm>
                <a:custGeom>
                  <a:rect b="b" l="l" r="r" t="t"/>
                  <a:pathLst>
                    <a:path extrusionOk="0" h="1061" w="1654">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1"/>
                <p:cNvSpPr/>
                <p:nvPr/>
              </p:nvSpPr>
              <p:spPr>
                <a:xfrm>
                  <a:off x="1071700" y="909550"/>
                  <a:ext cx="41350" cy="26525"/>
                </a:xfrm>
                <a:custGeom>
                  <a:rect b="b" l="l" r="r" t="t"/>
                  <a:pathLst>
                    <a:path extrusionOk="0" h="1061" w="1654">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1"/>
                <p:cNvSpPr/>
                <p:nvPr/>
              </p:nvSpPr>
              <p:spPr>
                <a:xfrm>
                  <a:off x="939875" y="803050"/>
                  <a:ext cx="41375" cy="26525"/>
                </a:xfrm>
                <a:custGeom>
                  <a:rect b="b" l="l" r="r" t="t"/>
                  <a:pathLst>
                    <a:path extrusionOk="0" h="1061" w="1655">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1"/>
                <p:cNvSpPr/>
                <p:nvPr/>
              </p:nvSpPr>
              <p:spPr>
                <a:xfrm>
                  <a:off x="1066825" y="844875"/>
                  <a:ext cx="41375" cy="26525"/>
                </a:xfrm>
                <a:custGeom>
                  <a:rect b="b" l="l" r="r" t="t"/>
                  <a:pathLst>
                    <a:path extrusionOk="0" h="1061" w="1655">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1"/>
                <p:cNvSpPr/>
                <p:nvPr/>
              </p:nvSpPr>
              <p:spPr>
                <a:xfrm>
                  <a:off x="829000" y="676100"/>
                  <a:ext cx="41350" cy="26525"/>
                </a:xfrm>
                <a:custGeom>
                  <a:rect b="b" l="l" r="r" t="t"/>
                  <a:pathLst>
                    <a:path extrusionOk="0" h="1061" w="1654">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1"/>
                <p:cNvSpPr/>
                <p:nvPr/>
              </p:nvSpPr>
              <p:spPr>
                <a:xfrm>
                  <a:off x="1183550" y="1036500"/>
                  <a:ext cx="41375" cy="26525"/>
                </a:xfrm>
                <a:custGeom>
                  <a:rect b="b" l="l" r="r" t="t"/>
                  <a:pathLst>
                    <a:path extrusionOk="0" h="1061" w="1655">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1"/>
                <p:cNvSpPr/>
                <p:nvPr/>
              </p:nvSpPr>
              <p:spPr>
                <a:xfrm>
                  <a:off x="1110600" y="1025300"/>
                  <a:ext cx="41375" cy="27525"/>
                </a:xfrm>
                <a:custGeom>
                  <a:rect b="b" l="l" r="r" t="t"/>
                  <a:pathLst>
                    <a:path extrusionOk="0" h="1101" w="1655">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1"/>
                <p:cNvSpPr/>
                <p:nvPr/>
              </p:nvSpPr>
              <p:spPr>
                <a:xfrm>
                  <a:off x="894150" y="995150"/>
                  <a:ext cx="41375" cy="26050"/>
                </a:xfrm>
                <a:custGeom>
                  <a:rect b="b" l="l" r="r" t="t"/>
                  <a:pathLst>
                    <a:path extrusionOk="0" h="1042" w="1655">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1"/>
                <p:cNvSpPr/>
                <p:nvPr/>
              </p:nvSpPr>
              <p:spPr>
                <a:xfrm>
                  <a:off x="2246775" y="1758500"/>
                  <a:ext cx="41350" cy="26300"/>
                </a:xfrm>
                <a:custGeom>
                  <a:rect b="b" l="l" r="r" t="t"/>
                  <a:pathLst>
                    <a:path extrusionOk="0" h="1052" w="1654">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1"/>
                <p:cNvSpPr/>
                <p:nvPr/>
              </p:nvSpPr>
              <p:spPr>
                <a:xfrm>
                  <a:off x="2131975" y="1658800"/>
                  <a:ext cx="41375" cy="26300"/>
                </a:xfrm>
                <a:custGeom>
                  <a:rect b="b" l="l" r="r" t="t"/>
                  <a:pathLst>
                    <a:path extrusionOk="0" h="1052" w="1655">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1"/>
                <p:cNvSpPr/>
                <p:nvPr/>
              </p:nvSpPr>
              <p:spPr>
                <a:xfrm>
                  <a:off x="2352300" y="1751225"/>
                  <a:ext cx="17050" cy="26775"/>
                </a:xfrm>
                <a:custGeom>
                  <a:rect b="b" l="l" r="r" t="t"/>
                  <a:pathLst>
                    <a:path extrusionOk="0" h="1071" w="682">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1"/>
                <p:cNvSpPr/>
                <p:nvPr/>
              </p:nvSpPr>
              <p:spPr>
                <a:xfrm>
                  <a:off x="2362525" y="1694325"/>
                  <a:ext cx="6825" cy="20450"/>
                </a:xfrm>
                <a:custGeom>
                  <a:rect b="b" l="l" r="r" t="t"/>
                  <a:pathLst>
                    <a:path extrusionOk="0" h="818" w="273">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41"/>
                <p:cNvSpPr/>
                <p:nvPr/>
              </p:nvSpPr>
              <p:spPr>
                <a:xfrm>
                  <a:off x="2255025" y="1204300"/>
                  <a:ext cx="41375" cy="26525"/>
                </a:xfrm>
                <a:custGeom>
                  <a:rect b="b" l="l" r="r" t="t"/>
                  <a:pathLst>
                    <a:path extrusionOk="0" h="1061" w="1655">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41"/>
                <p:cNvSpPr/>
                <p:nvPr/>
              </p:nvSpPr>
              <p:spPr>
                <a:xfrm>
                  <a:off x="2126150" y="1090975"/>
                  <a:ext cx="41375" cy="27025"/>
                </a:xfrm>
                <a:custGeom>
                  <a:rect b="b" l="l" r="r" t="t"/>
                  <a:pathLst>
                    <a:path extrusionOk="0" h="1081" w="1655">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1"/>
                <p:cNvSpPr/>
                <p:nvPr/>
              </p:nvSpPr>
              <p:spPr>
                <a:xfrm>
                  <a:off x="2175275" y="1032125"/>
                  <a:ext cx="41375" cy="27025"/>
                </a:xfrm>
                <a:custGeom>
                  <a:rect b="b" l="l" r="r" t="t"/>
                  <a:pathLst>
                    <a:path extrusionOk="0" h="1081" w="1655">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1"/>
                <p:cNvSpPr/>
                <p:nvPr/>
              </p:nvSpPr>
              <p:spPr>
                <a:xfrm>
                  <a:off x="2256500" y="953825"/>
                  <a:ext cx="41375" cy="26525"/>
                </a:xfrm>
                <a:custGeom>
                  <a:rect b="b" l="l" r="r" t="t"/>
                  <a:pathLst>
                    <a:path extrusionOk="0" h="1061" w="1655">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1"/>
                <p:cNvSpPr/>
                <p:nvPr/>
              </p:nvSpPr>
              <p:spPr>
                <a:xfrm>
                  <a:off x="2040050" y="985425"/>
                  <a:ext cx="41375" cy="26525"/>
                </a:xfrm>
                <a:custGeom>
                  <a:rect b="b" l="l" r="r" t="t"/>
                  <a:pathLst>
                    <a:path extrusionOk="0" h="1061" w="1655">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1"/>
                <p:cNvSpPr/>
                <p:nvPr/>
              </p:nvSpPr>
              <p:spPr>
                <a:xfrm>
                  <a:off x="1934025" y="1015575"/>
                  <a:ext cx="41375" cy="27025"/>
                </a:xfrm>
                <a:custGeom>
                  <a:rect b="b" l="l" r="r" t="t"/>
                  <a:pathLst>
                    <a:path extrusionOk="0" h="1081" w="1655">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1"/>
                <p:cNvSpPr/>
                <p:nvPr/>
              </p:nvSpPr>
              <p:spPr>
                <a:xfrm>
                  <a:off x="2162150" y="852150"/>
                  <a:ext cx="41850" cy="27025"/>
                </a:xfrm>
                <a:custGeom>
                  <a:rect b="b" l="l" r="r" t="t"/>
                  <a:pathLst>
                    <a:path extrusionOk="0" h="1081" w="1674">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1"/>
                <p:cNvSpPr/>
                <p:nvPr/>
              </p:nvSpPr>
              <p:spPr>
                <a:xfrm>
                  <a:off x="2191325" y="742725"/>
                  <a:ext cx="41850" cy="27025"/>
                </a:xfrm>
                <a:custGeom>
                  <a:rect b="b" l="l" r="r" t="t"/>
                  <a:pathLst>
                    <a:path extrusionOk="0" h="1081" w="1674">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1"/>
                <p:cNvSpPr/>
                <p:nvPr/>
              </p:nvSpPr>
              <p:spPr>
                <a:xfrm>
                  <a:off x="2021575" y="903225"/>
                  <a:ext cx="41375" cy="27025"/>
                </a:xfrm>
                <a:custGeom>
                  <a:rect b="b" l="l" r="r" t="t"/>
                  <a:pathLst>
                    <a:path extrusionOk="0" h="1081" w="1655">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1"/>
                <p:cNvSpPr/>
                <p:nvPr/>
              </p:nvSpPr>
              <p:spPr>
                <a:xfrm>
                  <a:off x="1932075" y="923175"/>
                  <a:ext cx="41375" cy="27025"/>
                </a:xfrm>
                <a:custGeom>
                  <a:rect b="b" l="l" r="r" t="t"/>
                  <a:pathLst>
                    <a:path extrusionOk="0" h="1081" w="1655">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1"/>
                <p:cNvSpPr/>
                <p:nvPr/>
              </p:nvSpPr>
              <p:spPr>
                <a:xfrm>
                  <a:off x="1850375" y="877950"/>
                  <a:ext cx="41375" cy="26525"/>
                </a:xfrm>
                <a:custGeom>
                  <a:rect b="b" l="l" r="r" t="t"/>
                  <a:pathLst>
                    <a:path extrusionOk="0" h="1061" w="1655">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1"/>
                <p:cNvSpPr/>
                <p:nvPr/>
              </p:nvSpPr>
              <p:spPr>
                <a:xfrm>
                  <a:off x="1738500" y="911025"/>
                  <a:ext cx="41375" cy="27000"/>
                </a:xfrm>
                <a:custGeom>
                  <a:rect b="b" l="l" r="r" t="t"/>
                  <a:pathLst>
                    <a:path extrusionOk="0" h="1080" w="1655">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1"/>
                <p:cNvSpPr/>
                <p:nvPr/>
              </p:nvSpPr>
              <p:spPr>
                <a:xfrm>
                  <a:off x="2276450" y="1035100"/>
                  <a:ext cx="41850" cy="27450"/>
                </a:xfrm>
                <a:custGeom>
                  <a:rect b="b" l="l" r="r" t="t"/>
                  <a:pathLst>
                    <a:path extrusionOk="0" h="1098" w="1674">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1"/>
                <p:cNvSpPr/>
                <p:nvPr/>
              </p:nvSpPr>
              <p:spPr>
                <a:xfrm>
                  <a:off x="862050" y="462325"/>
                  <a:ext cx="345350" cy="197500"/>
                </a:xfrm>
                <a:custGeom>
                  <a:rect b="b" l="l" r="r" t="t"/>
                  <a:pathLst>
                    <a:path extrusionOk="0" h="7900" w="13814">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1"/>
                <p:cNvSpPr/>
                <p:nvPr/>
              </p:nvSpPr>
              <p:spPr>
                <a:xfrm>
                  <a:off x="2138800" y="671475"/>
                  <a:ext cx="230550" cy="6350"/>
                </a:xfrm>
                <a:custGeom>
                  <a:rect b="b" l="l" r="r" t="t"/>
                  <a:pathLst>
                    <a:path extrusionOk="0" h="254" w="9222">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1"/>
                <p:cNvSpPr/>
                <p:nvPr/>
              </p:nvSpPr>
              <p:spPr>
                <a:xfrm>
                  <a:off x="1131514" y="2433822"/>
                  <a:ext cx="219375" cy="125775"/>
                </a:xfrm>
                <a:custGeom>
                  <a:rect b="b" l="l" r="r" t="t"/>
                  <a:pathLst>
                    <a:path extrusionOk="0" h="5031" w="8775">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1"/>
                <p:cNvSpPr/>
                <p:nvPr/>
              </p:nvSpPr>
              <p:spPr>
                <a:xfrm>
                  <a:off x="1627625" y="646675"/>
                  <a:ext cx="5850" cy="200900"/>
                </a:xfrm>
                <a:custGeom>
                  <a:rect b="b" l="l" r="r" t="t"/>
                  <a:pathLst>
                    <a:path extrusionOk="0" h="8036" w="234">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1"/>
                <p:cNvSpPr/>
                <p:nvPr/>
              </p:nvSpPr>
              <p:spPr>
                <a:xfrm>
                  <a:off x="1655350" y="779450"/>
                  <a:ext cx="41350" cy="25800"/>
                </a:xfrm>
                <a:custGeom>
                  <a:rect b="b" l="l" r="r" t="t"/>
                  <a:pathLst>
                    <a:path extrusionOk="0" h="1032" w="1654">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1"/>
                <p:cNvSpPr/>
                <p:nvPr/>
              </p:nvSpPr>
              <p:spPr>
                <a:xfrm>
                  <a:off x="1672850" y="619925"/>
                  <a:ext cx="6350" cy="162950"/>
                </a:xfrm>
                <a:custGeom>
                  <a:rect b="b" l="l" r="r" t="t"/>
                  <a:pathLst>
                    <a:path extrusionOk="0" h="6518" w="254">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1"/>
                <p:cNvSpPr/>
                <p:nvPr/>
              </p:nvSpPr>
              <p:spPr>
                <a:xfrm>
                  <a:off x="1701550" y="719150"/>
                  <a:ext cx="41350" cy="25800"/>
                </a:xfrm>
                <a:custGeom>
                  <a:rect b="b" l="l" r="r" t="t"/>
                  <a:pathLst>
                    <a:path extrusionOk="0" h="1032" w="1654">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1"/>
                <p:cNvSpPr/>
                <p:nvPr/>
              </p:nvSpPr>
              <p:spPr>
                <a:xfrm>
                  <a:off x="1719050" y="593650"/>
                  <a:ext cx="6350" cy="129900"/>
                </a:xfrm>
                <a:custGeom>
                  <a:rect b="b" l="l" r="r" t="t"/>
                  <a:pathLst>
                    <a:path extrusionOk="0" h="5196" w="254">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1"/>
                <p:cNvSpPr/>
                <p:nvPr/>
              </p:nvSpPr>
              <p:spPr>
                <a:xfrm>
                  <a:off x="1747275" y="654925"/>
                  <a:ext cx="41350" cy="26300"/>
                </a:xfrm>
                <a:custGeom>
                  <a:rect b="b" l="l" r="r" t="t"/>
                  <a:pathLst>
                    <a:path extrusionOk="0" h="1052" w="1654">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1"/>
                <p:cNvSpPr/>
                <p:nvPr/>
              </p:nvSpPr>
              <p:spPr>
                <a:xfrm>
                  <a:off x="1764775" y="566900"/>
                  <a:ext cx="6350" cy="92450"/>
                </a:xfrm>
                <a:custGeom>
                  <a:rect b="b" l="l" r="r" t="t"/>
                  <a:pathLst>
                    <a:path extrusionOk="0" h="3698" w="254">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1"/>
                <p:cNvSpPr/>
                <p:nvPr/>
              </p:nvSpPr>
              <p:spPr>
                <a:xfrm>
                  <a:off x="2282750" y="462325"/>
                  <a:ext cx="19000" cy="1500"/>
                </a:xfrm>
                <a:custGeom>
                  <a:rect b="b" l="l" r="r" t="t"/>
                  <a:pathLst>
                    <a:path extrusionOk="0" h="60" w="760">
                      <a:moveTo>
                        <a:pt x="1" y="1"/>
                      </a:moveTo>
                      <a:cubicBezTo>
                        <a:pt x="118" y="59"/>
                        <a:pt x="234" y="59"/>
                        <a:pt x="390" y="59"/>
                      </a:cubicBezTo>
                      <a:cubicBezTo>
                        <a:pt x="546" y="59"/>
                        <a:pt x="623" y="40"/>
                        <a:pt x="7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41"/>
                <p:cNvSpPr/>
                <p:nvPr/>
              </p:nvSpPr>
              <p:spPr>
                <a:xfrm>
                  <a:off x="2340150" y="477275"/>
                  <a:ext cx="29200" cy="26425"/>
                </a:xfrm>
                <a:custGeom>
                  <a:rect b="b" l="l" r="r" t="t"/>
                  <a:pathLst>
                    <a:path extrusionOk="0" h="1057" w="1168">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2" name="Google Shape;3852;p41"/>
            <p:cNvGrpSpPr/>
            <p:nvPr/>
          </p:nvGrpSpPr>
          <p:grpSpPr>
            <a:xfrm>
              <a:off x="6722850" y="1544650"/>
              <a:ext cx="762741" cy="1311760"/>
              <a:chOff x="5309625" y="6138225"/>
              <a:chExt cx="762741" cy="1311760"/>
            </a:xfrm>
          </p:grpSpPr>
          <p:sp>
            <p:nvSpPr>
              <p:cNvPr id="3853" name="Google Shape;3853;p41"/>
              <p:cNvSpPr/>
              <p:nvPr/>
            </p:nvSpPr>
            <p:spPr>
              <a:xfrm>
                <a:off x="5426107" y="6964575"/>
                <a:ext cx="594655" cy="312395"/>
              </a:xfrm>
              <a:custGeom>
                <a:rect b="b" l="l" r="r" t="t"/>
                <a:pathLst>
                  <a:path extrusionOk="0" h="3929" w="7479">
                    <a:moveTo>
                      <a:pt x="3724" y="0"/>
                    </a:moveTo>
                    <a:cubicBezTo>
                      <a:pt x="2856" y="0"/>
                      <a:pt x="1991" y="192"/>
                      <a:pt x="1335" y="576"/>
                    </a:cubicBezTo>
                    <a:cubicBezTo>
                      <a:pt x="0" y="1344"/>
                      <a:pt x="12" y="2584"/>
                      <a:pt x="1347" y="3352"/>
                    </a:cubicBezTo>
                    <a:cubicBezTo>
                      <a:pt x="2009" y="3736"/>
                      <a:pt x="2877" y="3928"/>
                      <a:pt x="3745" y="3928"/>
                    </a:cubicBezTo>
                    <a:cubicBezTo>
                      <a:pt x="4613" y="3928"/>
                      <a:pt x="5482" y="3736"/>
                      <a:pt x="6143" y="3352"/>
                    </a:cubicBezTo>
                    <a:cubicBezTo>
                      <a:pt x="7478" y="2584"/>
                      <a:pt x="7455" y="1344"/>
                      <a:pt x="6131" y="576"/>
                    </a:cubicBezTo>
                    <a:cubicBezTo>
                      <a:pt x="5464" y="192"/>
                      <a:pt x="4593" y="0"/>
                      <a:pt x="3724"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1"/>
              <p:cNvSpPr/>
              <p:nvPr/>
            </p:nvSpPr>
            <p:spPr>
              <a:xfrm>
                <a:off x="5447734" y="6964575"/>
                <a:ext cx="550448" cy="170787"/>
              </a:xfrm>
              <a:custGeom>
                <a:rect b="b" l="l" r="r" t="t"/>
                <a:pathLst>
                  <a:path extrusionOk="0" h="2148" w="6923">
                    <a:moveTo>
                      <a:pt x="3457" y="0"/>
                    </a:moveTo>
                    <a:cubicBezTo>
                      <a:pt x="2590" y="0"/>
                      <a:pt x="1725" y="192"/>
                      <a:pt x="1063" y="576"/>
                    </a:cubicBezTo>
                    <a:cubicBezTo>
                      <a:pt x="319" y="1001"/>
                      <a:pt x="0" y="1568"/>
                      <a:pt x="83" y="2124"/>
                    </a:cubicBezTo>
                    <a:cubicBezTo>
                      <a:pt x="142" y="1687"/>
                      <a:pt x="473" y="1261"/>
                      <a:pt x="1063" y="919"/>
                    </a:cubicBezTo>
                    <a:cubicBezTo>
                      <a:pt x="1719" y="535"/>
                      <a:pt x="2584" y="343"/>
                      <a:pt x="3452" y="343"/>
                    </a:cubicBezTo>
                    <a:cubicBezTo>
                      <a:pt x="4321" y="343"/>
                      <a:pt x="5192" y="535"/>
                      <a:pt x="5859" y="919"/>
                    </a:cubicBezTo>
                    <a:cubicBezTo>
                      <a:pt x="6450" y="1261"/>
                      <a:pt x="6793" y="1698"/>
                      <a:pt x="6852" y="2147"/>
                    </a:cubicBezTo>
                    <a:cubicBezTo>
                      <a:pt x="6923" y="1580"/>
                      <a:pt x="6592" y="1001"/>
                      <a:pt x="5859" y="576"/>
                    </a:cubicBezTo>
                    <a:cubicBezTo>
                      <a:pt x="5192" y="192"/>
                      <a:pt x="4324" y="0"/>
                      <a:pt x="3457"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1"/>
              <p:cNvSpPr/>
              <p:nvPr/>
            </p:nvSpPr>
            <p:spPr>
              <a:xfrm>
                <a:off x="5757665" y="7202867"/>
                <a:ext cx="314701" cy="247117"/>
              </a:xfrm>
              <a:custGeom>
                <a:rect b="b" l="l" r="r" t="t"/>
                <a:pathLst>
                  <a:path extrusionOk="0" h="3108" w="3958">
                    <a:moveTo>
                      <a:pt x="3958" y="1"/>
                    </a:moveTo>
                    <a:lnTo>
                      <a:pt x="0" y="2293"/>
                    </a:lnTo>
                    <a:lnTo>
                      <a:pt x="0" y="3108"/>
                    </a:lnTo>
                    <a:lnTo>
                      <a:pt x="3958" y="816"/>
                    </a:lnTo>
                    <a:lnTo>
                      <a:pt x="395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1"/>
              <p:cNvSpPr/>
              <p:nvPr/>
            </p:nvSpPr>
            <p:spPr>
              <a:xfrm>
                <a:off x="5309625" y="7126776"/>
                <a:ext cx="448118" cy="323208"/>
              </a:xfrm>
              <a:custGeom>
                <a:rect b="b" l="l" r="r" t="t"/>
                <a:pathLst>
                  <a:path extrusionOk="0" h="4065" w="5636">
                    <a:moveTo>
                      <a:pt x="1" y="1"/>
                    </a:moveTo>
                    <a:lnTo>
                      <a:pt x="1" y="816"/>
                    </a:lnTo>
                    <a:lnTo>
                      <a:pt x="5635" y="4065"/>
                    </a:lnTo>
                    <a:lnTo>
                      <a:pt x="5635" y="3250"/>
                    </a:lnTo>
                    <a:lnTo>
                      <a:pt x="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1"/>
              <p:cNvSpPr/>
              <p:nvPr/>
            </p:nvSpPr>
            <p:spPr>
              <a:xfrm>
                <a:off x="5309625" y="6943664"/>
                <a:ext cx="762739" cy="441519"/>
              </a:xfrm>
              <a:custGeom>
                <a:rect b="b" l="l" r="r" t="t"/>
                <a:pathLst>
                  <a:path extrusionOk="0" h="5553" w="9593">
                    <a:moveTo>
                      <a:pt x="3958" y="0"/>
                    </a:moveTo>
                    <a:lnTo>
                      <a:pt x="1" y="2304"/>
                    </a:lnTo>
                    <a:lnTo>
                      <a:pt x="5635" y="5553"/>
                    </a:lnTo>
                    <a:lnTo>
                      <a:pt x="9593" y="3249"/>
                    </a:lnTo>
                    <a:lnTo>
                      <a:pt x="8388" y="697"/>
                    </a:lnTo>
                    <a:lnTo>
                      <a:pt x="6321" y="367"/>
                    </a:lnTo>
                    <a:lnTo>
                      <a:pt x="6321" y="367"/>
                    </a:lnTo>
                    <a:cubicBezTo>
                      <a:pt x="6781" y="461"/>
                      <a:pt x="7207" y="615"/>
                      <a:pt x="7585" y="827"/>
                    </a:cubicBezTo>
                    <a:cubicBezTo>
                      <a:pt x="8908" y="1595"/>
                      <a:pt x="8920" y="2836"/>
                      <a:pt x="7596" y="3603"/>
                    </a:cubicBezTo>
                    <a:cubicBezTo>
                      <a:pt x="6929" y="3987"/>
                      <a:pt x="6061" y="4179"/>
                      <a:pt x="5194" y="4179"/>
                    </a:cubicBezTo>
                    <a:cubicBezTo>
                      <a:pt x="4327" y="4179"/>
                      <a:pt x="3462" y="3987"/>
                      <a:pt x="2800" y="3603"/>
                    </a:cubicBezTo>
                    <a:cubicBezTo>
                      <a:pt x="1465" y="2836"/>
                      <a:pt x="1454" y="1595"/>
                      <a:pt x="2777" y="827"/>
                    </a:cubicBezTo>
                    <a:cubicBezTo>
                      <a:pt x="3440" y="443"/>
                      <a:pt x="4313" y="254"/>
                      <a:pt x="5188" y="254"/>
                    </a:cubicBezTo>
                    <a:cubicBezTo>
                      <a:pt x="5389" y="254"/>
                      <a:pt x="5590" y="264"/>
                      <a:pt x="5789" y="284"/>
                    </a:cubicBezTo>
                    <a:lnTo>
                      <a:pt x="395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1"/>
              <p:cNvSpPr/>
              <p:nvPr/>
            </p:nvSpPr>
            <p:spPr>
              <a:xfrm>
                <a:off x="5466499" y="7097675"/>
                <a:ext cx="349446" cy="220799"/>
              </a:xfrm>
              <a:custGeom>
                <a:rect b="b" l="l" r="r" t="t"/>
                <a:pathLst>
                  <a:path extrusionOk="0" h="2777" w="4395">
                    <a:moveTo>
                      <a:pt x="3379" y="1"/>
                    </a:moveTo>
                    <a:lnTo>
                      <a:pt x="331" y="1312"/>
                    </a:lnTo>
                    <a:lnTo>
                      <a:pt x="331" y="1749"/>
                    </a:lnTo>
                    <a:lnTo>
                      <a:pt x="0" y="1950"/>
                    </a:lnTo>
                    <a:lnTo>
                      <a:pt x="1394" y="2777"/>
                    </a:lnTo>
                    <a:lnTo>
                      <a:pt x="1394" y="2316"/>
                    </a:lnTo>
                    <a:lnTo>
                      <a:pt x="4395" y="591"/>
                    </a:lnTo>
                    <a:lnTo>
                      <a:pt x="3379" y="1"/>
                    </a:lnTo>
                    <a:close/>
                  </a:path>
                </a:pathLst>
              </a:custGeom>
              <a:solidFill>
                <a:schemeClr val="accent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1"/>
              <p:cNvSpPr/>
              <p:nvPr/>
            </p:nvSpPr>
            <p:spPr>
              <a:xfrm>
                <a:off x="5466499" y="7201993"/>
                <a:ext cx="26397" cy="50727"/>
              </a:xfrm>
              <a:custGeom>
                <a:rect b="b" l="l" r="r" t="t"/>
                <a:pathLst>
                  <a:path extrusionOk="0" h="638" w="332">
                    <a:moveTo>
                      <a:pt x="331" y="0"/>
                    </a:moveTo>
                    <a:lnTo>
                      <a:pt x="0" y="189"/>
                    </a:lnTo>
                    <a:lnTo>
                      <a:pt x="0" y="638"/>
                    </a:lnTo>
                    <a:lnTo>
                      <a:pt x="331" y="437"/>
                    </a:lnTo>
                    <a:lnTo>
                      <a:pt x="331" y="0"/>
                    </a:lnTo>
                    <a:close/>
                  </a:path>
                </a:pathLst>
              </a:custGeom>
              <a:solidFill>
                <a:schemeClr val="accent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1"/>
              <p:cNvSpPr/>
              <p:nvPr/>
            </p:nvSpPr>
            <p:spPr>
              <a:xfrm>
                <a:off x="5470236" y="7041303"/>
                <a:ext cx="513873" cy="222469"/>
              </a:xfrm>
              <a:custGeom>
                <a:rect b="b" l="l" r="r" t="t"/>
                <a:pathLst>
                  <a:path extrusionOk="0" h="2798" w="6463">
                    <a:moveTo>
                      <a:pt x="6462" y="25"/>
                    </a:moveTo>
                    <a:lnTo>
                      <a:pt x="6459" y="107"/>
                    </a:lnTo>
                    <a:lnTo>
                      <a:pt x="6459" y="107"/>
                    </a:lnTo>
                    <a:cubicBezTo>
                      <a:pt x="6461" y="80"/>
                      <a:pt x="6462" y="52"/>
                      <a:pt x="6462" y="25"/>
                    </a:cubicBezTo>
                    <a:close/>
                    <a:moveTo>
                      <a:pt x="36" y="1"/>
                    </a:moveTo>
                    <a:lnTo>
                      <a:pt x="1" y="922"/>
                    </a:lnTo>
                    <a:cubicBezTo>
                      <a:pt x="1" y="1419"/>
                      <a:pt x="320" y="1891"/>
                      <a:pt x="957" y="2257"/>
                    </a:cubicBezTo>
                    <a:cubicBezTo>
                      <a:pt x="1589" y="2618"/>
                      <a:pt x="2410" y="2798"/>
                      <a:pt x="3232" y="2798"/>
                    </a:cubicBezTo>
                    <a:cubicBezTo>
                      <a:pt x="4053" y="2798"/>
                      <a:pt x="4874" y="2618"/>
                      <a:pt x="5506" y="2257"/>
                    </a:cubicBezTo>
                    <a:cubicBezTo>
                      <a:pt x="6120" y="1903"/>
                      <a:pt x="6427" y="1430"/>
                      <a:pt x="6427" y="958"/>
                    </a:cubicBezTo>
                    <a:lnTo>
                      <a:pt x="6459" y="107"/>
                    </a:lnTo>
                    <a:lnTo>
                      <a:pt x="6459" y="107"/>
                    </a:lnTo>
                    <a:cubicBezTo>
                      <a:pt x="6425" y="552"/>
                      <a:pt x="6119" y="990"/>
                      <a:pt x="5529" y="1324"/>
                    </a:cubicBezTo>
                    <a:cubicBezTo>
                      <a:pt x="4903" y="1684"/>
                      <a:pt x="4079" y="1865"/>
                      <a:pt x="3255" y="1865"/>
                    </a:cubicBezTo>
                    <a:cubicBezTo>
                      <a:pt x="2431" y="1865"/>
                      <a:pt x="1607" y="1684"/>
                      <a:pt x="981" y="1324"/>
                    </a:cubicBezTo>
                    <a:cubicBezTo>
                      <a:pt x="343" y="958"/>
                      <a:pt x="36" y="474"/>
                      <a:pt x="36"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1"/>
              <p:cNvSpPr/>
              <p:nvPr/>
            </p:nvSpPr>
            <p:spPr>
              <a:xfrm>
                <a:off x="5792411" y="7043211"/>
                <a:ext cx="191699" cy="216108"/>
              </a:xfrm>
              <a:custGeom>
                <a:rect b="b" l="l" r="r" t="t"/>
                <a:pathLst>
                  <a:path extrusionOk="0" h="2718" w="2411">
                    <a:moveTo>
                      <a:pt x="2410" y="1"/>
                    </a:moveTo>
                    <a:lnTo>
                      <a:pt x="2407" y="83"/>
                    </a:lnTo>
                    <a:lnTo>
                      <a:pt x="2407" y="83"/>
                    </a:lnTo>
                    <a:cubicBezTo>
                      <a:pt x="2409" y="56"/>
                      <a:pt x="2410" y="28"/>
                      <a:pt x="2410" y="1"/>
                    </a:cubicBezTo>
                    <a:close/>
                    <a:moveTo>
                      <a:pt x="2407" y="83"/>
                    </a:moveTo>
                    <a:lnTo>
                      <a:pt x="2407" y="83"/>
                    </a:lnTo>
                    <a:cubicBezTo>
                      <a:pt x="2373" y="528"/>
                      <a:pt x="2067" y="966"/>
                      <a:pt x="1477" y="1300"/>
                    </a:cubicBezTo>
                    <a:cubicBezTo>
                      <a:pt x="1064" y="1548"/>
                      <a:pt x="568" y="1714"/>
                      <a:pt x="36" y="1784"/>
                    </a:cubicBezTo>
                    <a:lnTo>
                      <a:pt x="1" y="2718"/>
                    </a:lnTo>
                    <a:cubicBezTo>
                      <a:pt x="532" y="2635"/>
                      <a:pt x="1040" y="2470"/>
                      <a:pt x="1454" y="2233"/>
                    </a:cubicBezTo>
                    <a:cubicBezTo>
                      <a:pt x="2068" y="1879"/>
                      <a:pt x="2375" y="1406"/>
                      <a:pt x="2375" y="934"/>
                    </a:cubicBezTo>
                    <a:lnTo>
                      <a:pt x="2407" y="83"/>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1"/>
              <p:cNvSpPr/>
              <p:nvPr/>
            </p:nvSpPr>
            <p:spPr>
              <a:xfrm>
                <a:off x="5662809" y="7185057"/>
                <a:ext cx="130635" cy="78476"/>
              </a:xfrm>
              <a:custGeom>
                <a:rect b="b" l="l" r="r" t="t"/>
                <a:pathLst>
                  <a:path extrusionOk="0" h="987" w="1643">
                    <a:moveTo>
                      <a:pt x="36" y="0"/>
                    </a:moveTo>
                    <a:lnTo>
                      <a:pt x="0" y="934"/>
                    </a:lnTo>
                    <a:cubicBezTo>
                      <a:pt x="260" y="969"/>
                      <a:pt x="532" y="987"/>
                      <a:pt x="805" y="987"/>
                    </a:cubicBezTo>
                    <a:cubicBezTo>
                      <a:pt x="1078" y="987"/>
                      <a:pt x="1353" y="969"/>
                      <a:pt x="1619" y="934"/>
                    </a:cubicBezTo>
                    <a:lnTo>
                      <a:pt x="1642" y="0"/>
                    </a:lnTo>
                    <a:lnTo>
                      <a:pt x="1642" y="0"/>
                    </a:lnTo>
                    <a:cubicBezTo>
                      <a:pt x="1377" y="48"/>
                      <a:pt x="1108" y="71"/>
                      <a:pt x="839" y="71"/>
                    </a:cubicBezTo>
                    <a:cubicBezTo>
                      <a:pt x="570" y="71"/>
                      <a:pt x="302" y="48"/>
                      <a:pt x="36"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1"/>
              <p:cNvSpPr/>
              <p:nvPr/>
            </p:nvSpPr>
            <p:spPr>
              <a:xfrm>
                <a:off x="5527562" y="7135284"/>
                <a:ext cx="138109" cy="124036"/>
              </a:xfrm>
              <a:custGeom>
                <a:rect b="b" l="l" r="r" t="t"/>
                <a:pathLst>
                  <a:path extrusionOk="0" h="1560" w="1737">
                    <a:moveTo>
                      <a:pt x="24" y="0"/>
                    </a:moveTo>
                    <a:lnTo>
                      <a:pt x="0" y="922"/>
                    </a:lnTo>
                    <a:cubicBezTo>
                      <a:pt x="71" y="969"/>
                      <a:pt x="142" y="1028"/>
                      <a:pt x="236" y="1075"/>
                    </a:cubicBezTo>
                    <a:cubicBezTo>
                      <a:pt x="662" y="1323"/>
                      <a:pt x="1158" y="1489"/>
                      <a:pt x="1713" y="1560"/>
                    </a:cubicBezTo>
                    <a:lnTo>
                      <a:pt x="1737" y="626"/>
                    </a:lnTo>
                    <a:cubicBezTo>
                      <a:pt x="1193" y="556"/>
                      <a:pt x="685" y="390"/>
                      <a:pt x="260" y="142"/>
                    </a:cubicBezTo>
                    <a:cubicBezTo>
                      <a:pt x="177" y="95"/>
                      <a:pt x="95" y="59"/>
                      <a:pt x="24"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1"/>
              <p:cNvSpPr/>
              <p:nvPr/>
            </p:nvSpPr>
            <p:spPr>
              <a:xfrm>
                <a:off x="5470236" y="7042257"/>
                <a:ext cx="59235" cy="166335"/>
              </a:xfrm>
              <a:custGeom>
                <a:rect b="b" l="l" r="r" t="t"/>
                <a:pathLst>
                  <a:path extrusionOk="0" h="2092" w="745">
                    <a:moveTo>
                      <a:pt x="36" y="1"/>
                    </a:moveTo>
                    <a:lnTo>
                      <a:pt x="1" y="934"/>
                    </a:lnTo>
                    <a:cubicBezTo>
                      <a:pt x="1" y="1029"/>
                      <a:pt x="24" y="1135"/>
                      <a:pt x="48" y="1229"/>
                    </a:cubicBezTo>
                    <a:cubicBezTo>
                      <a:pt x="142" y="1537"/>
                      <a:pt x="355" y="1832"/>
                      <a:pt x="709" y="2092"/>
                    </a:cubicBezTo>
                    <a:lnTo>
                      <a:pt x="745" y="1170"/>
                    </a:lnTo>
                    <a:cubicBezTo>
                      <a:pt x="390" y="899"/>
                      <a:pt x="154" y="603"/>
                      <a:pt x="83" y="296"/>
                    </a:cubicBezTo>
                    <a:cubicBezTo>
                      <a:pt x="48" y="190"/>
                      <a:pt x="36" y="83"/>
                      <a:pt x="36"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1"/>
              <p:cNvSpPr/>
              <p:nvPr/>
            </p:nvSpPr>
            <p:spPr>
              <a:xfrm>
                <a:off x="5447734" y="6894368"/>
                <a:ext cx="561738" cy="295221"/>
              </a:xfrm>
              <a:custGeom>
                <a:rect b="b" l="l" r="r" t="t"/>
                <a:pathLst>
                  <a:path extrusionOk="0" h="3713" w="7065">
                    <a:moveTo>
                      <a:pt x="3517" y="0"/>
                    </a:moveTo>
                    <a:cubicBezTo>
                      <a:pt x="2696" y="0"/>
                      <a:pt x="1878" y="183"/>
                      <a:pt x="1252" y="550"/>
                    </a:cubicBezTo>
                    <a:cubicBezTo>
                      <a:pt x="0" y="1270"/>
                      <a:pt x="12" y="2451"/>
                      <a:pt x="1264" y="3172"/>
                    </a:cubicBezTo>
                    <a:cubicBezTo>
                      <a:pt x="1902" y="3532"/>
                      <a:pt x="2726" y="3713"/>
                      <a:pt x="3547" y="3713"/>
                    </a:cubicBezTo>
                    <a:cubicBezTo>
                      <a:pt x="4368" y="3713"/>
                      <a:pt x="5186" y="3532"/>
                      <a:pt x="5812" y="3172"/>
                    </a:cubicBezTo>
                    <a:cubicBezTo>
                      <a:pt x="7064" y="2451"/>
                      <a:pt x="7053" y="1270"/>
                      <a:pt x="5800" y="550"/>
                    </a:cubicBezTo>
                    <a:cubicBezTo>
                      <a:pt x="5162" y="183"/>
                      <a:pt x="4338" y="0"/>
                      <a:pt x="3517"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1"/>
              <p:cNvSpPr/>
              <p:nvPr/>
            </p:nvSpPr>
            <p:spPr>
              <a:xfrm>
                <a:off x="5493691" y="6834735"/>
                <a:ext cx="465054" cy="330682"/>
              </a:xfrm>
              <a:custGeom>
                <a:rect b="b" l="l" r="r" t="t"/>
                <a:pathLst>
                  <a:path extrusionOk="0" h="4159" w="5849">
                    <a:moveTo>
                      <a:pt x="1" y="0"/>
                    </a:moveTo>
                    <a:lnTo>
                      <a:pt x="1" y="12"/>
                    </a:lnTo>
                    <a:lnTo>
                      <a:pt x="1" y="2493"/>
                    </a:lnTo>
                    <a:lnTo>
                      <a:pt x="1" y="2564"/>
                    </a:lnTo>
                    <a:lnTo>
                      <a:pt x="1" y="2599"/>
                    </a:lnTo>
                    <a:lnTo>
                      <a:pt x="1" y="2658"/>
                    </a:lnTo>
                    <a:lnTo>
                      <a:pt x="1" y="2682"/>
                    </a:lnTo>
                    <a:cubicBezTo>
                      <a:pt x="1" y="2693"/>
                      <a:pt x="1" y="2717"/>
                      <a:pt x="25" y="2729"/>
                    </a:cubicBezTo>
                    <a:lnTo>
                      <a:pt x="25" y="2753"/>
                    </a:lnTo>
                    <a:lnTo>
                      <a:pt x="25" y="2776"/>
                    </a:lnTo>
                    <a:cubicBezTo>
                      <a:pt x="25" y="2788"/>
                      <a:pt x="36" y="2800"/>
                      <a:pt x="36" y="2812"/>
                    </a:cubicBezTo>
                    <a:cubicBezTo>
                      <a:pt x="48" y="2847"/>
                      <a:pt x="48" y="2859"/>
                      <a:pt x="60" y="2894"/>
                    </a:cubicBezTo>
                    <a:lnTo>
                      <a:pt x="60" y="2906"/>
                    </a:lnTo>
                    <a:cubicBezTo>
                      <a:pt x="84" y="2930"/>
                      <a:pt x="84" y="2953"/>
                      <a:pt x="95" y="2977"/>
                    </a:cubicBezTo>
                    <a:cubicBezTo>
                      <a:pt x="107" y="3012"/>
                      <a:pt x="119" y="3024"/>
                      <a:pt x="143" y="3048"/>
                    </a:cubicBezTo>
                    <a:cubicBezTo>
                      <a:pt x="143" y="3048"/>
                      <a:pt x="143" y="3060"/>
                      <a:pt x="155" y="3060"/>
                    </a:cubicBezTo>
                    <a:cubicBezTo>
                      <a:pt x="166" y="3095"/>
                      <a:pt x="178" y="3107"/>
                      <a:pt x="202" y="3142"/>
                    </a:cubicBezTo>
                    <a:cubicBezTo>
                      <a:pt x="214" y="3154"/>
                      <a:pt x="225" y="3190"/>
                      <a:pt x="237" y="3201"/>
                    </a:cubicBezTo>
                    <a:lnTo>
                      <a:pt x="261" y="3213"/>
                    </a:lnTo>
                    <a:cubicBezTo>
                      <a:pt x="273" y="3237"/>
                      <a:pt x="284" y="3261"/>
                      <a:pt x="320" y="3272"/>
                    </a:cubicBezTo>
                    <a:lnTo>
                      <a:pt x="332" y="3284"/>
                    </a:lnTo>
                    <a:cubicBezTo>
                      <a:pt x="344" y="3296"/>
                      <a:pt x="355" y="3331"/>
                      <a:pt x="391" y="3343"/>
                    </a:cubicBezTo>
                    <a:lnTo>
                      <a:pt x="403" y="3355"/>
                    </a:lnTo>
                    <a:cubicBezTo>
                      <a:pt x="414" y="3379"/>
                      <a:pt x="450" y="3402"/>
                      <a:pt x="473" y="3426"/>
                    </a:cubicBezTo>
                    <a:lnTo>
                      <a:pt x="497" y="3438"/>
                    </a:lnTo>
                    <a:cubicBezTo>
                      <a:pt x="509" y="3450"/>
                      <a:pt x="533" y="3461"/>
                      <a:pt x="556" y="3497"/>
                    </a:cubicBezTo>
                    <a:lnTo>
                      <a:pt x="568" y="3509"/>
                    </a:lnTo>
                    <a:cubicBezTo>
                      <a:pt x="592" y="3520"/>
                      <a:pt x="615" y="3532"/>
                      <a:pt x="639" y="3568"/>
                    </a:cubicBezTo>
                    <a:lnTo>
                      <a:pt x="651" y="3568"/>
                    </a:lnTo>
                    <a:cubicBezTo>
                      <a:pt x="674" y="3579"/>
                      <a:pt x="698" y="3591"/>
                      <a:pt x="733" y="3615"/>
                    </a:cubicBezTo>
                    <a:lnTo>
                      <a:pt x="757" y="3639"/>
                    </a:lnTo>
                    <a:cubicBezTo>
                      <a:pt x="792" y="3674"/>
                      <a:pt x="828" y="3686"/>
                      <a:pt x="863" y="3721"/>
                    </a:cubicBezTo>
                    <a:cubicBezTo>
                      <a:pt x="911" y="3745"/>
                      <a:pt x="946" y="3757"/>
                      <a:pt x="993" y="3792"/>
                    </a:cubicBezTo>
                    <a:cubicBezTo>
                      <a:pt x="1005" y="3792"/>
                      <a:pt x="1029" y="3804"/>
                      <a:pt x="1040" y="3804"/>
                    </a:cubicBezTo>
                    <a:cubicBezTo>
                      <a:pt x="1064" y="3816"/>
                      <a:pt x="1111" y="3828"/>
                      <a:pt x="1147" y="3851"/>
                    </a:cubicBezTo>
                    <a:cubicBezTo>
                      <a:pt x="1159" y="3851"/>
                      <a:pt x="1170" y="3863"/>
                      <a:pt x="1182" y="3863"/>
                    </a:cubicBezTo>
                    <a:cubicBezTo>
                      <a:pt x="1230" y="3875"/>
                      <a:pt x="1277" y="3910"/>
                      <a:pt x="1336" y="3922"/>
                    </a:cubicBezTo>
                    <a:lnTo>
                      <a:pt x="1348" y="3922"/>
                    </a:lnTo>
                    <a:lnTo>
                      <a:pt x="1478" y="3969"/>
                    </a:lnTo>
                    <a:cubicBezTo>
                      <a:pt x="1501" y="3969"/>
                      <a:pt x="1513" y="3981"/>
                      <a:pt x="1525" y="3981"/>
                    </a:cubicBezTo>
                    <a:cubicBezTo>
                      <a:pt x="1572" y="3993"/>
                      <a:pt x="1596" y="4017"/>
                      <a:pt x="1643" y="4017"/>
                    </a:cubicBezTo>
                    <a:cubicBezTo>
                      <a:pt x="1655" y="4017"/>
                      <a:pt x="1678" y="4028"/>
                      <a:pt x="1690" y="4028"/>
                    </a:cubicBezTo>
                    <a:cubicBezTo>
                      <a:pt x="1749" y="4040"/>
                      <a:pt x="1797" y="4052"/>
                      <a:pt x="1856" y="4076"/>
                    </a:cubicBezTo>
                    <a:lnTo>
                      <a:pt x="1879" y="4076"/>
                    </a:lnTo>
                    <a:cubicBezTo>
                      <a:pt x="1926" y="4087"/>
                      <a:pt x="1974" y="4087"/>
                      <a:pt x="2009" y="4099"/>
                    </a:cubicBezTo>
                    <a:cubicBezTo>
                      <a:pt x="2033" y="4099"/>
                      <a:pt x="2045" y="4099"/>
                      <a:pt x="2056" y="4111"/>
                    </a:cubicBezTo>
                    <a:cubicBezTo>
                      <a:pt x="2104" y="4123"/>
                      <a:pt x="2151" y="4123"/>
                      <a:pt x="2175" y="4123"/>
                    </a:cubicBezTo>
                    <a:lnTo>
                      <a:pt x="2222" y="4123"/>
                    </a:lnTo>
                    <a:cubicBezTo>
                      <a:pt x="2281" y="4147"/>
                      <a:pt x="2328" y="4147"/>
                      <a:pt x="2387" y="4147"/>
                    </a:cubicBezTo>
                    <a:lnTo>
                      <a:pt x="2411" y="4147"/>
                    </a:lnTo>
                    <a:cubicBezTo>
                      <a:pt x="2458" y="4147"/>
                      <a:pt x="2505" y="4158"/>
                      <a:pt x="2541" y="4158"/>
                    </a:cubicBezTo>
                    <a:lnTo>
                      <a:pt x="3309" y="4158"/>
                    </a:lnTo>
                    <a:cubicBezTo>
                      <a:pt x="3368" y="4158"/>
                      <a:pt x="3415" y="4147"/>
                      <a:pt x="3474" y="4147"/>
                    </a:cubicBezTo>
                    <a:lnTo>
                      <a:pt x="3486" y="4147"/>
                    </a:lnTo>
                    <a:cubicBezTo>
                      <a:pt x="3545" y="4147"/>
                      <a:pt x="3592" y="4123"/>
                      <a:pt x="3651" y="4123"/>
                    </a:cubicBezTo>
                    <a:lnTo>
                      <a:pt x="3698" y="4123"/>
                    </a:lnTo>
                    <a:cubicBezTo>
                      <a:pt x="3746" y="4123"/>
                      <a:pt x="3769" y="4111"/>
                      <a:pt x="3817" y="4111"/>
                    </a:cubicBezTo>
                    <a:cubicBezTo>
                      <a:pt x="3828" y="4111"/>
                      <a:pt x="3840" y="4111"/>
                      <a:pt x="3864" y="4099"/>
                    </a:cubicBezTo>
                    <a:cubicBezTo>
                      <a:pt x="3923" y="4087"/>
                      <a:pt x="3958" y="4087"/>
                      <a:pt x="4017" y="4076"/>
                    </a:cubicBezTo>
                    <a:cubicBezTo>
                      <a:pt x="4076" y="4052"/>
                      <a:pt x="4124" y="4040"/>
                      <a:pt x="4171" y="4028"/>
                    </a:cubicBezTo>
                    <a:cubicBezTo>
                      <a:pt x="4183" y="4028"/>
                      <a:pt x="4195" y="4017"/>
                      <a:pt x="4218" y="4017"/>
                    </a:cubicBezTo>
                    <a:cubicBezTo>
                      <a:pt x="4254" y="3993"/>
                      <a:pt x="4289" y="3981"/>
                      <a:pt x="4336" y="3981"/>
                    </a:cubicBezTo>
                    <a:cubicBezTo>
                      <a:pt x="4348" y="3981"/>
                      <a:pt x="4360" y="3969"/>
                      <a:pt x="4372" y="3969"/>
                    </a:cubicBezTo>
                    <a:cubicBezTo>
                      <a:pt x="4419" y="3957"/>
                      <a:pt x="4478" y="3934"/>
                      <a:pt x="4525" y="3910"/>
                    </a:cubicBezTo>
                    <a:cubicBezTo>
                      <a:pt x="4573" y="3898"/>
                      <a:pt x="4608" y="3863"/>
                      <a:pt x="4667" y="3851"/>
                    </a:cubicBezTo>
                    <a:cubicBezTo>
                      <a:pt x="4691" y="3851"/>
                      <a:pt x="4703" y="3839"/>
                      <a:pt x="4714" y="3839"/>
                    </a:cubicBezTo>
                    <a:cubicBezTo>
                      <a:pt x="4750" y="3816"/>
                      <a:pt x="4785" y="3804"/>
                      <a:pt x="4821" y="3792"/>
                    </a:cubicBezTo>
                    <a:cubicBezTo>
                      <a:pt x="4833" y="3792"/>
                      <a:pt x="4844" y="3780"/>
                      <a:pt x="4868" y="3780"/>
                    </a:cubicBezTo>
                    <a:cubicBezTo>
                      <a:pt x="4903" y="3745"/>
                      <a:pt x="4951" y="3733"/>
                      <a:pt x="4998" y="3698"/>
                    </a:cubicBezTo>
                    <a:cubicBezTo>
                      <a:pt x="5553" y="3379"/>
                      <a:pt x="5848" y="2930"/>
                      <a:pt x="5848" y="2504"/>
                    </a:cubicBezTo>
                    <a:lnTo>
                      <a:pt x="5848" y="0"/>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1"/>
              <p:cNvSpPr/>
              <p:nvPr/>
            </p:nvSpPr>
            <p:spPr>
              <a:xfrm>
                <a:off x="5491291" y="6837035"/>
                <a:ext cx="465054" cy="330682"/>
              </a:xfrm>
              <a:custGeom>
                <a:rect b="b" l="l" r="r" t="t"/>
                <a:pathLst>
                  <a:path extrusionOk="0" h="4159" w="5849">
                    <a:moveTo>
                      <a:pt x="1" y="0"/>
                    </a:moveTo>
                    <a:lnTo>
                      <a:pt x="1" y="12"/>
                    </a:lnTo>
                    <a:lnTo>
                      <a:pt x="1" y="2493"/>
                    </a:lnTo>
                    <a:lnTo>
                      <a:pt x="1" y="2564"/>
                    </a:lnTo>
                    <a:lnTo>
                      <a:pt x="1" y="2599"/>
                    </a:lnTo>
                    <a:lnTo>
                      <a:pt x="1" y="2658"/>
                    </a:lnTo>
                    <a:lnTo>
                      <a:pt x="1" y="2682"/>
                    </a:lnTo>
                    <a:cubicBezTo>
                      <a:pt x="1" y="2693"/>
                      <a:pt x="1" y="2717"/>
                      <a:pt x="25" y="2729"/>
                    </a:cubicBezTo>
                    <a:lnTo>
                      <a:pt x="25" y="2753"/>
                    </a:lnTo>
                    <a:lnTo>
                      <a:pt x="25" y="2776"/>
                    </a:lnTo>
                    <a:cubicBezTo>
                      <a:pt x="25" y="2788"/>
                      <a:pt x="36" y="2800"/>
                      <a:pt x="36" y="2812"/>
                    </a:cubicBezTo>
                    <a:cubicBezTo>
                      <a:pt x="48" y="2847"/>
                      <a:pt x="48" y="2859"/>
                      <a:pt x="60" y="2894"/>
                    </a:cubicBezTo>
                    <a:lnTo>
                      <a:pt x="60" y="2906"/>
                    </a:lnTo>
                    <a:cubicBezTo>
                      <a:pt x="84" y="2930"/>
                      <a:pt x="84" y="2953"/>
                      <a:pt x="95" y="2977"/>
                    </a:cubicBezTo>
                    <a:cubicBezTo>
                      <a:pt x="107" y="3012"/>
                      <a:pt x="119" y="3024"/>
                      <a:pt x="143" y="3048"/>
                    </a:cubicBezTo>
                    <a:cubicBezTo>
                      <a:pt x="143" y="3048"/>
                      <a:pt x="143" y="3060"/>
                      <a:pt x="155" y="3060"/>
                    </a:cubicBezTo>
                    <a:cubicBezTo>
                      <a:pt x="166" y="3095"/>
                      <a:pt x="178" y="3107"/>
                      <a:pt x="202" y="3142"/>
                    </a:cubicBezTo>
                    <a:cubicBezTo>
                      <a:pt x="214" y="3154"/>
                      <a:pt x="225" y="3190"/>
                      <a:pt x="237" y="3201"/>
                    </a:cubicBezTo>
                    <a:lnTo>
                      <a:pt x="261" y="3213"/>
                    </a:lnTo>
                    <a:cubicBezTo>
                      <a:pt x="273" y="3237"/>
                      <a:pt x="284" y="3261"/>
                      <a:pt x="320" y="3272"/>
                    </a:cubicBezTo>
                    <a:lnTo>
                      <a:pt x="332" y="3284"/>
                    </a:lnTo>
                    <a:cubicBezTo>
                      <a:pt x="344" y="3296"/>
                      <a:pt x="355" y="3331"/>
                      <a:pt x="391" y="3343"/>
                    </a:cubicBezTo>
                    <a:lnTo>
                      <a:pt x="403" y="3355"/>
                    </a:lnTo>
                    <a:cubicBezTo>
                      <a:pt x="414" y="3379"/>
                      <a:pt x="450" y="3402"/>
                      <a:pt x="473" y="3426"/>
                    </a:cubicBezTo>
                    <a:lnTo>
                      <a:pt x="497" y="3438"/>
                    </a:lnTo>
                    <a:cubicBezTo>
                      <a:pt x="509" y="3450"/>
                      <a:pt x="533" y="3461"/>
                      <a:pt x="556" y="3497"/>
                    </a:cubicBezTo>
                    <a:lnTo>
                      <a:pt x="568" y="3509"/>
                    </a:lnTo>
                    <a:cubicBezTo>
                      <a:pt x="592" y="3520"/>
                      <a:pt x="615" y="3532"/>
                      <a:pt x="639" y="3568"/>
                    </a:cubicBezTo>
                    <a:lnTo>
                      <a:pt x="651" y="3568"/>
                    </a:lnTo>
                    <a:cubicBezTo>
                      <a:pt x="674" y="3579"/>
                      <a:pt x="698" y="3591"/>
                      <a:pt x="733" y="3615"/>
                    </a:cubicBezTo>
                    <a:lnTo>
                      <a:pt x="757" y="3639"/>
                    </a:lnTo>
                    <a:cubicBezTo>
                      <a:pt x="792" y="3674"/>
                      <a:pt x="828" y="3686"/>
                      <a:pt x="863" y="3721"/>
                    </a:cubicBezTo>
                    <a:cubicBezTo>
                      <a:pt x="911" y="3745"/>
                      <a:pt x="946" y="3757"/>
                      <a:pt x="993" y="3792"/>
                    </a:cubicBezTo>
                    <a:cubicBezTo>
                      <a:pt x="1005" y="3792"/>
                      <a:pt x="1029" y="3804"/>
                      <a:pt x="1040" y="3804"/>
                    </a:cubicBezTo>
                    <a:cubicBezTo>
                      <a:pt x="1064" y="3816"/>
                      <a:pt x="1111" y="3828"/>
                      <a:pt x="1147" y="3851"/>
                    </a:cubicBezTo>
                    <a:cubicBezTo>
                      <a:pt x="1159" y="3851"/>
                      <a:pt x="1170" y="3863"/>
                      <a:pt x="1182" y="3863"/>
                    </a:cubicBezTo>
                    <a:cubicBezTo>
                      <a:pt x="1230" y="3875"/>
                      <a:pt x="1277" y="3910"/>
                      <a:pt x="1336" y="3922"/>
                    </a:cubicBezTo>
                    <a:lnTo>
                      <a:pt x="1348" y="3922"/>
                    </a:lnTo>
                    <a:lnTo>
                      <a:pt x="1478" y="3969"/>
                    </a:lnTo>
                    <a:cubicBezTo>
                      <a:pt x="1501" y="3969"/>
                      <a:pt x="1513" y="3981"/>
                      <a:pt x="1525" y="3981"/>
                    </a:cubicBezTo>
                    <a:cubicBezTo>
                      <a:pt x="1572" y="3993"/>
                      <a:pt x="1596" y="4017"/>
                      <a:pt x="1643" y="4017"/>
                    </a:cubicBezTo>
                    <a:cubicBezTo>
                      <a:pt x="1655" y="4017"/>
                      <a:pt x="1678" y="4028"/>
                      <a:pt x="1690" y="4028"/>
                    </a:cubicBezTo>
                    <a:cubicBezTo>
                      <a:pt x="1749" y="4040"/>
                      <a:pt x="1797" y="4052"/>
                      <a:pt x="1856" y="4076"/>
                    </a:cubicBezTo>
                    <a:lnTo>
                      <a:pt x="1879" y="4076"/>
                    </a:lnTo>
                    <a:cubicBezTo>
                      <a:pt x="1926" y="4087"/>
                      <a:pt x="1974" y="4087"/>
                      <a:pt x="2009" y="4099"/>
                    </a:cubicBezTo>
                    <a:cubicBezTo>
                      <a:pt x="2033" y="4099"/>
                      <a:pt x="2045" y="4099"/>
                      <a:pt x="2056" y="4111"/>
                    </a:cubicBezTo>
                    <a:cubicBezTo>
                      <a:pt x="2104" y="4123"/>
                      <a:pt x="2151" y="4123"/>
                      <a:pt x="2175" y="4123"/>
                    </a:cubicBezTo>
                    <a:lnTo>
                      <a:pt x="2222" y="4123"/>
                    </a:lnTo>
                    <a:cubicBezTo>
                      <a:pt x="2281" y="4147"/>
                      <a:pt x="2328" y="4147"/>
                      <a:pt x="2387" y="4147"/>
                    </a:cubicBezTo>
                    <a:lnTo>
                      <a:pt x="2411" y="4147"/>
                    </a:lnTo>
                    <a:cubicBezTo>
                      <a:pt x="2458" y="4147"/>
                      <a:pt x="2505" y="4158"/>
                      <a:pt x="2541" y="4158"/>
                    </a:cubicBezTo>
                    <a:lnTo>
                      <a:pt x="3309" y="4158"/>
                    </a:lnTo>
                    <a:cubicBezTo>
                      <a:pt x="3368" y="4158"/>
                      <a:pt x="3415" y="4147"/>
                      <a:pt x="3474" y="4147"/>
                    </a:cubicBezTo>
                    <a:lnTo>
                      <a:pt x="3486" y="4147"/>
                    </a:lnTo>
                    <a:cubicBezTo>
                      <a:pt x="3545" y="4147"/>
                      <a:pt x="3592" y="4123"/>
                      <a:pt x="3651" y="4123"/>
                    </a:cubicBezTo>
                    <a:lnTo>
                      <a:pt x="3698" y="4123"/>
                    </a:lnTo>
                    <a:cubicBezTo>
                      <a:pt x="3746" y="4123"/>
                      <a:pt x="3769" y="4111"/>
                      <a:pt x="3817" y="4111"/>
                    </a:cubicBezTo>
                    <a:cubicBezTo>
                      <a:pt x="3828" y="4111"/>
                      <a:pt x="3840" y="4111"/>
                      <a:pt x="3864" y="4099"/>
                    </a:cubicBezTo>
                    <a:cubicBezTo>
                      <a:pt x="3923" y="4087"/>
                      <a:pt x="3958" y="4087"/>
                      <a:pt x="4017" y="4076"/>
                    </a:cubicBezTo>
                    <a:cubicBezTo>
                      <a:pt x="4076" y="4052"/>
                      <a:pt x="4124" y="4040"/>
                      <a:pt x="4171" y="4028"/>
                    </a:cubicBezTo>
                    <a:cubicBezTo>
                      <a:pt x="4183" y="4028"/>
                      <a:pt x="4195" y="4017"/>
                      <a:pt x="4218" y="4017"/>
                    </a:cubicBezTo>
                    <a:cubicBezTo>
                      <a:pt x="4254" y="3993"/>
                      <a:pt x="4289" y="3981"/>
                      <a:pt x="4336" y="3981"/>
                    </a:cubicBezTo>
                    <a:cubicBezTo>
                      <a:pt x="4348" y="3981"/>
                      <a:pt x="4360" y="3969"/>
                      <a:pt x="4372" y="3969"/>
                    </a:cubicBezTo>
                    <a:cubicBezTo>
                      <a:pt x="4419" y="3957"/>
                      <a:pt x="4478" y="3934"/>
                      <a:pt x="4525" y="3910"/>
                    </a:cubicBezTo>
                    <a:cubicBezTo>
                      <a:pt x="4573" y="3898"/>
                      <a:pt x="4608" y="3863"/>
                      <a:pt x="4667" y="3851"/>
                    </a:cubicBezTo>
                    <a:cubicBezTo>
                      <a:pt x="4691" y="3851"/>
                      <a:pt x="4703" y="3839"/>
                      <a:pt x="4714" y="3839"/>
                    </a:cubicBezTo>
                    <a:cubicBezTo>
                      <a:pt x="4750" y="3816"/>
                      <a:pt x="4785" y="3804"/>
                      <a:pt x="4821" y="3792"/>
                    </a:cubicBezTo>
                    <a:cubicBezTo>
                      <a:pt x="4833" y="3792"/>
                      <a:pt x="4844" y="3780"/>
                      <a:pt x="4868" y="3780"/>
                    </a:cubicBezTo>
                    <a:cubicBezTo>
                      <a:pt x="4903" y="3745"/>
                      <a:pt x="4951" y="3733"/>
                      <a:pt x="4998" y="3698"/>
                    </a:cubicBezTo>
                    <a:cubicBezTo>
                      <a:pt x="5553" y="3379"/>
                      <a:pt x="5848" y="2930"/>
                      <a:pt x="5848" y="2504"/>
                    </a:cubicBezTo>
                    <a:lnTo>
                      <a:pt x="5848" y="0"/>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41"/>
              <p:cNvSpPr/>
              <p:nvPr/>
            </p:nvSpPr>
            <p:spPr>
              <a:xfrm>
                <a:off x="5469281" y="6285239"/>
                <a:ext cx="513873" cy="850837"/>
              </a:xfrm>
              <a:custGeom>
                <a:rect b="b" l="l" r="r" t="t"/>
                <a:pathLst>
                  <a:path extrusionOk="0" h="10701" w="6463">
                    <a:moveTo>
                      <a:pt x="6463" y="24"/>
                    </a:moveTo>
                    <a:lnTo>
                      <a:pt x="6463" y="32"/>
                    </a:lnTo>
                    <a:lnTo>
                      <a:pt x="6463" y="32"/>
                    </a:lnTo>
                    <a:cubicBezTo>
                      <a:pt x="6463" y="30"/>
                      <a:pt x="6463" y="27"/>
                      <a:pt x="6463" y="24"/>
                    </a:cubicBezTo>
                    <a:close/>
                    <a:moveTo>
                      <a:pt x="36" y="0"/>
                    </a:moveTo>
                    <a:lnTo>
                      <a:pt x="1" y="8825"/>
                    </a:lnTo>
                    <a:cubicBezTo>
                      <a:pt x="1" y="9309"/>
                      <a:pt x="320" y="9782"/>
                      <a:pt x="946" y="10160"/>
                    </a:cubicBezTo>
                    <a:cubicBezTo>
                      <a:pt x="1584" y="10520"/>
                      <a:pt x="2408" y="10700"/>
                      <a:pt x="3229" y="10700"/>
                    </a:cubicBezTo>
                    <a:cubicBezTo>
                      <a:pt x="4050" y="10700"/>
                      <a:pt x="4868" y="10520"/>
                      <a:pt x="5494" y="10160"/>
                    </a:cubicBezTo>
                    <a:cubicBezTo>
                      <a:pt x="6120" y="9805"/>
                      <a:pt x="6427" y="9333"/>
                      <a:pt x="6427" y="8860"/>
                    </a:cubicBezTo>
                    <a:lnTo>
                      <a:pt x="6463" y="32"/>
                    </a:lnTo>
                    <a:lnTo>
                      <a:pt x="6463" y="32"/>
                    </a:lnTo>
                    <a:cubicBezTo>
                      <a:pt x="6459" y="502"/>
                      <a:pt x="6140" y="971"/>
                      <a:pt x="5529" y="1323"/>
                    </a:cubicBezTo>
                    <a:cubicBezTo>
                      <a:pt x="4903" y="1684"/>
                      <a:pt x="4079" y="1864"/>
                      <a:pt x="3255" y="1864"/>
                    </a:cubicBezTo>
                    <a:cubicBezTo>
                      <a:pt x="2431" y="1864"/>
                      <a:pt x="1607" y="1684"/>
                      <a:pt x="981" y="1323"/>
                    </a:cubicBezTo>
                    <a:cubicBezTo>
                      <a:pt x="343" y="957"/>
                      <a:pt x="36" y="473"/>
                      <a:pt x="36"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1"/>
              <p:cNvSpPr/>
              <p:nvPr/>
            </p:nvSpPr>
            <p:spPr>
              <a:xfrm>
                <a:off x="5445334" y="6896668"/>
                <a:ext cx="561738" cy="295221"/>
              </a:xfrm>
              <a:custGeom>
                <a:rect b="b" l="l" r="r" t="t"/>
                <a:pathLst>
                  <a:path extrusionOk="0" h="3713" w="7065">
                    <a:moveTo>
                      <a:pt x="3517" y="0"/>
                    </a:moveTo>
                    <a:cubicBezTo>
                      <a:pt x="2696" y="0"/>
                      <a:pt x="1878" y="183"/>
                      <a:pt x="1252" y="550"/>
                    </a:cubicBezTo>
                    <a:cubicBezTo>
                      <a:pt x="0" y="1270"/>
                      <a:pt x="12" y="2451"/>
                      <a:pt x="1264" y="3172"/>
                    </a:cubicBezTo>
                    <a:cubicBezTo>
                      <a:pt x="1902" y="3532"/>
                      <a:pt x="2726" y="3713"/>
                      <a:pt x="3547" y="3713"/>
                    </a:cubicBezTo>
                    <a:cubicBezTo>
                      <a:pt x="4368" y="3713"/>
                      <a:pt x="5186" y="3532"/>
                      <a:pt x="5812" y="3172"/>
                    </a:cubicBezTo>
                    <a:cubicBezTo>
                      <a:pt x="7064" y="2451"/>
                      <a:pt x="7053" y="1270"/>
                      <a:pt x="5800" y="550"/>
                    </a:cubicBezTo>
                    <a:cubicBezTo>
                      <a:pt x="5162" y="183"/>
                      <a:pt x="4338" y="0"/>
                      <a:pt x="3517" y="0"/>
                    </a:cubicBez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1"/>
              <p:cNvSpPr/>
              <p:nvPr/>
            </p:nvSpPr>
            <p:spPr>
              <a:xfrm>
                <a:off x="5791457" y="6287148"/>
                <a:ext cx="191699" cy="844476"/>
              </a:xfrm>
              <a:custGeom>
                <a:rect b="b" l="l" r="r" t="t"/>
                <a:pathLst>
                  <a:path extrusionOk="0" h="10621" w="2411">
                    <a:moveTo>
                      <a:pt x="2411" y="0"/>
                    </a:moveTo>
                    <a:lnTo>
                      <a:pt x="2411" y="8"/>
                    </a:lnTo>
                    <a:lnTo>
                      <a:pt x="2411" y="8"/>
                    </a:lnTo>
                    <a:cubicBezTo>
                      <a:pt x="2411" y="6"/>
                      <a:pt x="2411" y="3"/>
                      <a:pt x="2411" y="0"/>
                    </a:cubicBezTo>
                    <a:close/>
                    <a:moveTo>
                      <a:pt x="2411" y="8"/>
                    </a:moveTo>
                    <a:lnTo>
                      <a:pt x="2411" y="8"/>
                    </a:lnTo>
                    <a:cubicBezTo>
                      <a:pt x="2407" y="478"/>
                      <a:pt x="2088" y="947"/>
                      <a:pt x="1477" y="1299"/>
                    </a:cubicBezTo>
                    <a:cubicBezTo>
                      <a:pt x="1064" y="1548"/>
                      <a:pt x="556" y="1713"/>
                      <a:pt x="24" y="1784"/>
                    </a:cubicBezTo>
                    <a:lnTo>
                      <a:pt x="1" y="10620"/>
                    </a:lnTo>
                    <a:cubicBezTo>
                      <a:pt x="532" y="10526"/>
                      <a:pt x="1028" y="10372"/>
                      <a:pt x="1442" y="10136"/>
                    </a:cubicBezTo>
                    <a:cubicBezTo>
                      <a:pt x="2068" y="9781"/>
                      <a:pt x="2375" y="9309"/>
                      <a:pt x="2375" y="8836"/>
                    </a:cubicBezTo>
                    <a:lnTo>
                      <a:pt x="2411" y="8"/>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1"/>
              <p:cNvSpPr/>
              <p:nvPr/>
            </p:nvSpPr>
            <p:spPr>
              <a:xfrm>
                <a:off x="5662809" y="6428915"/>
                <a:ext cx="130635" cy="706923"/>
              </a:xfrm>
              <a:custGeom>
                <a:rect b="b" l="l" r="r" t="t"/>
                <a:pathLst>
                  <a:path extrusionOk="0" h="8891" w="1643">
                    <a:moveTo>
                      <a:pt x="36" y="1"/>
                    </a:moveTo>
                    <a:lnTo>
                      <a:pt x="0" y="8837"/>
                    </a:lnTo>
                    <a:cubicBezTo>
                      <a:pt x="260" y="8872"/>
                      <a:pt x="532" y="8890"/>
                      <a:pt x="805" y="8890"/>
                    </a:cubicBezTo>
                    <a:cubicBezTo>
                      <a:pt x="1078" y="8890"/>
                      <a:pt x="1353" y="8872"/>
                      <a:pt x="1619" y="8837"/>
                    </a:cubicBezTo>
                    <a:lnTo>
                      <a:pt x="1642" y="1"/>
                    </a:lnTo>
                    <a:lnTo>
                      <a:pt x="1642" y="1"/>
                    </a:lnTo>
                    <a:cubicBezTo>
                      <a:pt x="1377" y="48"/>
                      <a:pt x="1105" y="72"/>
                      <a:pt x="835" y="72"/>
                    </a:cubicBezTo>
                    <a:cubicBezTo>
                      <a:pt x="564" y="72"/>
                      <a:pt x="296" y="48"/>
                      <a:pt x="36"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1"/>
              <p:cNvSpPr/>
              <p:nvPr/>
            </p:nvSpPr>
            <p:spPr>
              <a:xfrm>
                <a:off x="5527562" y="6378187"/>
                <a:ext cx="137155" cy="753437"/>
              </a:xfrm>
              <a:custGeom>
                <a:rect b="b" l="l" r="r" t="t"/>
                <a:pathLst>
                  <a:path extrusionOk="0" h="9476" w="1725">
                    <a:moveTo>
                      <a:pt x="24" y="1"/>
                    </a:moveTo>
                    <a:lnTo>
                      <a:pt x="0" y="8837"/>
                    </a:lnTo>
                    <a:cubicBezTo>
                      <a:pt x="71" y="8884"/>
                      <a:pt x="142" y="8943"/>
                      <a:pt x="236" y="8979"/>
                    </a:cubicBezTo>
                    <a:cubicBezTo>
                      <a:pt x="662" y="9239"/>
                      <a:pt x="1158" y="9392"/>
                      <a:pt x="1713" y="9475"/>
                    </a:cubicBezTo>
                    <a:lnTo>
                      <a:pt x="1725" y="639"/>
                    </a:lnTo>
                    <a:cubicBezTo>
                      <a:pt x="1193" y="568"/>
                      <a:pt x="674" y="403"/>
                      <a:pt x="260" y="154"/>
                    </a:cubicBezTo>
                    <a:cubicBezTo>
                      <a:pt x="177" y="107"/>
                      <a:pt x="95" y="60"/>
                      <a:pt x="24"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1"/>
              <p:cNvSpPr/>
              <p:nvPr/>
            </p:nvSpPr>
            <p:spPr>
              <a:xfrm>
                <a:off x="5469281" y="6286194"/>
                <a:ext cx="59314" cy="794702"/>
              </a:xfrm>
              <a:custGeom>
                <a:rect b="b" l="l" r="r" t="t"/>
                <a:pathLst>
                  <a:path extrusionOk="0" h="9995" w="746">
                    <a:moveTo>
                      <a:pt x="36" y="0"/>
                    </a:moveTo>
                    <a:lnTo>
                      <a:pt x="1" y="8825"/>
                    </a:lnTo>
                    <a:cubicBezTo>
                      <a:pt x="1" y="8931"/>
                      <a:pt x="13" y="9037"/>
                      <a:pt x="48" y="9120"/>
                    </a:cubicBezTo>
                    <a:cubicBezTo>
                      <a:pt x="131" y="9439"/>
                      <a:pt x="355" y="9734"/>
                      <a:pt x="710" y="9994"/>
                    </a:cubicBezTo>
                    <a:lnTo>
                      <a:pt x="745" y="1170"/>
                    </a:lnTo>
                    <a:cubicBezTo>
                      <a:pt x="391" y="910"/>
                      <a:pt x="166" y="603"/>
                      <a:pt x="83" y="296"/>
                    </a:cubicBezTo>
                    <a:cubicBezTo>
                      <a:pt x="48" y="189"/>
                      <a:pt x="36" y="83"/>
                      <a:pt x="36"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1"/>
              <p:cNvSpPr/>
              <p:nvPr/>
            </p:nvSpPr>
            <p:spPr>
              <a:xfrm>
                <a:off x="5445826" y="6138225"/>
                <a:ext cx="562692" cy="295221"/>
              </a:xfrm>
              <a:custGeom>
                <a:rect b="b" l="l" r="r" t="t"/>
                <a:pathLst>
                  <a:path extrusionOk="0" h="3713" w="7077">
                    <a:moveTo>
                      <a:pt x="3534" y="1"/>
                    </a:moveTo>
                    <a:cubicBezTo>
                      <a:pt x="2712" y="1"/>
                      <a:pt x="1891" y="184"/>
                      <a:pt x="1264" y="550"/>
                    </a:cubicBezTo>
                    <a:cubicBezTo>
                      <a:pt x="0" y="1271"/>
                      <a:pt x="12" y="2452"/>
                      <a:pt x="1276" y="3172"/>
                    </a:cubicBezTo>
                    <a:cubicBezTo>
                      <a:pt x="1908" y="3533"/>
                      <a:pt x="2732" y="3713"/>
                      <a:pt x="3555" y="3713"/>
                    </a:cubicBezTo>
                    <a:cubicBezTo>
                      <a:pt x="4377" y="3713"/>
                      <a:pt x="5198" y="3533"/>
                      <a:pt x="5824" y="3172"/>
                    </a:cubicBezTo>
                    <a:cubicBezTo>
                      <a:pt x="7077" y="2452"/>
                      <a:pt x="7065" y="1271"/>
                      <a:pt x="5813" y="550"/>
                    </a:cubicBezTo>
                    <a:cubicBezTo>
                      <a:pt x="5181" y="184"/>
                      <a:pt x="4357" y="1"/>
                      <a:pt x="3534" y="1"/>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41"/>
              <p:cNvSpPr/>
              <p:nvPr/>
            </p:nvSpPr>
            <p:spPr>
              <a:xfrm>
                <a:off x="5534082" y="6181002"/>
                <a:ext cx="386180" cy="210940"/>
              </a:xfrm>
              <a:custGeom>
                <a:rect b="b" l="l" r="r" t="t"/>
                <a:pathLst>
                  <a:path extrusionOk="0" h="2653" w="4857">
                    <a:moveTo>
                      <a:pt x="2429" y="0"/>
                    </a:moveTo>
                    <a:cubicBezTo>
                      <a:pt x="1929" y="0"/>
                      <a:pt x="1430" y="95"/>
                      <a:pt x="1017" y="284"/>
                    </a:cubicBezTo>
                    <a:cubicBezTo>
                      <a:pt x="958" y="319"/>
                      <a:pt x="887" y="366"/>
                      <a:pt x="828" y="390"/>
                    </a:cubicBezTo>
                    <a:cubicBezTo>
                      <a:pt x="781" y="425"/>
                      <a:pt x="722" y="461"/>
                      <a:pt x="674" y="496"/>
                    </a:cubicBezTo>
                    <a:cubicBezTo>
                      <a:pt x="1" y="981"/>
                      <a:pt x="1" y="1666"/>
                      <a:pt x="651" y="2150"/>
                    </a:cubicBezTo>
                    <a:cubicBezTo>
                      <a:pt x="710" y="2186"/>
                      <a:pt x="769" y="2233"/>
                      <a:pt x="828" y="2268"/>
                    </a:cubicBezTo>
                    <a:lnTo>
                      <a:pt x="1005" y="2351"/>
                    </a:lnTo>
                    <a:cubicBezTo>
                      <a:pt x="1424" y="2552"/>
                      <a:pt x="1935" y="2652"/>
                      <a:pt x="2445" y="2652"/>
                    </a:cubicBezTo>
                    <a:cubicBezTo>
                      <a:pt x="2954" y="2652"/>
                      <a:pt x="3462" y="2552"/>
                      <a:pt x="3876" y="2351"/>
                    </a:cubicBezTo>
                    <a:cubicBezTo>
                      <a:pt x="3911" y="2327"/>
                      <a:pt x="3970" y="2292"/>
                      <a:pt x="4029" y="2268"/>
                    </a:cubicBezTo>
                    <a:cubicBezTo>
                      <a:pt x="4088" y="2221"/>
                      <a:pt x="4147" y="2186"/>
                      <a:pt x="4206" y="2150"/>
                    </a:cubicBezTo>
                    <a:cubicBezTo>
                      <a:pt x="4856" y="1666"/>
                      <a:pt x="4856" y="981"/>
                      <a:pt x="4183" y="484"/>
                    </a:cubicBezTo>
                    <a:cubicBezTo>
                      <a:pt x="4136" y="449"/>
                      <a:pt x="4076" y="402"/>
                      <a:pt x="4017" y="378"/>
                    </a:cubicBezTo>
                    <a:lnTo>
                      <a:pt x="3840" y="284"/>
                    </a:lnTo>
                    <a:cubicBezTo>
                      <a:pt x="3427" y="95"/>
                      <a:pt x="2928" y="0"/>
                      <a:pt x="2429" y="0"/>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1"/>
              <p:cNvSpPr/>
              <p:nvPr/>
            </p:nvSpPr>
            <p:spPr>
              <a:xfrm>
                <a:off x="5612082" y="6219484"/>
                <a:ext cx="256499" cy="148445"/>
              </a:xfrm>
              <a:custGeom>
                <a:rect b="b" l="l" r="r" t="t"/>
                <a:pathLst>
                  <a:path extrusionOk="0" h="1867" w="3226">
                    <a:moveTo>
                      <a:pt x="378" y="0"/>
                    </a:moveTo>
                    <a:lnTo>
                      <a:pt x="154" y="83"/>
                    </a:lnTo>
                    <a:cubicBezTo>
                      <a:pt x="95" y="119"/>
                      <a:pt x="59" y="142"/>
                      <a:pt x="0" y="178"/>
                    </a:cubicBezTo>
                    <a:lnTo>
                      <a:pt x="1123" y="827"/>
                    </a:lnTo>
                    <a:lnTo>
                      <a:pt x="1453" y="1028"/>
                    </a:lnTo>
                    <a:lnTo>
                      <a:pt x="2895" y="1867"/>
                    </a:lnTo>
                    <a:cubicBezTo>
                      <a:pt x="2930" y="1843"/>
                      <a:pt x="2989" y="1808"/>
                      <a:pt x="3048" y="1784"/>
                    </a:cubicBezTo>
                    <a:cubicBezTo>
                      <a:pt x="3107" y="1737"/>
                      <a:pt x="3166" y="1702"/>
                      <a:pt x="3225" y="1666"/>
                    </a:cubicBezTo>
                    <a:lnTo>
                      <a:pt x="1796" y="827"/>
                    </a:lnTo>
                    <a:lnTo>
                      <a:pt x="1453" y="615"/>
                    </a:lnTo>
                    <a:lnTo>
                      <a:pt x="378" y="0"/>
                    </a:ln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1"/>
              <p:cNvSpPr/>
              <p:nvPr/>
            </p:nvSpPr>
            <p:spPr>
              <a:xfrm>
                <a:off x="5585764" y="6215747"/>
                <a:ext cx="266836" cy="151308"/>
              </a:xfrm>
              <a:custGeom>
                <a:rect b="b" l="l" r="r" t="t"/>
                <a:pathLst>
                  <a:path extrusionOk="0" h="1903" w="3356">
                    <a:moveTo>
                      <a:pt x="2918" y="0"/>
                    </a:moveTo>
                    <a:lnTo>
                      <a:pt x="1773" y="662"/>
                    </a:lnTo>
                    <a:lnTo>
                      <a:pt x="1430" y="874"/>
                    </a:lnTo>
                    <a:lnTo>
                      <a:pt x="1" y="1701"/>
                    </a:lnTo>
                    <a:cubicBezTo>
                      <a:pt x="60" y="1737"/>
                      <a:pt x="119" y="1784"/>
                      <a:pt x="178" y="1819"/>
                    </a:cubicBezTo>
                    <a:lnTo>
                      <a:pt x="355" y="1902"/>
                    </a:lnTo>
                    <a:lnTo>
                      <a:pt x="1784" y="1075"/>
                    </a:lnTo>
                    <a:lnTo>
                      <a:pt x="2127" y="886"/>
                    </a:lnTo>
                    <a:lnTo>
                      <a:pt x="3356" y="177"/>
                    </a:lnTo>
                    <a:cubicBezTo>
                      <a:pt x="3344" y="177"/>
                      <a:pt x="3320" y="166"/>
                      <a:pt x="3285" y="130"/>
                    </a:cubicBezTo>
                    <a:cubicBezTo>
                      <a:pt x="3178" y="83"/>
                      <a:pt x="3060" y="47"/>
                      <a:pt x="2918" y="0"/>
                    </a:cubicBezTo>
                    <a:close/>
                  </a:path>
                </a:pathLst>
              </a:custGeom>
              <a:solidFill>
                <a:schemeClr val="dk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1"/>
              <p:cNvSpPr/>
              <p:nvPr/>
            </p:nvSpPr>
            <p:spPr>
              <a:xfrm>
                <a:off x="5789057" y="6289448"/>
                <a:ext cx="191699" cy="844476"/>
              </a:xfrm>
              <a:custGeom>
                <a:rect b="b" l="l" r="r" t="t"/>
                <a:pathLst>
                  <a:path extrusionOk="0" h="10621" w="2411">
                    <a:moveTo>
                      <a:pt x="2411" y="0"/>
                    </a:moveTo>
                    <a:lnTo>
                      <a:pt x="2411" y="8"/>
                    </a:lnTo>
                    <a:lnTo>
                      <a:pt x="2411" y="8"/>
                    </a:lnTo>
                    <a:cubicBezTo>
                      <a:pt x="2411" y="6"/>
                      <a:pt x="2411" y="3"/>
                      <a:pt x="2411" y="0"/>
                    </a:cubicBezTo>
                    <a:close/>
                    <a:moveTo>
                      <a:pt x="2411" y="8"/>
                    </a:moveTo>
                    <a:lnTo>
                      <a:pt x="2411" y="8"/>
                    </a:lnTo>
                    <a:cubicBezTo>
                      <a:pt x="2407" y="478"/>
                      <a:pt x="2088" y="947"/>
                      <a:pt x="1477" y="1299"/>
                    </a:cubicBezTo>
                    <a:cubicBezTo>
                      <a:pt x="1064" y="1548"/>
                      <a:pt x="556" y="1713"/>
                      <a:pt x="24" y="1784"/>
                    </a:cubicBezTo>
                    <a:lnTo>
                      <a:pt x="1" y="10620"/>
                    </a:lnTo>
                    <a:cubicBezTo>
                      <a:pt x="532" y="10526"/>
                      <a:pt x="1028" y="10372"/>
                      <a:pt x="1442" y="10136"/>
                    </a:cubicBezTo>
                    <a:cubicBezTo>
                      <a:pt x="2068" y="9781"/>
                      <a:pt x="2375" y="9309"/>
                      <a:pt x="2375" y="8836"/>
                    </a:cubicBezTo>
                    <a:lnTo>
                      <a:pt x="2411" y="8"/>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1"/>
              <p:cNvSpPr/>
              <p:nvPr/>
            </p:nvSpPr>
            <p:spPr>
              <a:xfrm>
                <a:off x="5538773" y="6183069"/>
                <a:ext cx="367336" cy="139779"/>
              </a:xfrm>
              <a:custGeom>
                <a:rect b="b" l="l" r="r" t="t"/>
                <a:pathLst>
                  <a:path extrusionOk="0" h="1758" w="4620">
                    <a:moveTo>
                      <a:pt x="2387" y="1"/>
                    </a:moveTo>
                    <a:cubicBezTo>
                      <a:pt x="1891" y="1"/>
                      <a:pt x="1395" y="98"/>
                      <a:pt x="981" y="293"/>
                    </a:cubicBezTo>
                    <a:cubicBezTo>
                      <a:pt x="922" y="317"/>
                      <a:pt x="840" y="364"/>
                      <a:pt x="781" y="388"/>
                    </a:cubicBezTo>
                    <a:cubicBezTo>
                      <a:pt x="745" y="423"/>
                      <a:pt x="686" y="470"/>
                      <a:pt x="639" y="494"/>
                    </a:cubicBezTo>
                    <a:cubicBezTo>
                      <a:pt x="131" y="848"/>
                      <a:pt x="1" y="1344"/>
                      <a:pt x="249" y="1758"/>
                    </a:cubicBezTo>
                    <a:cubicBezTo>
                      <a:pt x="178" y="1415"/>
                      <a:pt x="344" y="1061"/>
                      <a:pt x="745" y="777"/>
                    </a:cubicBezTo>
                    <a:cubicBezTo>
                      <a:pt x="781" y="730"/>
                      <a:pt x="828" y="707"/>
                      <a:pt x="887" y="671"/>
                    </a:cubicBezTo>
                    <a:cubicBezTo>
                      <a:pt x="946" y="624"/>
                      <a:pt x="1005" y="600"/>
                      <a:pt x="1076" y="565"/>
                    </a:cubicBezTo>
                    <a:cubicBezTo>
                      <a:pt x="1489" y="376"/>
                      <a:pt x="1989" y="281"/>
                      <a:pt x="2488" y="281"/>
                    </a:cubicBezTo>
                    <a:cubicBezTo>
                      <a:pt x="2987" y="281"/>
                      <a:pt x="3486" y="376"/>
                      <a:pt x="3899" y="565"/>
                    </a:cubicBezTo>
                    <a:lnTo>
                      <a:pt x="4077" y="659"/>
                    </a:lnTo>
                    <a:cubicBezTo>
                      <a:pt x="4136" y="683"/>
                      <a:pt x="4195" y="730"/>
                      <a:pt x="4242" y="766"/>
                    </a:cubicBezTo>
                    <a:cubicBezTo>
                      <a:pt x="4419" y="884"/>
                      <a:pt x="4537" y="1014"/>
                      <a:pt x="4620" y="1167"/>
                    </a:cubicBezTo>
                    <a:cubicBezTo>
                      <a:pt x="4584" y="907"/>
                      <a:pt x="4419" y="671"/>
                      <a:pt x="4136" y="482"/>
                    </a:cubicBezTo>
                    <a:cubicBezTo>
                      <a:pt x="4088" y="447"/>
                      <a:pt x="4029" y="411"/>
                      <a:pt x="3970" y="376"/>
                    </a:cubicBezTo>
                    <a:lnTo>
                      <a:pt x="3793" y="293"/>
                    </a:lnTo>
                    <a:cubicBezTo>
                      <a:pt x="3380" y="98"/>
                      <a:pt x="2883" y="1"/>
                      <a:pt x="2387"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1"/>
              <p:cNvSpPr/>
              <p:nvPr/>
            </p:nvSpPr>
            <p:spPr>
              <a:xfrm>
                <a:off x="5844093" y="6414841"/>
                <a:ext cx="87381" cy="98672"/>
              </a:xfrm>
              <a:custGeom>
                <a:rect b="b" l="l" r="r" t="t"/>
                <a:pathLst>
                  <a:path extrusionOk="0" h="1241" w="1099">
                    <a:moveTo>
                      <a:pt x="1087" y="1"/>
                    </a:moveTo>
                    <a:lnTo>
                      <a:pt x="1087" y="8"/>
                    </a:lnTo>
                    <a:lnTo>
                      <a:pt x="1087" y="8"/>
                    </a:lnTo>
                    <a:cubicBezTo>
                      <a:pt x="1091" y="6"/>
                      <a:pt x="1095" y="3"/>
                      <a:pt x="1099" y="1"/>
                    </a:cubicBezTo>
                    <a:close/>
                    <a:moveTo>
                      <a:pt x="1087" y="8"/>
                    </a:moveTo>
                    <a:cubicBezTo>
                      <a:pt x="997" y="67"/>
                      <a:pt x="917" y="145"/>
                      <a:pt x="815" y="201"/>
                    </a:cubicBezTo>
                    <a:cubicBezTo>
                      <a:pt x="579" y="343"/>
                      <a:pt x="296" y="449"/>
                      <a:pt x="0" y="532"/>
                    </a:cubicBezTo>
                    <a:lnTo>
                      <a:pt x="0" y="1241"/>
                    </a:lnTo>
                    <a:cubicBezTo>
                      <a:pt x="284" y="1158"/>
                      <a:pt x="532" y="1040"/>
                      <a:pt x="780" y="922"/>
                    </a:cubicBezTo>
                    <a:cubicBezTo>
                      <a:pt x="898" y="863"/>
                      <a:pt x="1004" y="804"/>
                      <a:pt x="1087" y="757"/>
                    </a:cubicBezTo>
                    <a:lnTo>
                      <a:pt x="1087" y="8"/>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1"/>
              <p:cNvSpPr/>
              <p:nvPr/>
            </p:nvSpPr>
            <p:spPr>
              <a:xfrm>
                <a:off x="5844093" y="6510651"/>
                <a:ext cx="87381" cy="168243"/>
              </a:xfrm>
              <a:custGeom>
                <a:rect b="b" l="l" r="r" t="t"/>
                <a:pathLst>
                  <a:path extrusionOk="0" h="2116" w="1099">
                    <a:moveTo>
                      <a:pt x="1099" y="1"/>
                    </a:moveTo>
                    <a:cubicBezTo>
                      <a:pt x="1004" y="36"/>
                      <a:pt x="922" y="95"/>
                      <a:pt x="815" y="154"/>
                    </a:cubicBezTo>
                    <a:cubicBezTo>
                      <a:pt x="579" y="308"/>
                      <a:pt x="296" y="390"/>
                      <a:pt x="0" y="461"/>
                    </a:cubicBezTo>
                    <a:lnTo>
                      <a:pt x="0" y="2115"/>
                    </a:lnTo>
                    <a:cubicBezTo>
                      <a:pt x="296" y="2032"/>
                      <a:pt x="555" y="1926"/>
                      <a:pt x="815" y="1784"/>
                    </a:cubicBezTo>
                    <a:cubicBezTo>
                      <a:pt x="922" y="1725"/>
                      <a:pt x="1004" y="1666"/>
                      <a:pt x="1099" y="1595"/>
                    </a:cubicBezTo>
                    <a:lnTo>
                      <a:pt x="1099" y="1"/>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1"/>
              <p:cNvSpPr/>
              <p:nvPr/>
            </p:nvSpPr>
            <p:spPr>
              <a:xfrm>
                <a:off x="5547281" y="6698534"/>
                <a:ext cx="62018" cy="364474"/>
              </a:xfrm>
              <a:custGeom>
                <a:rect b="b" l="l" r="r" t="t"/>
                <a:pathLst>
                  <a:path extrusionOk="0" h="4584" w="780">
                    <a:moveTo>
                      <a:pt x="0" y="0"/>
                    </a:moveTo>
                    <a:lnTo>
                      <a:pt x="0" y="4135"/>
                    </a:lnTo>
                    <a:lnTo>
                      <a:pt x="780" y="4584"/>
                    </a:lnTo>
                    <a:lnTo>
                      <a:pt x="780" y="449"/>
                    </a:lnTo>
                    <a:lnTo>
                      <a:pt x="0" y="0"/>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41"/>
              <p:cNvSpPr/>
              <p:nvPr/>
            </p:nvSpPr>
            <p:spPr>
              <a:xfrm>
                <a:off x="5547281" y="6626179"/>
                <a:ext cx="62018" cy="91198"/>
              </a:xfrm>
              <a:custGeom>
                <a:rect b="b" l="l" r="r" t="t"/>
                <a:pathLst>
                  <a:path extrusionOk="0" h="1147" w="780">
                    <a:moveTo>
                      <a:pt x="0" y="1"/>
                    </a:moveTo>
                    <a:lnTo>
                      <a:pt x="0" y="686"/>
                    </a:lnTo>
                    <a:lnTo>
                      <a:pt x="780" y="1146"/>
                    </a:lnTo>
                    <a:lnTo>
                      <a:pt x="780" y="449"/>
                    </a:lnTo>
                    <a:lnTo>
                      <a:pt x="0" y="1"/>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41"/>
              <p:cNvSpPr/>
              <p:nvPr/>
            </p:nvSpPr>
            <p:spPr>
              <a:xfrm>
                <a:off x="5547281" y="6444896"/>
                <a:ext cx="62018" cy="202989"/>
              </a:xfrm>
              <a:custGeom>
                <a:rect b="b" l="l" r="r" t="t"/>
                <a:pathLst>
                  <a:path extrusionOk="0" h="2553" w="780">
                    <a:moveTo>
                      <a:pt x="0" y="1"/>
                    </a:moveTo>
                    <a:lnTo>
                      <a:pt x="0" y="2092"/>
                    </a:lnTo>
                    <a:lnTo>
                      <a:pt x="780" y="2552"/>
                    </a:lnTo>
                    <a:lnTo>
                      <a:pt x="780" y="438"/>
                    </a:lnTo>
                    <a:lnTo>
                      <a:pt x="0" y="1"/>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1"/>
              <p:cNvSpPr/>
              <p:nvPr/>
            </p:nvSpPr>
            <p:spPr>
              <a:xfrm>
                <a:off x="5790011" y="7045511"/>
                <a:ext cx="191699" cy="216108"/>
              </a:xfrm>
              <a:custGeom>
                <a:rect b="b" l="l" r="r" t="t"/>
                <a:pathLst>
                  <a:path extrusionOk="0" h="2718" w="2411">
                    <a:moveTo>
                      <a:pt x="2410" y="1"/>
                    </a:moveTo>
                    <a:lnTo>
                      <a:pt x="2407" y="83"/>
                    </a:lnTo>
                    <a:lnTo>
                      <a:pt x="2407" y="83"/>
                    </a:lnTo>
                    <a:cubicBezTo>
                      <a:pt x="2409" y="56"/>
                      <a:pt x="2410" y="28"/>
                      <a:pt x="2410" y="1"/>
                    </a:cubicBezTo>
                    <a:close/>
                    <a:moveTo>
                      <a:pt x="2407" y="83"/>
                    </a:moveTo>
                    <a:lnTo>
                      <a:pt x="2407" y="83"/>
                    </a:lnTo>
                    <a:cubicBezTo>
                      <a:pt x="2373" y="528"/>
                      <a:pt x="2067" y="966"/>
                      <a:pt x="1477" y="1300"/>
                    </a:cubicBezTo>
                    <a:cubicBezTo>
                      <a:pt x="1064" y="1548"/>
                      <a:pt x="568" y="1714"/>
                      <a:pt x="36" y="1784"/>
                    </a:cubicBezTo>
                    <a:lnTo>
                      <a:pt x="1" y="2718"/>
                    </a:lnTo>
                    <a:cubicBezTo>
                      <a:pt x="532" y="2635"/>
                      <a:pt x="1040" y="2470"/>
                      <a:pt x="1454" y="2233"/>
                    </a:cubicBezTo>
                    <a:cubicBezTo>
                      <a:pt x="2068" y="1879"/>
                      <a:pt x="2375" y="1406"/>
                      <a:pt x="2375" y="934"/>
                    </a:cubicBezTo>
                    <a:lnTo>
                      <a:pt x="2407" y="83"/>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41"/>
              <p:cNvSpPr/>
              <p:nvPr/>
            </p:nvSpPr>
            <p:spPr>
              <a:xfrm>
                <a:off x="5467836" y="7044557"/>
                <a:ext cx="59235" cy="166335"/>
              </a:xfrm>
              <a:custGeom>
                <a:rect b="b" l="l" r="r" t="t"/>
                <a:pathLst>
                  <a:path extrusionOk="0" h="2092" w="745">
                    <a:moveTo>
                      <a:pt x="36" y="1"/>
                    </a:moveTo>
                    <a:lnTo>
                      <a:pt x="1" y="934"/>
                    </a:lnTo>
                    <a:cubicBezTo>
                      <a:pt x="1" y="1029"/>
                      <a:pt x="24" y="1135"/>
                      <a:pt x="48" y="1229"/>
                    </a:cubicBezTo>
                    <a:cubicBezTo>
                      <a:pt x="142" y="1537"/>
                      <a:pt x="355" y="1832"/>
                      <a:pt x="709" y="2092"/>
                    </a:cubicBezTo>
                    <a:lnTo>
                      <a:pt x="745" y="1170"/>
                    </a:lnTo>
                    <a:cubicBezTo>
                      <a:pt x="390" y="899"/>
                      <a:pt x="154" y="603"/>
                      <a:pt x="83" y="296"/>
                    </a:cubicBezTo>
                    <a:cubicBezTo>
                      <a:pt x="48" y="190"/>
                      <a:pt x="36" y="83"/>
                      <a:pt x="36" y="1"/>
                    </a:cubicBez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1"/>
              <p:cNvSpPr/>
              <p:nvPr/>
            </p:nvSpPr>
            <p:spPr>
              <a:xfrm>
                <a:off x="5466881" y="6288494"/>
                <a:ext cx="59314" cy="794702"/>
              </a:xfrm>
              <a:custGeom>
                <a:rect b="b" l="l" r="r" t="t"/>
                <a:pathLst>
                  <a:path extrusionOk="0" h="9995" w="746">
                    <a:moveTo>
                      <a:pt x="36" y="0"/>
                    </a:moveTo>
                    <a:lnTo>
                      <a:pt x="1" y="8825"/>
                    </a:lnTo>
                    <a:cubicBezTo>
                      <a:pt x="1" y="8931"/>
                      <a:pt x="13" y="9037"/>
                      <a:pt x="48" y="9120"/>
                    </a:cubicBezTo>
                    <a:cubicBezTo>
                      <a:pt x="131" y="9439"/>
                      <a:pt x="355" y="9734"/>
                      <a:pt x="710" y="9994"/>
                    </a:cubicBezTo>
                    <a:lnTo>
                      <a:pt x="745" y="1170"/>
                    </a:lnTo>
                    <a:cubicBezTo>
                      <a:pt x="391" y="910"/>
                      <a:pt x="166" y="603"/>
                      <a:pt x="83" y="296"/>
                    </a:cubicBezTo>
                    <a:cubicBezTo>
                      <a:pt x="48" y="189"/>
                      <a:pt x="36" y="83"/>
                      <a:pt x="36" y="0"/>
                    </a:cubicBez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8" name="Google Shape;3888;p41"/>
            <p:cNvGrpSpPr/>
            <p:nvPr/>
          </p:nvGrpSpPr>
          <p:grpSpPr>
            <a:xfrm>
              <a:off x="7236625" y="3453800"/>
              <a:ext cx="1314274" cy="809400"/>
              <a:chOff x="5522300" y="5335650"/>
              <a:chExt cx="1314274" cy="809400"/>
            </a:xfrm>
          </p:grpSpPr>
          <p:sp>
            <p:nvSpPr>
              <p:cNvPr id="3889" name="Google Shape;3889;p41"/>
              <p:cNvSpPr/>
              <p:nvPr/>
            </p:nvSpPr>
            <p:spPr>
              <a:xfrm>
                <a:off x="5522300" y="5959482"/>
                <a:ext cx="311312" cy="185568"/>
              </a:xfrm>
              <a:custGeom>
                <a:rect b="b" l="l" r="r" t="t"/>
                <a:pathLst>
                  <a:path extrusionOk="0" h="3226" w="5412">
                    <a:moveTo>
                      <a:pt x="2730" y="0"/>
                    </a:moveTo>
                    <a:lnTo>
                      <a:pt x="1" y="1512"/>
                    </a:lnTo>
                    <a:lnTo>
                      <a:pt x="3108" y="3225"/>
                    </a:lnTo>
                    <a:lnTo>
                      <a:pt x="5033" y="3048"/>
                    </a:lnTo>
                    <a:lnTo>
                      <a:pt x="5411" y="1855"/>
                    </a:lnTo>
                    <a:lnTo>
                      <a:pt x="2730" y="0"/>
                    </a:lnTo>
                    <a:close/>
                  </a:path>
                </a:pathLst>
              </a:custGeom>
              <a:solidFill>
                <a:srgbClr val="282A2E">
                  <a:alpha val="7044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1"/>
              <p:cNvSpPr/>
              <p:nvPr/>
            </p:nvSpPr>
            <p:spPr>
              <a:xfrm>
                <a:off x="6728491" y="5355380"/>
                <a:ext cx="8858" cy="72076"/>
              </a:xfrm>
              <a:custGeom>
                <a:rect b="b" l="l" r="r" t="t"/>
                <a:pathLst>
                  <a:path extrusionOk="0" h="1253" w="154">
                    <a:moveTo>
                      <a:pt x="154" y="0"/>
                    </a:moveTo>
                    <a:lnTo>
                      <a:pt x="0" y="83"/>
                    </a:lnTo>
                    <a:lnTo>
                      <a:pt x="0" y="1253"/>
                    </a:lnTo>
                    <a:lnTo>
                      <a:pt x="154" y="1170"/>
                    </a:lnTo>
                    <a:lnTo>
                      <a:pt x="154"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1"/>
              <p:cNvSpPr/>
              <p:nvPr/>
            </p:nvSpPr>
            <p:spPr>
              <a:xfrm>
                <a:off x="5720753" y="5941133"/>
                <a:ext cx="66611" cy="169231"/>
              </a:xfrm>
              <a:custGeom>
                <a:rect b="b" l="l" r="r" t="t"/>
                <a:pathLst>
                  <a:path extrusionOk="0" h="2942" w="1158">
                    <a:moveTo>
                      <a:pt x="0" y="0"/>
                    </a:moveTo>
                    <a:lnTo>
                      <a:pt x="0" y="2280"/>
                    </a:lnTo>
                    <a:lnTo>
                      <a:pt x="1158" y="2942"/>
                    </a:lnTo>
                    <a:lnTo>
                      <a:pt x="1158" y="674"/>
                    </a:lnTo>
                    <a:lnTo>
                      <a:pt x="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1"/>
              <p:cNvSpPr/>
              <p:nvPr/>
            </p:nvSpPr>
            <p:spPr>
              <a:xfrm>
                <a:off x="5679279" y="5926867"/>
                <a:ext cx="33363" cy="150191"/>
              </a:xfrm>
              <a:custGeom>
                <a:rect b="b" l="l" r="r" t="t"/>
                <a:pathLst>
                  <a:path extrusionOk="0" h="2611" w="580">
                    <a:moveTo>
                      <a:pt x="1" y="0"/>
                    </a:moveTo>
                    <a:lnTo>
                      <a:pt x="1" y="2280"/>
                    </a:lnTo>
                    <a:lnTo>
                      <a:pt x="579" y="2611"/>
                    </a:lnTo>
                    <a:lnTo>
                      <a:pt x="579" y="343"/>
                    </a:lnTo>
                    <a:lnTo>
                      <a:pt x="1"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1"/>
              <p:cNvSpPr/>
              <p:nvPr/>
            </p:nvSpPr>
            <p:spPr>
              <a:xfrm>
                <a:off x="5712585" y="5941133"/>
                <a:ext cx="8226" cy="135926"/>
              </a:xfrm>
              <a:custGeom>
                <a:rect b="b" l="l" r="r" t="t"/>
                <a:pathLst>
                  <a:path extrusionOk="0" h="2363" w="143">
                    <a:moveTo>
                      <a:pt x="142" y="0"/>
                    </a:moveTo>
                    <a:lnTo>
                      <a:pt x="0" y="95"/>
                    </a:lnTo>
                    <a:lnTo>
                      <a:pt x="0" y="2363"/>
                    </a:lnTo>
                    <a:lnTo>
                      <a:pt x="142" y="2280"/>
                    </a:lnTo>
                    <a:lnTo>
                      <a:pt x="142"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1"/>
              <p:cNvSpPr/>
              <p:nvPr/>
            </p:nvSpPr>
            <p:spPr>
              <a:xfrm>
                <a:off x="5811811" y="5413133"/>
                <a:ext cx="1024763" cy="721735"/>
              </a:xfrm>
              <a:custGeom>
                <a:rect b="b" l="l" r="r" t="t"/>
                <a:pathLst>
                  <a:path extrusionOk="0" h="12547" w="17815">
                    <a:moveTo>
                      <a:pt x="17815" y="0"/>
                    </a:moveTo>
                    <a:lnTo>
                      <a:pt x="0" y="10278"/>
                    </a:lnTo>
                    <a:lnTo>
                      <a:pt x="0" y="12546"/>
                    </a:lnTo>
                    <a:lnTo>
                      <a:pt x="17815" y="2257"/>
                    </a:lnTo>
                    <a:lnTo>
                      <a:pt x="17815"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1"/>
              <p:cNvSpPr/>
              <p:nvPr/>
            </p:nvSpPr>
            <p:spPr>
              <a:xfrm>
                <a:off x="5679279" y="5335650"/>
                <a:ext cx="1157295" cy="668699"/>
              </a:xfrm>
              <a:custGeom>
                <a:rect b="b" l="l" r="r" t="t"/>
                <a:pathLst>
                  <a:path extrusionOk="0" h="11625" w="20119">
                    <a:moveTo>
                      <a:pt x="17815" y="1"/>
                    </a:moveTo>
                    <a:lnTo>
                      <a:pt x="1" y="10278"/>
                    </a:lnTo>
                    <a:lnTo>
                      <a:pt x="579" y="10621"/>
                    </a:lnTo>
                    <a:lnTo>
                      <a:pt x="721" y="10526"/>
                    </a:lnTo>
                    <a:lnTo>
                      <a:pt x="1879" y="11200"/>
                    </a:lnTo>
                    <a:lnTo>
                      <a:pt x="1737" y="11282"/>
                    </a:lnTo>
                    <a:lnTo>
                      <a:pt x="2304" y="11625"/>
                    </a:lnTo>
                    <a:lnTo>
                      <a:pt x="20119" y="1347"/>
                    </a:lnTo>
                    <a:lnTo>
                      <a:pt x="19540" y="1005"/>
                    </a:lnTo>
                    <a:lnTo>
                      <a:pt x="19398" y="1099"/>
                    </a:lnTo>
                    <a:lnTo>
                      <a:pt x="18240" y="426"/>
                    </a:lnTo>
                    <a:lnTo>
                      <a:pt x="18394" y="343"/>
                    </a:lnTo>
                    <a:lnTo>
                      <a:pt x="17815" y="1"/>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1"/>
              <p:cNvSpPr/>
              <p:nvPr/>
            </p:nvSpPr>
            <p:spPr>
              <a:xfrm>
                <a:off x="5747213" y="5525244"/>
                <a:ext cx="762518" cy="439012"/>
              </a:xfrm>
              <a:custGeom>
                <a:rect b="b" l="l" r="r" t="t"/>
                <a:pathLst>
                  <a:path extrusionOk="0" h="7632" w="13256">
                    <a:moveTo>
                      <a:pt x="12688" y="1"/>
                    </a:moveTo>
                    <a:lnTo>
                      <a:pt x="1" y="7313"/>
                    </a:lnTo>
                    <a:lnTo>
                      <a:pt x="568" y="7632"/>
                    </a:lnTo>
                    <a:lnTo>
                      <a:pt x="12688" y="639"/>
                    </a:lnTo>
                    <a:lnTo>
                      <a:pt x="13255" y="308"/>
                    </a:lnTo>
                    <a:lnTo>
                      <a:pt x="12688" y="1"/>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1"/>
              <p:cNvSpPr/>
              <p:nvPr/>
            </p:nvSpPr>
            <p:spPr>
              <a:xfrm>
                <a:off x="6519166" y="5373730"/>
                <a:ext cx="250798" cy="145474"/>
              </a:xfrm>
              <a:custGeom>
                <a:rect b="b" l="l" r="r" t="t"/>
                <a:pathLst>
                  <a:path extrusionOk="0" h="2529" w="4360">
                    <a:moveTo>
                      <a:pt x="3816" y="0"/>
                    </a:moveTo>
                    <a:lnTo>
                      <a:pt x="1" y="2209"/>
                    </a:lnTo>
                    <a:lnTo>
                      <a:pt x="556" y="2528"/>
                    </a:lnTo>
                    <a:lnTo>
                      <a:pt x="3816" y="650"/>
                    </a:lnTo>
                    <a:lnTo>
                      <a:pt x="4360" y="331"/>
                    </a:lnTo>
                    <a:lnTo>
                      <a:pt x="3816" y="0"/>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1"/>
              <p:cNvSpPr/>
              <p:nvPr/>
            </p:nvSpPr>
            <p:spPr>
              <a:xfrm>
                <a:off x="5707810" y="5916685"/>
                <a:ext cx="38137" cy="22434"/>
              </a:xfrm>
              <a:custGeom>
                <a:rect b="b" l="l" r="r" t="t"/>
                <a:pathLst>
                  <a:path extrusionOk="0" h="390" w="663">
                    <a:moveTo>
                      <a:pt x="178" y="0"/>
                    </a:moveTo>
                    <a:lnTo>
                      <a:pt x="1" y="106"/>
                    </a:lnTo>
                    <a:lnTo>
                      <a:pt x="485"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1"/>
              <p:cNvSpPr/>
              <p:nvPr/>
            </p:nvSpPr>
            <p:spPr>
              <a:xfrm>
                <a:off x="5732948" y="5901730"/>
                <a:ext cx="38828" cy="21801"/>
              </a:xfrm>
              <a:custGeom>
                <a:rect b="b" l="l" r="r" t="t"/>
                <a:pathLst>
                  <a:path extrusionOk="0" h="379" w="675">
                    <a:moveTo>
                      <a:pt x="190" y="0"/>
                    </a:moveTo>
                    <a:lnTo>
                      <a:pt x="1" y="95"/>
                    </a:lnTo>
                    <a:lnTo>
                      <a:pt x="485" y="378"/>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1"/>
              <p:cNvSpPr/>
              <p:nvPr/>
            </p:nvSpPr>
            <p:spPr>
              <a:xfrm>
                <a:off x="5759466" y="5886774"/>
                <a:ext cx="38137" cy="22491"/>
              </a:xfrm>
              <a:custGeom>
                <a:rect b="b" l="l" r="r" t="t"/>
                <a:pathLst>
                  <a:path extrusionOk="0" h="391" w="663">
                    <a:moveTo>
                      <a:pt x="178" y="0"/>
                    </a:moveTo>
                    <a:lnTo>
                      <a:pt x="1" y="107"/>
                    </a:lnTo>
                    <a:lnTo>
                      <a:pt x="473"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1"/>
              <p:cNvSpPr/>
              <p:nvPr/>
            </p:nvSpPr>
            <p:spPr>
              <a:xfrm>
                <a:off x="5784603" y="5871818"/>
                <a:ext cx="38137" cy="21801"/>
              </a:xfrm>
              <a:custGeom>
                <a:rect b="b" l="l" r="r" t="t"/>
                <a:pathLst>
                  <a:path extrusionOk="0" h="379" w="663">
                    <a:moveTo>
                      <a:pt x="201" y="0"/>
                    </a:moveTo>
                    <a:lnTo>
                      <a:pt x="1" y="107"/>
                    </a:lnTo>
                    <a:lnTo>
                      <a:pt x="497" y="378"/>
                    </a:lnTo>
                    <a:lnTo>
                      <a:pt x="662" y="284"/>
                    </a:lnTo>
                    <a:lnTo>
                      <a:pt x="201"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1"/>
              <p:cNvSpPr/>
              <p:nvPr/>
            </p:nvSpPr>
            <p:spPr>
              <a:xfrm>
                <a:off x="5810431" y="5857552"/>
                <a:ext cx="38770" cy="21801"/>
              </a:xfrm>
              <a:custGeom>
                <a:rect b="b" l="l" r="r" t="t"/>
                <a:pathLst>
                  <a:path extrusionOk="0" h="379" w="674">
                    <a:moveTo>
                      <a:pt x="190" y="0"/>
                    </a:moveTo>
                    <a:lnTo>
                      <a:pt x="1" y="95"/>
                    </a:lnTo>
                    <a:lnTo>
                      <a:pt x="485" y="378"/>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1"/>
              <p:cNvSpPr/>
              <p:nvPr/>
            </p:nvSpPr>
            <p:spPr>
              <a:xfrm>
                <a:off x="5836948" y="5841906"/>
                <a:ext cx="38080" cy="22491"/>
              </a:xfrm>
              <a:custGeom>
                <a:rect b="b" l="l" r="r" t="t"/>
                <a:pathLst>
                  <a:path extrusionOk="0" h="391" w="662">
                    <a:moveTo>
                      <a:pt x="177" y="1"/>
                    </a:moveTo>
                    <a:lnTo>
                      <a:pt x="0" y="107"/>
                    </a:lnTo>
                    <a:lnTo>
                      <a:pt x="473" y="390"/>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1"/>
              <p:cNvSpPr/>
              <p:nvPr/>
            </p:nvSpPr>
            <p:spPr>
              <a:xfrm>
                <a:off x="5862086" y="5827640"/>
                <a:ext cx="38080" cy="21801"/>
              </a:xfrm>
              <a:custGeom>
                <a:rect b="b" l="l" r="r" t="t"/>
                <a:pathLst>
                  <a:path extrusionOk="0" h="379" w="662">
                    <a:moveTo>
                      <a:pt x="189" y="1"/>
                    </a:moveTo>
                    <a:lnTo>
                      <a:pt x="0" y="107"/>
                    </a:lnTo>
                    <a:lnTo>
                      <a:pt x="485" y="379"/>
                    </a:lnTo>
                    <a:lnTo>
                      <a:pt x="662"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1"/>
              <p:cNvSpPr/>
              <p:nvPr/>
            </p:nvSpPr>
            <p:spPr>
              <a:xfrm>
                <a:off x="5887913" y="5811994"/>
                <a:ext cx="38770" cy="22491"/>
              </a:xfrm>
              <a:custGeom>
                <a:rect b="b" l="l" r="r" t="t"/>
                <a:pathLst>
                  <a:path extrusionOk="0" h="391" w="674">
                    <a:moveTo>
                      <a:pt x="189" y="1"/>
                    </a:moveTo>
                    <a:lnTo>
                      <a:pt x="0" y="107"/>
                    </a:lnTo>
                    <a:lnTo>
                      <a:pt x="485" y="391"/>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1"/>
              <p:cNvSpPr/>
              <p:nvPr/>
            </p:nvSpPr>
            <p:spPr>
              <a:xfrm>
                <a:off x="5913741" y="5797038"/>
                <a:ext cx="38770" cy="23182"/>
              </a:xfrm>
              <a:custGeom>
                <a:rect b="b" l="l" r="r" t="t"/>
                <a:pathLst>
                  <a:path extrusionOk="0" h="403" w="674">
                    <a:moveTo>
                      <a:pt x="177" y="1"/>
                    </a:moveTo>
                    <a:lnTo>
                      <a:pt x="0" y="119"/>
                    </a:lnTo>
                    <a:lnTo>
                      <a:pt x="484" y="403"/>
                    </a:lnTo>
                    <a:lnTo>
                      <a:pt x="674"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1"/>
              <p:cNvSpPr/>
              <p:nvPr/>
            </p:nvSpPr>
            <p:spPr>
              <a:xfrm>
                <a:off x="5939569" y="5782773"/>
                <a:ext cx="38770" cy="21801"/>
              </a:xfrm>
              <a:custGeom>
                <a:rect b="b" l="l" r="r" t="t"/>
                <a:pathLst>
                  <a:path extrusionOk="0" h="379" w="674">
                    <a:moveTo>
                      <a:pt x="189" y="1"/>
                    </a:moveTo>
                    <a:lnTo>
                      <a:pt x="0" y="95"/>
                    </a:lnTo>
                    <a:lnTo>
                      <a:pt x="484" y="379"/>
                    </a:lnTo>
                    <a:lnTo>
                      <a:pt x="673" y="273"/>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1"/>
              <p:cNvSpPr/>
              <p:nvPr/>
            </p:nvSpPr>
            <p:spPr>
              <a:xfrm>
                <a:off x="5964706" y="5767184"/>
                <a:ext cx="39460" cy="23124"/>
              </a:xfrm>
              <a:custGeom>
                <a:rect b="b" l="l" r="r" t="t"/>
                <a:pathLst>
                  <a:path extrusionOk="0" h="402" w="686">
                    <a:moveTo>
                      <a:pt x="189" y="0"/>
                    </a:moveTo>
                    <a:lnTo>
                      <a:pt x="0" y="118"/>
                    </a:lnTo>
                    <a:lnTo>
                      <a:pt x="484" y="402"/>
                    </a:lnTo>
                    <a:lnTo>
                      <a:pt x="685"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1"/>
              <p:cNvSpPr/>
              <p:nvPr/>
            </p:nvSpPr>
            <p:spPr>
              <a:xfrm>
                <a:off x="5991166" y="5752919"/>
                <a:ext cx="38137" cy="21801"/>
              </a:xfrm>
              <a:custGeom>
                <a:rect b="b" l="l" r="r" t="t"/>
                <a:pathLst>
                  <a:path extrusionOk="0" h="379" w="663">
                    <a:moveTo>
                      <a:pt x="178" y="0"/>
                    </a:moveTo>
                    <a:lnTo>
                      <a:pt x="1" y="106"/>
                    </a:lnTo>
                    <a:lnTo>
                      <a:pt x="485" y="378"/>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1"/>
              <p:cNvSpPr/>
              <p:nvPr/>
            </p:nvSpPr>
            <p:spPr>
              <a:xfrm>
                <a:off x="6016994" y="5737273"/>
                <a:ext cx="38828" cy="23182"/>
              </a:xfrm>
              <a:custGeom>
                <a:rect b="b" l="l" r="r" t="t"/>
                <a:pathLst>
                  <a:path extrusionOk="0" h="403" w="675">
                    <a:moveTo>
                      <a:pt x="190" y="0"/>
                    </a:moveTo>
                    <a:lnTo>
                      <a:pt x="1" y="119"/>
                    </a:lnTo>
                    <a:lnTo>
                      <a:pt x="485" y="402"/>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1"/>
              <p:cNvSpPr/>
              <p:nvPr/>
            </p:nvSpPr>
            <p:spPr>
              <a:xfrm>
                <a:off x="6042131" y="5723007"/>
                <a:ext cx="39518" cy="22491"/>
              </a:xfrm>
              <a:custGeom>
                <a:rect b="b" l="l" r="r" t="t"/>
                <a:pathLst>
                  <a:path extrusionOk="0" h="391" w="687">
                    <a:moveTo>
                      <a:pt x="190" y="0"/>
                    </a:moveTo>
                    <a:lnTo>
                      <a:pt x="1" y="107"/>
                    </a:lnTo>
                    <a:lnTo>
                      <a:pt x="485" y="390"/>
                    </a:lnTo>
                    <a:lnTo>
                      <a:pt x="686"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1"/>
              <p:cNvSpPr/>
              <p:nvPr/>
            </p:nvSpPr>
            <p:spPr>
              <a:xfrm>
                <a:off x="6068649" y="5708051"/>
                <a:ext cx="38137" cy="22491"/>
              </a:xfrm>
              <a:custGeom>
                <a:rect b="b" l="l" r="r" t="t"/>
                <a:pathLst>
                  <a:path extrusionOk="0" h="391" w="663">
                    <a:moveTo>
                      <a:pt x="178" y="0"/>
                    </a:moveTo>
                    <a:lnTo>
                      <a:pt x="1" y="119"/>
                    </a:lnTo>
                    <a:lnTo>
                      <a:pt x="485" y="390"/>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1"/>
              <p:cNvSpPr/>
              <p:nvPr/>
            </p:nvSpPr>
            <p:spPr>
              <a:xfrm>
                <a:off x="6093787" y="5693095"/>
                <a:ext cx="39460" cy="22491"/>
              </a:xfrm>
              <a:custGeom>
                <a:rect b="b" l="l" r="r" t="t"/>
                <a:pathLst>
                  <a:path extrusionOk="0" h="391" w="686">
                    <a:moveTo>
                      <a:pt x="201" y="1"/>
                    </a:moveTo>
                    <a:lnTo>
                      <a:pt x="1" y="107"/>
                    </a:lnTo>
                    <a:lnTo>
                      <a:pt x="497" y="390"/>
                    </a:lnTo>
                    <a:lnTo>
                      <a:pt x="686" y="284"/>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1"/>
              <p:cNvSpPr/>
              <p:nvPr/>
            </p:nvSpPr>
            <p:spPr>
              <a:xfrm>
                <a:off x="6120305" y="5678139"/>
                <a:ext cx="38080" cy="23182"/>
              </a:xfrm>
              <a:custGeom>
                <a:rect b="b" l="l" r="r" t="t"/>
                <a:pathLst>
                  <a:path extrusionOk="0" h="403" w="662">
                    <a:moveTo>
                      <a:pt x="178" y="1"/>
                    </a:moveTo>
                    <a:lnTo>
                      <a:pt x="0" y="119"/>
                    </a:lnTo>
                    <a:lnTo>
                      <a:pt x="473" y="402"/>
                    </a:lnTo>
                    <a:lnTo>
                      <a:pt x="662"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1"/>
              <p:cNvSpPr/>
              <p:nvPr/>
            </p:nvSpPr>
            <p:spPr>
              <a:xfrm>
                <a:off x="6145442" y="5663874"/>
                <a:ext cx="38770" cy="21801"/>
              </a:xfrm>
              <a:custGeom>
                <a:rect b="b" l="l" r="r" t="t"/>
                <a:pathLst>
                  <a:path extrusionOk="0" h="379" w="674">
                    <a:moveTo>
                      <a:pt x="201" y="1"/>
                    </a:moveTo>
                    <a:lnTo>
                      <a:pt x="0" y="95"/>
                    </a:lnTo>
                    <a:lnTo>
                      <a:pt x="497" y="379"/>
                    </a:lnTo>
                    <a:lnTo>
                      <a:pt x="674" y="272"/>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1"/>
              <p:cNvSpPr/>
              <p:nvPr/>
            </p:nvSpPr>
            <p:spPr>
              <a:xfrm>
                <a:off x="6171270" y="5648228"/>
                <a:ext cx="39460" cy="22491"/>
              </a:xfrm>
              <a:custGeom>
                <a:rect b="b" l="l" r="r" t="t"/>
                <a:pathLst>
                  <a:path extrusionOk="0" h="391" w="686">
                    <a:moveTo>
                      <a:pt x="189" y="1"/>
                    </a:moveTo>
                    <a:lnTo>
                      <a:pt x="0" y="107"/>
                    </a:lnTo>
                    <a:lnTo>
                      <a:pt x="485" y="391"/>
                    </a:lnTo>
                    <a:lnTo>
                      <a:pt x="686"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1"/>
              <p:cNvSpPr/>
              <p:nvPr/>
            </p:nvSpPr>
            <p:spPr>
              <a:xfrm>
                <a:off x="6197787" y="5633962"/>
                <a:ext cx="38080" cy="21801"/>
              </a:xfrm>
              <a:custGeom>
                <a:rect b="b" l="l" r="r" t="t"/>
                <a:pathLst>
                  <a:path extrusionOk="0" h="379" w="662">
                    <a:moveTo>
                      <a:pt x="177" y="1"/>
                    </a:moveTo>
                    <a:lnTo>
                      <a:pt x="0" y="107"/>
                    </a:lnTo>
                    <a:lnTo>
                      <a:pt x="484" y="379"/>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1"/>
              <p:cNvSpPr/>
              <p:nvPr/>
            </p:nvSpPr>
            <p:spPr>
              <a:xfrm>
                <a:off x="6222925" y="5618373"/>
                <a:ext cx="38770" cy="22434"/>
              </a:xfrm>
              <a:custGeom>
                <a:rect b="b" l="l" r="r" t="t"/>
                <a:pathLst>
                  <a:path extrusionOk="0" h="390" w="674">
                    <a:moveTo>
                      <a:pt x="201" y="0"/>
                    </a:moveTo>
                    <a:lnTo>
                      <a:pt x="0" y="106"/>
                    </a:lnTo>
                    <a:lnTo>
                      <a:pt x="496" y="390"/>
                    </a:lnTo>
                    <a:lnTo>
                      <a:pt x="674" y="284"/>
                    </a:lnTo>
                    <a:lnTo>
                      <a:pt x="201"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1"/>
              <p:cNvSpPr/>
              <p:nvPr/>
            </p:nvSpPr>
            <p:spPr>
              <a:xfrm>
                <a:off x="6248752" y="5604050"/>
                <a:ext cx="38770" cy="22491"/>
              </a:xfrm>
              <a:custGeom>
                <a:rect b="b" l="l" r="r" t="t"/>
                <a:pathLst>
                  <a:path extrusionOk="0" h="391" w="674">
                    <a:moveTo>
                      <a:pt x="189" y="1"/>
                    </a:moveTo>
                    <a:lnTo>
                      <a:pt x="0" y="107"/>
                    </a:lnTo>
                    <a:lnTo>
                      <a:pt x="484" y="391"/>
                    </a:lnTo>
                    <a:lnTo>
                      <a:pt x="673" y="285"/>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1"/>
              <p:cNvSpPr/>
              <p:nvPr/>
            </p:nvSpPr>
            <p:spPr>
              <a:xfrm>
                <a:off x="6275213" y="5589152"/>
                <a:ext cx="38137" cy="21801"/>
              </a:xfrm>
              <a:custGeom>
                <a:rect b="b" l="l" r="r" t="t"/>
                <a:pathLst>
                  <a:path extrusionOk="0" h="379" w="663">
                    <a:moveTo>
                      <a:pt x="178" y="0"/>
                    </a:moveTo>
                    <a:lnTo>
                      <a:pt x="1" y="95"/>
                    </a:lnTo>
                    <a:lnTo>
                      <a:pt x="485" y="378"/>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1"/>
              <p:cNvSpPr/>
              <p:nvPr/>
            </p:nvSpPr>
            <p:spPr>
              <a:xfrm>
                <a:off x="6300350" y="5574196"/>
                <a:ext cx="39518" cy="22491"/>
              </a:xfrm>
              <a:custGeom>
                <a:rect b="b" l="l" r="r" t="t"/>
                <a:pathLst>
                  <a:path extrusionOk="0" h="391" w="687">
                    <a:moveTo>
                      <a:pt x="190" y="0"/>
                    </a:moveTo>
                    <a:lnTo>
                      <a:pt x="1" y="107"/>
                    </a:lnTo>
                    <a:lnTo>
                      <a:pt x="485" y="390"/>
                    </a:lnTo>
                    <a:lnTo>
                      <a:pt x="686"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1"/>
              <p:cNvSpPr/>
              <p:nvPr/>
            </p:nvSpPr>
            <p:spPr>
              <a:xfrm>
                <a:off x="6326178" y="5559240"/>
                <a:ext cx="38828" cy="21801"/>
              </a:xfrm>
              <a:custGeom>
                <a:rect b="b" l="l" r="r" t="t"/>
                <a:pathLst>
                  <a:path extrusionOk="0" h="379" w="675">
                    <a:moveTo>
                      <a:pt x="190" y="0"/>
                    </a:moveTo>
                    <a:lnTo>
                      <a:pt x="1" y="107"/>
                    </a:lnTo>
                    <a:lnTo>
                      <a:pt x="485" y="378"/>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1"/>
              <p:cNvSpPr/>
              <p:nvPr/>
            </p:nvSpPr>
            <p:spPr>
              <a:xfrm>
                <a:off x="6352005" y="5544975"/>
                <a:ext cx="38828" cy="21801"/>
              </a:xfrm>
              <a:custGeom>
                <a:rect b="b" l="l" r="r" t="t"/>
                <a:pathLst>
                  <a:path extrusionOk="0" h="379" w="675">
                    <a:moveTo>
                      <a:pt x="178" y="0"/>
                    </a:moveTo>
                    <a:lnTo>
                      <a:pt x="1" y="95"/>
                    </a:lnTo>
                    <a:lnTo>
                      <a:pt x="497" y="378"/>
                    </a:lnTo>
                    <a:lnTo>
                      <a:pt x="674" y="260"/>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1"/>
              <p:cNvSpPr/>
              <p:nvPr/>
            </p:nvSpPr>
            <p:spPr>
              <a:xfrm>
                <a:off x="6377833" y="5529328"/>
                <a:ext cx="38770" cy="22491"/>
              </a:xfrm>
              <a:custGeom>
                <a:rect b="b" l="l" r="r" t="t"/>
                <a:pathLst>
                  <a:path extrusionOk="0" h="391" w="674">
                    <a:moveTo>
                      <a:pt x="190" y="1"/>
                    </a:moveTo>
                    <a:lnTo>
                      <a:pt x="1" y="107"/>
                    </a:lnTo>
                    <a:lnTo>
                      <a:pt x="485" y="390"/>
                    </a:lnTo>
                    <a:lnTo>
                      <a:pt x="674"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1"/>
              <p:cNvSpPr/>
              <p:nvPr/>
            </p:nvSpPr>
            <p:spPr>
              <a:xfrm>
                <a:off x="6404351" y="5514373"/>
                <a:ext cx="38080" cy="22491"/>
              </a:xfrm>
              <a:custGeom>
                <a:rect b="b" l="l" r="r" t="t"/>
                <a:pathLst>
                  <a:path extrusionOk="0" h="391" w="662">
                    <a:moveTo>
                      <a:pt x="177" y="1"/>
                    </a:moveTo>
                    <a:lnTo>
                      <a:pt x="0" y="119"/>
                    </a:lnTo>
                    <a:lnTo>
                      <a:pt x="473" y="390"/>
                    </a:lnTo>
                    <a:lnTo>
                      <a:pt x="662" y="272"/>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1"/>
              <p:cNvSpPr/>
              <p:nvPr/>
            </p:nvSpPr>
            <p:spPr>
              <a:xfrm>
                <a:off x="6429488" y="5499417"/>
                <a:ext cx="38080" cy="22491"/>
              </a:xfrm>
              <a:custGeom>
                <a:rect b="b" l="l" r="r" t="t"/>
                <a:pathLst>
                  <a:path extrusionOk="0" h="391" w="662">
                    <a:moveTo>
                      <a:pt x="178" y="1"/>
                    </a:moveTo>
                    <a:lnTo>
                      <a:pt x="0" y="107"/>
                    </a:lnTo>
                    <a:lnTo>
                      <a:pt x="485" y="391"/>
                    </a:lnTo>
                    <a:lnTo>
                      <a:pt x="662"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1"/>
              <p:cNvSpPr/>
              <p:nvPr/>
            </p:nvSpPr>
            <p:spPr>
              <a:xfrm>
                <a:off x="6455316" y="5484461"/>
                <a:ext cx="38770" cy="23182"/>
              </a:xfrm>
              <a:custGeom>
                <a:rect b="b" l="l" r="r" t="t"/>
                <a:pathLst>
                  <a:path extrusionOk="0" h="403" w="674">
                    <a:moveTo>
                      <a:pt x="189" y="1"/>
                    </a:moveTo>
                    <a:lnTo>
                      <a:pt x="0" y="119"/>
                    </a:lnTo>
                    <a:lnTo>
                      <a:pt x="485" y="403"/>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1"/>
              <p:cNvSpPr/>
              <p:nvPr/>
            </p:nvSpPr>
            <p:spPr>
              <a:xfrm>
                <a:off x="6481144" y="5470195"/>
                <a:ext cx="38080" cy="21801"/>
              </a:xfrm>
              <a:custGeom>
                <a:rect b="b" l="l" r="r" t="t"/>
                <a:pathLst>
                  <a:path extrusionOk="0" h="379" w="662">
                    <a:moveTo>
                      <a:pt x="177" y="1"/>
                    </a:moveTo>
                    <a:lnTo>
                      <a:pt x="0" y="95"/>
                    </a:lnTo>
                    <a:lnTo>
                      <a:pt x="473" y="379"/>
                    </a:lnTo>
                    <a:lnTo>
                      <a:pt x="662" y="273"/>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1"/>
              <p:cNvSpPr/>
              <p:nvPr/>
            </p:nvSpPr>
            <p:spPr>
              <a:xfrm>
                <a:off x="6506971" y="5454607"/>
                <a:ext cx="38080" cy="23124"/>
              </a:xfrm>
              <a:custGeom>
                <a:rect b="b" l="l" r="r" t="t"/>
                <a:pathLst>
                  <a:path extrusionOk="0" h="402" w="662">
                    <a:moveTo>
                      <a:pt x="189" y="0"/>
                    </a:moveTo>
                    <a:lnTo>
                      <a:pt x="0" y="118"/>
                    </a:lnTo>
                    <a:lnTo>
                      <a:pt x="484" y="402"/>
                    </a:lnTo>
                    <a:lnTo>
                      <a:pt x="662"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1"/>
              <p:cNvSpPr/>
              <p:nvPr/>
            </p:nvSpPr>
            <p:spPr>
              <a:xfrm>
                <a:off x="6532109" y="5440341"/>
                <a:ext cx="39460" cy="21801"/>
              </a:xfrm>
              <a:custGeom>
                <a:rect b="b" l="l" r="r" t="t"/>
                <a:pathLst>
                  <a:path extrusionOk="0" h="379" w="686">
                    <a:moveTo>
                      <a:pt x="201" y="0"/>
                    </a:moveTo>
                    <a:lnTo>
                      <a:pt x="0" y="106"/>
                    </a:lnTo>
                    <a:lnTo>
                      <a:pt x="496" y="378"/>
                    </a:lnTo>
                    <a:lnTo>
                      <a:pt x="685" y="284"/>
                    </a:lnTo>
                    <a:lnTo>
                      <a:pt x="201"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1"/>
              <p:cNvSpPr/>
              <p:nvPr/>
            </p:nvSpPr>
            <p:spPr>
              <a:xfrm>
                <a:off x="6558569" y="5424695"/>
                <a:ext cx="38137" cy="23124"/>
              </a:xfrm>
              <a:custGeom>
                <a:rect b="b" l="l" r="r" t="t"/>
                <a:pathLst>
                  <a:path extrusionOk="0" h="402" w="663">
                    <a:moveTo>
                      <a:pt x="178" y="0"/>
                    </a:moveTo>
                    <a:lnTo>
                      <a:pt x="1" y="118"/>
                    </a:lnTo>
                    <a:lnTo>
                      <a:pt x="485" y="402"/>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1"/>
              <p:cNvSpPr/>
              <p:nvPr/>
            </p:nvSpPr>
            <p:spPr>
              <a:xfrm>
                <a:off x="6584397" y="5410429"/>
                <a:ext cx="38828" cy="22491"/>
              </a:xfrm>
              <a:custGeom>
                <a:rect b="b" l="l" r="r" t="t"/>
                <a:pathLst>
                  <a:path extrusionOk="0" h="391" w="675">
                    <a:moveTo>
                      <a:pt x="190" y="0"/>
                    </a:moveTo>
                    <a:lnTo>
                      <a:pt x="1" y="107"/>
                    </a:lnTo>
                    <a:lnTo>
                      <a:pt x="485" y="390"/>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1"/>
              <p:cNvSpPr/>
              <p:nvPr/>
            </p:nvSpPr>
            <p:spPr>
              <a:xfrm>
                <a:off x="6609534" y="5395473"/>
                <a:ext cx="39518" cy="22491"/>
              </a:xfrm>
              <a:custGeom>
                <a:rect b="b" l="l" r="r" t="t"/>
                <a:pathLst>
                  <a:path extrusionOk="0" h="391" w="687">
                    <a:moveTo>
                      <a:pt x="190" y="0"/>
                    </a:moveTo>
                    <a:lnTo>
                      <a:pt x="1" y="118"/>
                    </a:lnTo>
                    <a:lnTo>
                      <a:pt x="485" y="390"/>
                    </a:lnTo>
                    <a:lnTo>
                      <a:pt x="686"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1"/>
              <p:cNvSpPr/>
              <p:nvPr/>
            </p:nvSpPr>
            <p:spPr>
              <a:xfrm>
                <a:off x="6636052" y="5380518"/>
                <a:ext cx="38137" cy="22491"/>
              </a:xfrm>
              <a:custGeom>
                <a:rect b="b" l="l" r="r" t="t"/>
                <a:pathLst>
                  <a:path extrusionOk="0" h="391" w="663">
                    <a:moveTo>
                      <a:pt x="178" y="0"/>
                    </a:moveTo>
                    <a:lnTo>
                      <a:pt x="1" y="107"/>
                    </a:lnTo>
                    <a:lnTo>
                      <a:pt x="485"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1"/>
              <p:cNvSpPr/>
              <p:nvPr/>
            </p:nvSpPr>
            <p:spPr>
              <a:xfrm>
                <a:off x="6661189" y="5365562"/>
                <a:ext cx="39460" cy="21801"/>
              </a:xfrm>
              <a:custGeom>
                <a:rect b="b" l="l" r="r" t="t"/>
                <a:pathLst>
                  <a:path extrusionOk="0" h="379" w="686">
                    <a:moveTo>
                      <a:pt x="190" y="1"/>
                    </a:moveTo>
                    <a:lnTo>
                      <a:pt x="1" y="107"/>
                    </a:lnTo>
                    <a:lnTo>
                      <a:pt x="485" y="379"/>
                    </a:lnTo>
                    <a:lnTo>
                      <a:pt x="686"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1"/>
              <p:cNvSpPr/>
              <p:nvPr/>
            </p:nvSpPr>
            <p:spPr>
              <a:xfrm>
                <a:off x="6687017" y="5351296"/>
                <a:ext cx="38770" cy="21801"/>
              </a:xfrm>
              <a:custGeom>
                <a:rect b="b" l="l" r="r" t="t"/>
                <a:pathLst>
                  <a:path extrusionOk="0" h="379" w="674">
                    <a:moveTo>
                      <a:pt x="190" y="0"/>
                    </a:moveTo>
                    <a:lnTo>
                      <a:pt x="1" y="95"/>
                    </a:lnTo>
                    <a:lnTo>
                      <a:pt x="485" y="379"/>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1"/>
              <p:cNvSpPr/>
              <p:nvPr/>
            </p:nvSpPr>
            <p:spPr>
              <a:xfrm>
                <a:off x="5794784" y="5966960"/>
                <a:ext cx="38828" cy="23124"/>
              </a:xfrm>
              <a:custGeom>
                <a:rect b="b" l="l" r="r" t="t"/>
                <a:pathLst>
                  <a:path extrusionOk="0" h="402" w="675">
                    <a:moveTo>
                      <a:pt x="190" y="0"/>
                    </a:moveTo>
                    <a:lnTo>
                      <a:pt x="1" y="118"/>
                    </a:lnTo>
                    <a:lnTo>
                      <a:pt x="485" y="402"/>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1"/>
              <p:cNvSpPr/>
              <p:nvPr/>
            </p:nvSpPr>
            <p:spPr>
              <a:xfrm>
                <a:off x="5820612" y="5952695"/>
                <a:ext cx="38828" cy="21801"/>
              </a:xfrm>
              <a:custGeom>
                <a:rect b="b" l="l" r="r" t="t"/>
                <a:pathLst>
                  <a:path extrusionOk="0" h="379" w="675">
                    <a:moveTo>
                      <a:pt x="190" y="0"/>
                    </a:moveTo>
                    <a:lnTo>
                      <a:pt x="1" y="95"/>
                    </a:lnTo>
                    <a:lnTo>
                      <a:pt x="485" y="378"/>
                    </a:lnTo>
                    <a:lnTo>
                      <a:pt x="674"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1"/>
              <p:cNvSpPr/>
              <p:nvPr/>
            </p:nvSpPr>
            <p:spPr>
              <a:xfrm>
                <a:off x="5847130" y="5937048"/>
                <a:ext cx="38080" cy="22491"/>
              </a:xfrm>
              <a:custGeom>
                <a:rect b="b" l="l" r="r" t="t"/>
                <a:pathLst>
                  <a:path extrusionOk="0" h="391" w="662">
                    <a:moveTo>
                      <a:pt x="166" y="0"/>
                    </a:moveTo>
                    <a:lnTo>
                      <a:pt x="0" y="107"/>
                    </a:lnTo>
                    <a:lnTo>
                      <a:pt x="485" y="390"/>
                    </a:lnTo>
                    <a:lnTo>
                      <a:pt x="662" y="284"/>
                    </a:lnTo>
                    <a:lnTo>
                      <a:pt x="166"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1"/>
              <p:cNvSpPr/>
              <p:nvPr/>
            </p:nvSpPr>
            <p:spPr>
              <a:xfrm>
                <a:off x="5872267" y="5922783"/>
                <a:ext cx="39460" cy="21801"/>
              </a:xfrm>
              <a:custGeom>
                <a:rect b="b" l="l" r="r" t="t"/>
                <a:pathLst>
                  <a:path extrusionOk="0" h="379" w="686">
                    <a:moveTo>
                      <a:pt x="190" y="0"/>
                    </a:moveTo>
                    <a:lnTo>
                      <a:pt x="1" y="107"/>
                    </a:lnTo>
                    <a:lnTo>
                      <a:pt x="485" y="378"/>
                    </a:lnTo>
                    <a:lnTo>
                      <a:pt x="686"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1"/>
              <p:cNvSpPr/>
              <p:nvPr/>
            </p:nvSpPr>
            <p:spPr>
              <a:xfrm>
                <a:off x="5898095" y="5907137"/>
                <a:ext cx="38770" cy="22491"/>
              </a:xfrm>
              <a:custGeom>
                <a:rect b="b" l="l" r="r" t="t"/>
                <a:pathLst>
                  <a:path extrusionOk="0" h="391" w="674">
                    <a:moveTo>
                      <a:pt x="189" y="1"/>
                    </a:moveTo>
                    <a:lnTo>
                      <a:pt x="0" y="107"/>
                    </a:lnTo>
                    <a:lnTo>
                      <a:pt x="485" y="391"/>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1"/>
              <p:cNvSpPr/>
              <p:nvPr/>
            </p:nvSpPr>
            <p:spPr>
              <a:xfrm>
                <a:off x="5923923" y="5892871"/>
                <a:ext cx="38770" cy="22491"/>
              </a:xfrm>
              <a:custGeom>
                <a:rect b="b" l="l" r="r" t="t"/>
                <a:pathLst>
                  <a:path extrusionOk="0" h="391" w="674">
                    <a:moveTo>
                      <a:pt x="178" y="1"/>
                    </a:moveTo>
                    <a:lnTo>
                      <a:pt x="0" y="107"/>
                    </a:lnTo>
                    <a:lnTo>
                      <a:pt x="497" y="390"/>
                    </a:lnTo>
                    <a:lnTo>
                      <a:pt x="674"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1"/>
              <p:cNvSpPr/>
              <p:nvPr/>
            </p:nvSpPr>
            <p:spPr>
              <a:xfrm>
                <a:off x="5949750" y="5877915"/>
                <a:ext cx="38770" cy="21801"/>
              </a:xfrm>
              <a:custGeom>
                <a:rect b="b" l="l" r="r" t="t"/>
                <a:pathLst>
                  <a:path extrusionOk="0" h="379" w="674">
                    <a:moveTo>
                      <a:pt x="189" y="1"/>
                    </a:moveTo>
                    <a:lnTo>
                      <a:pt x="0" y="95"/>
                    </a:lnTo>
                    <a:lnTo>
                      <a:pt x="485" y="379"/>
                    </a:lnTo>
                    <a:lnTo>
                      <a:pt x="674" y="272"/>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1"/>
              <p:cNvSpPr/>
              <p:nvPr/>
            </p:nvSpPr>
            <p:spPr>
              <a:xfrm>
                <a:off x="5974888" y="5862959"/>
                <a:ext cx="39460" cy="22491"/>
              </a:xfrm>
              <a:custGeom>
                <a:rect b="b" l="l" r="r" t="t"/>
                <a:pathLst>
                  <a:path extrusionOk="0" h="391" w="686">
                    <a:moveTo>
                      <a:pt x="201" y="1"/>
                    </a:moveTo>
                    <a:lnTo>
                      <a:pt x="0" y="107"/>
                    </a:lnTo>
                    <a:lnTo>
                      <a:pt x="496" y="391"/>
                    </a:lnTo>
                    <a:lnTo>
                      <a:pt x="686" y="284"/>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1"/>
              <p:cNvSpPr/>
              <p:nvPr/>
            </p:nvSpPr>
            <p:spPr>
              <a:xfrm>
                <a:off x="6001405" y="5848003"/>
                <a:ext cx="38080" cy="21801"/>
              </a:xfrm>
              <a:custGeom>
                <a:rect b="b" l="l" r="r" t="t"/>
                <a:pathLst>
                  <a:path extrusionOk="0" h="379" w="662">
                    <a:moveTo>
                      <a:pt x="177" y="1"/>
                    </a:moveTo>
                    <a:lnTo>
                      <a:pt x="0" y="107"/>
                    </a:lnTo>
                    <a:lnTo>
                      <a:pt x="484" y="379"/>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1"/>
              <p:cNvSpPr/>
              <p:nvPr/>
            </p:nvSpPr>
            <p:spPr>
              <a:xfrm>
                <a:off x="6026543" y="5833738"/>
                <a:ext cx="39460" cy="21801"/>
              </a:xfrm>
              <a:custGeom>
                <a:rect b="b" l="l" r="r" t="t"/>
                <a:pathLst>
                  <a:path extrusionOk="0" h="379" w="686">
                    <a:moveTo>
                      <a:pt x="201" y="1"/>
                    </a:moveTo>
                    <a:lnTo>
                      <a:pt x="0" y="95"/>
                    </a:lnTo>
                    <a:lnTo>
                      <a:pt x="496" y="379"/>
                    </a:lnTo>
                    <a:lnTo>
                      <a:pt x="685" y="261"/>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1"/>
              <p:cNvSpPr/>
              <p:nvPr/>
            </p:nvSpPr>
            <p:spPr>
              <a:xfrm>
                <a:off x="6053003" y="5818149"/>
                <a:ext cx="38828" cy="22434"/>
              </a:xfrm>
              <a:custGeom>
                <a:rect b="b" l="l" r="r" t="t"/>
                <a:pathLst>
                  <a:path extrusionOk="0" h="390" w="675">
                    <a:moveTo>
                      <a:pt x="178" y="0"/>
                    </a:moveTo>
                    <a:lnTo>
                      <a:pt x="1" y="106"/>
                    </a:lnTo>
                    <a:lnTo>
                      <a:pt x="473" y="390"/>
                    </a:lnTo>
                    <a:lnTo>
                      <a:pt x="674"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1"/>
              <p:cNvSpPr/>
              <p:nvPr/>
            </p:nvSpPr>
            <p:spPr>
              <a:xfrm>
                <a:off x="6078831" y="5803193"/>
                <a:ext cx="38137" cy="22491"/>
              </a:xfrm>
              <a:custGeom>
                <a:rect b="b" l="l" r="r" t="t"/>
                <a:pathLst>
                  <a:path extrusionOk="0" h="391" w="663">
                    <a:moveTo>
                      <a:pt x="190" y="0"/>
                    </a:moveTo>
                    <a:lnTo>
                      <a:pt x="1" y="118"/>
                    </a:lnTo>
                    <a:lnTo>
                      <a:pt x="485" y="390"/>
                    </a:lnTo>
                    <a:lnTo>
                      <a:pt x="662" y="272"/>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1"/>
              <p:cNvSpPr/>
              <p:nvPr/>
            </p:nvSpPr>
            <p:spPr>
              <a:xfrm>
                <a:off x="6103968" y="5788238"/>
                <a:ext cx="39518" cy="22491"/>
              </a:xfrm>
              <a:custGeom>
                <a:rect b="b" l="l" r="r" t="t"/>
                <a:pathLst>
                  <a:path extrusionOk="0" h="391" w="687">
                    <a:moveTo>
                      <a:pt x="202" y="0"/>
                    </a:moveTo>
                    <a:lnTo>
                      <a:pt x="1" y="107"/>
                    </a:lnTo>
                    <a:lnTo>
                      <a:pt x="497" y="390"/>
                    </a:lnTo>
                    <a:lnTo>
                      <a:pt x="686" y="284"/>
                    </a:lnTo>
                    <a:lnTo>
                      <a:pt x="202"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1"/>
              <p:cNvSpPr/>
              <p:nvPr/>
            </p:nvSpPr>
            <p:spPr>
              <a:xfrm>
                <a:off x="6130486" y="5773282"/>
                <a:ext cx="38137" cy="23182"/>
              </a:xfrm>
              <a:custGeom>
                <a:rect b="b" l="l" r="r" t="t"/>
                <a:pathLst>
                  <a:path extrusionOk="0" h="403" w="663">
                    <a:moveTo>
                      <a:pt x="178" y="0"/>
                    </a:moveTo>
                    <a:lnTo>
                      <a:pt x="1" y="119"/>
                    </a:lnTo>
                    <a:lnTo>
                      <a:pt x="485" y="402"/>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1"/>
              <p:cNvSpPr/>
              <p:nvPr/>
            </p:nvSpPr>
            <p:spPr>
              <a:xfrm>
                <a:off x="6156314" y="5759016"/>
                <a:ext cx="38080" cy="21801"/>
              </a:xfrm>
              <a:custGeom>
                <a:rect b="b" l="l" r="r" t="t"/>
                <a:pathLst>
                  <a:path extrusionOk="0" h="379" w="662">
                    <a:moveTo>
                      <a:pt x="189" y="0"/>
                    </a:moveTo>
                    <a:lnTo>
                      <a:pt x="0" y="95"/>
                    </a:lnTo>
                    <a:lnTo>
                      <a:pt x="485" y="378"/>
                    </a:lnTo>
                    <a:lnTo>
                      <a:pt x="662" y="272"/>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1"/>
              <p:cNvSpPr/>
              <p:nvPr/>
            </p:nvSpPr>
            <p:spPr>
              <a:xfrm>
                <a:off x="6181451" y="5743370"/>
                <a:ext cx="39460" cy="23182"/>
              </a:xfrm>
              <a:custGeom>
                <a:rect b="b" l="l" r="r" t="t"/>
                <a:pathLst>
                  <a:path extrusionOk="0" h="403" w="686">
                    <a:moveTo>
                      <a:pt x="190" y="1"/>
                    </a:moveTo>
                    <a:lnTo>
                      <a:pt x="1" y="119"/>
                    </a:lnTo>
                    <a:lnTo>
                      <a:pt x="485" y="402"/>
                    </a:lnTo>
                    <a:lnTo>
                      <a:pt x="686"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1"/>
              <p:cNvSpPr/>
              <p:nvPr/>
            </p:nvSpPr>
            <p:spPr>
              <a:xfrm>
                <a:off x="6207969" y="5729104"/>
                <a:ext cx="38080" cy="21801"/>
              </a:xfrm>
              <a:custGeom>
                <a:rect b="b" l="l" r="r" t="t"/>
                <a:pathLst>
                  <a:path extrusionOk="0" h="379" w="662">
                    <a:moveTo>
                      <a:pt x="177" y="1"/>
                    </a:moveTo>
                    <a:lnTo>
                      <a:pt x="0" y="107"/>
                    </a:lnTo>
                    <a:lnTo>
                      <a:pt x="485" y="379"/>
                    </a:lnTo>
                    <a:lnTo>
                      <a:pt x="662" y="284"/>
                    </a:lnTo>
                    <a:lnTo>
                      <a:pt x="177"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1"/>
              <p:cNvSpPr/>
              <p:nvPr/>
            </p:nvSpPr>
            <p:spPr>
              <a:xfrm>
                <a:off x="6233106" y="5713458"/>
                <a:ext cx="39460" cy="23182"/>
              </a:xfrm>
              <a:custGeom>
                <a:rect b="b" l="l" r="r" t="t"/>
                <a:pathLst>
                  <a:path extrusionOk="0" h="403" w="686">
                    <a:moveTo>
                      <a:pt x="201" y="1"/>
                    </a:moveTo>
                    <a:lnTo>
                      <a:pt x="0" y="119"/>
                    </a:lnTo>
                    <a:lnTo>
                      <a:pt x="497" y="403"/>
                    </a:lnTo>
                    <a:lnTo>
                      <a:pt x="686" y="284"/>
                    </a:lnTo>
                    <a:lnTo>
                      <a:pt x="20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1"/>
              <p:cNvSpPr/>
              <p:nvPr/>
            </p:nvSpPr>
            <p:spPr>
              <a:xfrm>
                <a:off x="6258934" y="5699193"/>
                <a:ext cx="38770" cy="22491"/>
              </a:xfrm>
              <a:custGeom>
                <a:rect b="b" l="l" r="r" t="t"/>
                <a:pathLst>
                  <a:path extrusionOk="0" h="391" w="674">
                    <a:moveTo>
                      <a:pt x="189" y="1"/>
                    </a:moveTo>
                    <a:lnTo>
                      <a:pt x="0" y="107"/>
                    </a:lnTo>
                    <a:lnTo>
                      <a:pt x="485" y="391"/>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1"/>
              <p:cNvSpPr/>
              <p:nvPr/>
            </p:nvSpPr>
            <p:spPr>
              <a:xfrm>
                <a:off x="6285394" y="5684237"/>
                <a:ext cx="38137" cy="21801"/>
              </a:xfrm>
              <a:custGeom>
                <a:rect b="b" l="l" r="r" t="t"/>
                <a:pathLst>
                  <a:path extrusionOk="0" h="379" w="663">
                    <a:moveTo>
                      <a:pt x="178" y="1"/>
                    </a:moveTo>
                    <a:lnTo>
                      <a:pt x="1" y="119"/>
                    </a:lnTo>
                    <a:lnTo>
                      <a:pt x="485" y="379"/>
                    </a:lnTo>
                    <a:lnTo>
                      <a:pt x="663" y="273"/>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1"/>
              <p:cNvSpPr/>
              <p:nvPr/>
            </p:nvSpPr>
            <p:spPr>
              <a:xfrm>
                <a:off x="6310589" y="5669338"/>
                <a:ext cx="38770" cy="22434"/>
              </a:xfrm>
              <a:custGeom>
                <a:rect b="b" l="l" r="r" t="t"/>
                <a:pathLst>
                  <a:path extrusionOk="0" h="390" w="674">
                    <a:moveTo>
                      <a:pt x="189" y="0"/>
                    </a:moveTo>
                    <a:lnTo>
                      <a:pt x="0" y="106"/>
                    </a:lnTo>
                    <a:lnTo>
                      <a:pt x="484" y="390"/>
                    </a:lnTo>
                    <a:lnTo>
                      <a:pt x="673"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1"/>
              <p:cNvSpPr/>
              <p:nvPr/>
            </p:nvSpPr>
            <p:spPr>
              <a:xfrm>
                <a:off x="6336359" y="5654383"/>
                <a:ext cx="38828" cy="21801"/>
              </a:xfrm>
              <a:custGeom>
                <a:rect b="b" l="l" r="r" t="t"/>
                <a:pathLst>
                  <a:path extrusionOk="0" h="379" w="675">
                    <a:moveTo>
                      <a:pt x="190" y="0"/>
                    </a:moveTo>
                    <a:lnTo>
                      <a:pt x="1" y="106"/>
                    </a:lnTo>
                    <a:lnTo>
                      <a:pt x="485" y="378"/>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1"/>
              <p:cNvSpPr/>
              <p:nvPr/>
            </p:nvSpPr>
            <p:spPr>
              <a:xfrm>
                <a:off x="6362187" y="5640117"/>
                <a:ext cx="38137" cy="21801"/>
              </a:xfrm>
              <a:custGeom>
                <a:rect b="b" l="l" r="r" t="t"/>
                <a:pathLst>
                  <a:path extrusionOk="0" h="379" w="663">
                    <a:moveTo>
                      <a:pt x="178" y="0"/>
                    </a:moveTo>
                    <a:lnTo>
                      <a:pt x="1" y="95"/>
                    </a:lnTo>
                    <a:lnTo>
                      <a:pt x="497" y="378"/>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1"/>
              <p:cNvSpPr/>
              <p:nvPr/>
            </p:nvSpPr>
            <p:spPr>
              <a:xfrm>
                <a:off x="6388015" y="5624471"/>
                <a:ext cx="38828" cy="22491"/>
              </a:xfrm>
              <a:custGeom>
                <a:rect b="b" l="l" r="r" t="t"/>
                <a:pathLst>
                  <a:path extrusionOk="0" h="391" w="675">
                    <a:moveTo>
                      <a:pt x="190" y="0"/>
                    </a:moveTo>
                    <a:lnTo>
                      <a:pt x="1" y="107"/>
                    </a:lnTo>
                    <a:lnTo>
                      <a:pt x="485" y="390"/>
                    </a:lnTo>
                    <a:lnTo>
                      <a:pt x="674" y="284"/>
                    </a:lnTo>
                    <a:lnTo>
                      <a:pt x="190"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1"/>
              <p:cNvSpPr/>
              <p:nvPr/>
            </p:nvSpPr>
            <p:spPr>
              <a:xfrm>
                <a:off x="6414532" y="5610205"/>
                <a:ext cx="38137" cy="21801"/>
              </a:xfrm>
              <a:custGeom>
                <a:rect b="b" l="l" r="r" t="t"/>
                <a:pathLst>
                  <a:path extrusionOk="0" h="379" w="663">
                    <a:moveTo>
                      <a:pt x="178" y="0"/>
                    </a:moveTo>
                    <a:lnTo>
                      <a:pt x="0" y="107"/>
                    </a:lnTo>
                    <a:lnTo>
                      <a:pt x="473" y="378"/>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1"/>
              <p:cNvSpPr/>
              <p:nvPr/>
            </p:nvSpPr>
            <p:spPr>
              <a:xfrm>
                <a:off x="6439670" y="5594559"/>
                <a:ext cx="38137" cy="22491"/>
              </a:xfrm>
              <a:custGeom>
                <a:rect b="b" l="l" r="r" t="t"/>
                <a:pathLst>
                  <a:path extrusionOk="0" h="391" w="663">
                    <a:moveTo>
                      <a:pt x="190" y="1"/>
                    </a:moveTo>
                    <a:lnTo>
                      <a:pt x="1" y="107"/>
                    </a:lnTo>
                    <a:lnTo>
                      <a:pt x="485" y="390"/>
                    </a:lnTo>
                    <a:lnTo>
                      <a:pt x="662"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1"/>
              <p:cNvSpPr/>
              <p:nvPr/>
            </p:nvSpPr>
            <p:spPr>
              <a:xfrm>
                <a:off x="6465497" y="5580293"/>
                <a:ext cx="38770" cy="22491"/>
              </a:xfrm>
              <a:custGeom>
                <a:rect b="b" l="l" r="r" t="t"/>
                <a:pathLst>
                  <a:path extrusionOk="0" h="391" w="674">
                    <a:moveTo>
                      <a:pt x="190" y="1"/>
                    </a:moveTo>
                    <a:lnTo>
                      <a:pt x="0" y="107"/>
                    </a:lnTo>
                    <a:lnTo>
                      <a:pt x="485" y="390"/>
                    </a:lnTo>
                    <a:lnTo>
                      <a:pt x="674"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1"/>
              <p:cNvSpPr/>
              <p:nvPr/>
            </p:nvSpPr>
            <p:spPr>
              <a:xfrm>
                <a:off x="6491325" y="5565338"/>
                <a:ext cx="38770" cy="21801"/>
              </a:xfrm>
              <a:custGeom>
                <a:rect b="b" l="l" r="r" t="t"/>
                <a:pathLst>
                  <a:path extrusionOk="0" h="379" w="674">
                    <a:moveTo>
                      <a:pt x="178" y="1"/>
                    </a:moveTo>
                    <a:lnTo>
                      <a:pt x="0" y="95"/>
                    </a:lnTo>
                    <a:lnTo>
                      <a:pt x="485" y="379"/>
                    </a:lnTo>
                    <a:lnTo>
                      <a:pt x="674" y="272"/>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1"/>
              <p:cNvSpPr/>
              <p:nvPr/>
            </p:nvSpPr>
            <p:spPr>
              <a:xfrm>
                <a:off x="6517153" y="5549691"/>
                <a:ext cx="38770" cy="23182"/>
              </a:xfrm>
              <a:custGeom>
                <a:rect b="b" l="l" r="r" t="t"/>
                <a:pathLst>
                  <a:path extrusionOk="0" h="403" w="674">
                    <a:moveTo>
                      <a:pt x="189" y="1"/>
                    </a:moveTo>
                    <a:lnTo>
                      <a:pt x="0" y="119"/>
                    </a:lnTo>
                    <a:lnTo>
                      <a:pt x="485" y="403"/>
                    </a:lnTo>
                    <a:lnTo>
                      <a:pt x="674"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1"/>
              <p:cNvSpPr/>
              <p:nvPr/>
            </p:nvSpPr>
            <p:spPr>
              <a:xfrm>
                <a:off x="6542290" y="5535426"/>
                <a:ext cx="39460" cy="21801"/>
              </a:xfrm>
              <a:custGeom>
                <a:rect b="b" l="l" r="r" t="t"/>
                <a:pathLst>
                  <a:path extrusionOk="0" h="379" w="686">
                    <a:moveTo>
                      <a:pt x="189" y="1"/>
                    </a:moveTo>
                    <a:lnTo>
                      <a:pt x="0" y="107"/>
                    </a:lnTo>
                    <a:lnTo>
                      <a:pt x="485" y="379"/>
                    </a:lnTo>
                    <a:lnTo>
                      <a:pt x="686" y="284"/>
                    </a:lnTo>
                    <a:lnTo>
                      <a:pt x="189"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1"/>
              <p:cNvSpPr/>
              <p:nvPr/>
            </p:nvSpPr>
            <p:spPr>
              <a:xfrm>
                <a:off x="6568808" y="5519837"/>
                <a:ext cx="38080" cy="23124"/>
              </a:xfrm>
              <a:custGeom>
                <a:rect b="b" l="l" r="r" t="t"/>
                <a:pathLst>
                  <a:path extrusionOk="0" h="402" w="662">
                    <a:moveTo>
                      <a:pt x="177" y="0"/>
                    </a:moveTo>
                    <a:lnTo>
                      <a:pt x="0" y="118"/>
                    </a:lnTo>
                    <a:lnTo>
                      <a:pt x="484" y="402"/>
                    </a:lnTo>
                    <a:lnTo>
                      <a:pt x="662" y="284"/>
                    </a:lnTo>
                    <a:lnTo>
                      <a:pt x="177"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1"/>
              <p:cNvSpPr/>
              <p:nvPr/>
            </p:nvSpPr>
            <p:spPr>
              <a:xfrm>
                <a:off x="6594636" y="5505572"/>
                <a:ext cx="38770" cy="22434"/>
              </a:xfrm>
              <a:custGeom>
                <a:rect b="b" l="l" r="r" t="t"/>
                <a:pathLst>
                  <a:path extrusionOk="0" h="390" w="674">
                    <a:moveTo>
                      <a:pt x="189" y="0"/>
                    </a:moveTo>
                    <a:lnTo>
                      <a:pt x="0" y="106"/>
                    </a:lnTo>
                    <a:lnTo>
                      <a:pt x="484" y="390"/>
                    </a:lnTo>
                    <a:lnTo>
                      <a:pt x="673" y="284"/>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1"/>
              <p:cNvSpPr/>
              <p:nvPr/>
            </p:nvSpPr>
            <p:spPr>
              <a:xfrm>
                <a:off x="6619773" y="5490616"/>
                <a:ext cx="39460" cy="22491"/>
              </a:xfrm>
              <a:custGeom>
                <a:rect b="b" l="l" r="r" t="t"/>
                <a:pathLst>
                  <a:path extrusionOk="0" h="391" w="686">
                    <a:moveTo>
                      <a:pt x="189" y="0"/>
                    </a:moveTo>
                    <a:lnTo>
                      <a:pt x="0" y="118"/>
                    </a:lnTo>
                    <a:lnTo>
                      <a:pt x="484" y="390"/>
                    </a:lnTo>
                    <a:lnTo>
                      <a:pt x="685" y="272"/>
                    </a:lnTo>
                    <a:lnTo>
                      <a:pt x="18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1"/>
              <p:cNvSpPr/>
              <p:nvPr/>
            </p:nvSpPr>
            <p:spPr>
              <a:xfrm>
                <a:off x="6646233" y="5475660"/>
                <a:ext cx="38137" cy="22491"/>
              </a:xfrm>
              <a:custGeom>
                <a:rect b="b" l="l" r="r" t="t"/>
                <a:pathLst>
                  <a:path extrusionOk="0" h="391" w="663">
                    <a:moveTo>
                      <a:pt x="178" y="0"/>
                    </a:moveTo>
                    <a:lnTo>
                      <a:pt x="1" y="107"/>
                    </a:lnTo>
                    <a:lnTo>
                      <a:pt x="485" y="390"/>
                    </a:lnTo>
                    <a:lnTo>
                      <a:pt x="662" y="284"/>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1"/>
              <p:cNvSpPr/>
              <p:nvPr/>
            </p:nvSpPr>
            <p:spPr>
              <a:xfrm>
                <a:off x="6671371" y="5460704"/>
                <a:ext cx="39518" cy="23182"/>
              </a:xfrm>
              <a:custGeom>
                <a:rect b="b" l="l" r="r" t="t"/>
                <a:pathLst>
                  <a:path extrusionOk="0" h="403" w="687">
                    <a:moveTo>
                      <a:pt x="202" y="0"/>
                    </a:moveTo>
                    <a:lnTo>
                      <a:pt x="1" y="119"/>
                    </a:lnTo>
                    <a:lnTo>
                      <a:pt x="497" y="402"/>
                    </a:lnTo>
                    <a:lnTo>
                      <a:pt x="686" y="284"/>
                    </a:lnTo>
                    <a:lnTo>
                      <a:pt x="202"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1"/>
              <p:cNvSpPr/>
              <p:nvPr/>
            </p:nvSpPr>
            <p:spPr>
              <a:xfrm>
                <a:off x="6697889" y="5446438"/>
                <a:ext cx="38137" cy="21801"/>
              </a:xfrm>
              <a:custGeom>
                <a:rect b="b" l="l" r="r" t="t"/>
                <a:pathLst>
                  <a:path extrusionOk="0" h="379" w="663">
                    <a:moveTo>
                      <a:pt x="178" y="0"/>
                    </a:moveTo>
                    <a:lnTo>
                      <a:pt x="1" y="95"/>
                    </a:lnTo>
                    <a:lnTo>
                      <a:pt x="473" y="378"/>
                    </a:lnTo>
                    <a:lnTo>
                      <a:pt x="662" y="272"/>
                    </a:lnTo>
                    <a:lnTo>
                      <a:pt x="178"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1"/>
              <p:cNvSpPr/>
              <p:nvPr/>
            </p:nvSpPr>
            <p:spPr>
              <a:xfrm>
                <a:off x="6723026" y="5430792"/>
                <a:ext cx="38828" cy="23182"/>
              </a:xfrm>
              <a:custGeom>
                <a:rect b="b" l="l" r="r" t="t"/>
                <a:pathLst>
                  <a:path extrusionOk="0" h="403" w="675">
                    <a:moveTo>
                      <a:pt x="202" y="1"/>
                    </a:moveTo>
                    <a:lnTo>
                      <a:pt x="1" y="119"/>
                    </a:lnTo>
                    <a:lnTo>
                      <a:pt x="497" y="402"/>
                    </a:lnTo>
                    <a:lnTo>
                      <a:pt x="674" y="284"/>
                    </a:lnTo>
                    <a:lnTo>
                      <a:pt x="202"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1"/>
              <p:cNvSpPr/>
              <p:nvPr/>
            </p:nvSpPr>
            <p:spPr>
              <a:xfrm>
                <a:off x="6748854" y="5416527"/>
                <a:ext cx="39460" cy="21801"/>
              </a:xfrm>
              <a:custGeom>
                <a:rect b="b" l="l" r="r" t="t"/>
                <a:pathLst>
                  <a:path extrusionOk="0" h="379" w="686">
                    <a:moveTo>
                      <a:pt x="190" y="1"/>
                    </a:moveTo>
                    <a:lnTo>
                      <a:pt x="1" y="107"/>
                    </a:lnTo>
                    <a:lnTo>
                      <a:pt x="485" y="379"/>
                    </a:lnTo>
                    <a:lnTo>
                      <a:pt x="686" y="284"/>
                    </a:lnTo>
                    <a:lnTo>
                      <a:pt x="19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1"/>
              <p:cNvSpPr/>
              <p:nvPr/>
            </p:nvSpPr>
            <p:spPr>
              <a:xfrm>
                <a:off x="6775372" y="5400881"/>
                <a:ext cx="38080" cy="22491"/>
              </a:xfrm>
              <a:custGeom>
                <a:rect b="b" l="l" r="r" t="t"/>
                <a:pathLst>
                  <a:path extrusionOk="0" h="391" w="662">
                    <a:moveTo>
                      <a:pt x="178" y="1"/>
                    </a:moveTo>
                    <a:lnTo>
                      <a:pt x="0" y="107"/>
                    </a:lnTo>
                    <a:lnTo>
                      <a:pt x="473" y="391"/>
                    </a:lnTo>
                    <a:lnTo>
                      <a:pt x="662" y="284"/>
                    </a:lnTo>
                    <a:lnTo>
                      <a:pt x="178"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1"/>
              <p:cNvSpPr/>
              <p:nvPr/>
            </p:nvSpPr>
            <p:spPr>
              <a:xfrm>
                <a:off x="5779196" y="5984620"/>
                <a:ext cx="32673" cy="150249"/>
              </a:xfrm>
              <a:custGeom>
                <a:rect b="b" l="l" r="r" t="t"/>
                <a:pathLst>
                  <a:path extrusionOk="0" h="2612" w="568">
                    <a:moveTo>
                      <a:pt x="0" y="0"/>
                    </a:moveTo>
                    <a:lnTo>
                      <a:pt x="0" y="2280"/>
                    </a:lnTo>
                    <a:lnTo>
                      <a:pt x="567" y="2611"/>
                    </a:lnTo>
                    <a:lnTo>
                      <a:pt x="567" y="343"/>
                    </a:lnTo>
                    <a:lnTo>
                      <a:pt x="0" y="0"/>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1"/>
              <p:cNvSpPr/>
              <p:nvPr/>
            </p:nvSpPr>
            <p:spPr>
              <a:xfrm>
                <a:off x="6477060" y="5525244"/>
                <a:ext cx="32673" cy="36757"/>
              </a:xfrm>
              <a:custGeom>
                <a:rect b="b" l="l" r="r" t="t"/>
                <a:pathLst>
                  <a:path extrusionOk="0" h="639" w="568">
                    <a:moveTo>
                      <a:pt x="0" y="1"/>
                    </a:moveTo>
                    <a:lnTo>
                      <a:pt x="0" y="639"/>
                    </a:lnTo>
                    <a:lnTo>
                      <a:pt x="567" y="308"/>
                    </a:lnTo>
                    <a:lnTo>
                      <a:pt x="0" y="1"/>
                    </a:lnTo>
                    <a:close/>
                  </a:path>
                </a:pathLst>
              </a:custGeom>
              <a:solidFill>
                <a:srgbClr val="282A2E">
                  <a:alpha val="364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1"/>
              <p:cNvSpPr/>
              <p:nvPr/>
            </p:nvSpPr>
            <p:spPr>
              <a:xfrm>
                <a:off x="6738672" y="5373730"/>
                <a:ext cx="31292" cy="37447"/>
              </a:xfrm>
              <a:custGeom>
                <a:rect b="b" l="l" r="r" t="t"/>
                <a:pathLst>
                  <a:path extrusionOk="0" h="651" w="544">
                    <a:moveTo>
                      <a:pt x="0" y="0"/>
                    </a:moveTo>
                    <a:lnTo>
                      <a:pt x="0" y="650"/>
                    </a:lnTo>
                    <a:lnTo>
                      <a:pt x="544" y="331"/>
                    </a:lnTo>
                    <a:lnTo>
                      <a:pt x="0" y="0"/>
                    </a:lnTo>
                    <a:close/>
                  </a:path>
                </a:pathLst>
              </a:custGeom>
              <a:solidFill>
                <a:srgbClr val="282A2E">
                  <a:alpha val="7044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9" name="Google Shape;3979;p41"/>
            <p:cNvGrpSpPr/>
            <p:nvPr/>
          </p:nvGrpSpPr>
          <p:grpSpPr>
            <a:xfrm>
              <a:off x="6258930" y="813427"/>
              <a:ext cx="642501" cy="606585"/>
              <a:chOff x="-4345070" y="3726402"/>
              <a:chExt cx="642501" cy="606585"/>
            </a:xfrm>
          </p:grpSpPr>
          <p:sp>
            <p:nvSpPr>
              <p:cNvPr id="3980" name="Google Shape;3980;p41"/>
              <p:cNvSpPr/>
              <p:nvPr/>
            </p:nvSpPr>
            <p:spPr>
              <a:xfrm>
                <a:off x="-4345070" y="3767752"/>
                <a:ext cx="275029" cy="208137"/>
              </a:xfrm>
              <a:custGeom>
                <a:rect b="b" l="l" r="r" t="t"/>
                <a:pathLst>
                  <a:path extrusionOk="0" h="1646" w="2175">
                    <a:moveTo>
                      <a:pt x="539" y="1"/>
                    </a:moveTo>
                    <a:cubicBezTo>
                      <a:pt x="447" y="1"/>
                      <a:pt x="361" y="22"/>
                      <a:pt x="284" y="63"/>
                    </a:cubicBezTo>
                    <a:cubicBezTo>
                      <a:pt x="107" y="169"/>
                      <a:pt x="1" y="382"/>
                      <a:pt x="1" y="642"/>
                    </a:cubicBezTo>
                    <a:lnTo>
                      <a:pt x="1" y="1528"/>
                    </a:lnTo>
                    <a:cubicBezTo>
                      <a:pt x="1" y="1587"/>
                      <a:pt x="60" y="1646"/>
                      <a:pt x="119" y="1646"/>
                    </a:cubicBezTo>
                    <a:cubicBezTo>
                      <a:pt x="201" y="1646"/>
                      <a:pt x="237" y="1599"/>
                      <a:pt x="225" y="1540"/>
                    </a:cubicBezTo>
                    <a:lnTo>
                      <a:pt x="225" y="654"/>
                    </a:lnTo>
                    <a:cubicBezTo>
                      <a:pt x="225" y="465"/>
                      <a:pt x="284" y="335"/>
                      <a:pt x="390" y="276"/>
                    </a:cubicBezTo>
                    <a:cubicBezTo>
                      <a:pt x="429" y="252"/>
                      <a:pt x="476" y="239"/>
                      <a:pt x="530" y="239"/>
                    </a:cubicBezTo>
                    <a:cubicBezTo>
                      <a:pt x="611" y="239"/>
                      <a:pt x="705" y="266"/>
                      <a:pt x="804" y="323"/>
                    </a:cubicBezTo>
                    <a:lnTo>
                      <a:pt x="1985" y="996"/>
                    </a:lnTo>
                    <a:cubicBezTo>
                      <a:pt x="2004" y="1008"/>
                      <a:pt x="2024" y="1013"/>
                      <a:pt x="2044" y="1013"/>
                    </a:cubicBezTo>
                    <a:cubicBezTo>
                      <a:pt x="2086" y="1013"/>
                      <a:pt x="2127" y="989"/>
                      <a:pt x="2151" y="949"/>
                    </a:cubicBezTo>
                    <a:cubicBezTo>
                      <a:pt x="2174" y="890"/>
                      <a:pt x="2162" y="819"/>
                      <a:pt x="2103" y="795"/>
                    </a:cubicBezTo>
                    <a:lnTo>
                      <a:pt x="922" y="110"/>
                    </a:lnTo>
                    <a:cubicBezTo>
                      <a:pt x="788" y="37"/>
                      <a:pt x="658" y="1"/>
                      <a:pt x="539"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1"/>
              <p:cNvSpPr/>
              <p:nvPr/>
            </p:nvSpPr>
            <p:spPr>
              <a:xfrm>
                <a:off x="-4261358" y="3726402"/>
                <a:ext cx="504915" cy="413871"/>
              </a:xfrm>
              <a:custGeom>
                <a:rect b="b" l="l" r="r" t="t"/>
                <a:pathLst>
                  <a:path extrusionOk="0" h="3273" w="3993">
                    <a:moveTo>
                      <a:pt x="874" y="0"/>
                    </a:moveTo>
                    <a:cubicBezTo>
                      <a:pt x="803" y="12"/>
                      <a:pt x="709" y="24"/>
                      <a:pt x="638" y="83"/>
                    </a:cubicBezTo>
                    <a:cubicBezTo>
                      <a:pt x="626" y="83"/>
                      <a:pt x="626" y="95"/>
                      <a:pt x="614" y="95"/>
                    </a:cubicBezTo>
                    <a:cubicBezTo>
                      <a:pt x="591" y="118"/>
                      <a:pt x="579" y="118"/>
                      <a:pt x="567" y="130"/>
                    </a:cubicBezTo>
                    <a:cubicBezTo>
                      <a:pt x="555" y="142"/>
                      <a:pt x="544" y="142"/>
                      <a:pt x="544" y="154"/>
                    </a:cubicBezTo>
                    <a:cubicBezTo>
                      <a:pt x="520" y="154"/>
                      <a:pt x="520" y="177"/>
                      <a:pt x="508" y="189"/>
                    </a:cubicBezTo>
                    <a:lnTo>
                      <a:pt x="461" y="236"/>
                    </a:lnTo>
                    <a:cubicBezTo>
                      <a:pt x="402" y="295"/>
                      <a:pt x="343" y="354"/>
                      <a:pt x="295" y="414"/>
                    </a:cubicBezTo>
                    <a:lnTo>
                      <a:pt x="284" y="425"/>
                    </a:lnTo>
                    <a:cubicBezTo>
                      <a:pt x="201" y="543"/>
                      <a:pt x="118" y="673"/>
                      <a:pt x="83" y="803"/>
                    </a:cubicBezTo>
                    <a:cubicBezTo>
                      <a:pt x="36" y="945"/>
                      <a:pt x="0" y="1063"/>
                      <a:pt x="0" y="1181"/>
                    </a:cubicBezTo>
                    <a:cubicBezTo>
                      <a:pt x="0" y="1382"/>
                      <a:pt x="83" y="1512"/>
                      <a:pt x="201" y="1595"/>
                    </a:cubicBezTo>
                    <a:lnTo>
                      <a:pt x="1855" y="2552"/>
                    </a:lnTo>
                    <a:lnTo>
                      <a:pt x="3063" y="3247"/>
                    </a:lnTo>
                    <a:lnTo>
                      <a:pt x="3063" y="3247"/>
                    </a:lnTo>
                    <a:cubicBezTo>
                      <a:pt x="3025" y="3218"/>
                      <a:pt x="2995" y="3174"/>
                      <a:pt x="2977" y="3131"/>
                    </a:cubicBezTo>
                    <a:cubicBezTo>
                      <a:pt x="2942" y="3048"/>
                      <a:pt x="2930" y="2977"/>
                      <a:pt x="2930" y="2871"/>
                    </a:cubicBezTo>
                    <a:cubicBezTo>
                      <a:pt x="2930" y="2682"/>
                      <a:pt x="2989" y="2481"/>
                      <a:pt x="3095" y="2280"/>
                    </a:cubicBezTo>
                    <a:cubicBezTo>
                      <a:pt x="3095" y="2268"/>
                      <a:pt x="3107" y="2256"/>
                      <a:pt x="3107" y="2245"/>
                    </a:cubicBezTo>
                    <a:cubicBezTo>
                      <a:pt x="3119" y="2209"/>
                      <a:pt x="3142" y="2197"/>
                      <a:pt x="3154" y="2162"/>
                    </a:cubicBezTo>
                    <a:cubicBezTo>
                      <a:pt x="3178" y="2138"/>
                      <a:pt x="3202" y="2091"/>
                      <a:pt x="3225" y="2067"/>
                    </a:cubicBezTo>
                    <a:cubicBezTo>
                      <a:pt x="3331" y="1949"/>
                      <a:pt x="3438" y="1843"/>
                      <a:pt x="3556" y="1772"/>
                    </a:cubicBezTo>
                    <a:cubicBezTo>
                      <a:pt x="3580" y="1748"/>
                      <a:pt x="3627" y="1737"/>
                      <a:pt x="3650" y="1725"/>
                    </a:cubicBezTo>
                    <a:cubicBezTo>
                      <a:pt x="3707" y="1699"/>
                      <a:pt x="3764" y="1688"/>
                      <a:pt x="3818" y="1688"/>
                    </a:cubicBezTo>
                    <a:cubicBezTo>
                      <a:pt x="3864" y="1688"/>
                      <a:pt x="3907" y="1697"/>
                      <a:pt x="3946" y="1713"/>
                    </a:cubicBezTo>
                    <a:cubicBezTo>
                      <a:pt x="3969" y="1713"/>
                      <a:pt x="3981" y="1725"/>
                      <a:pt x="3981" y="1725"/>
                    </a:cubicBezTo>
                    <a:lnTo>
                      <a:pt x="3993" y="1725"/>
                    </a:lnTo>
                    <a:lnTo>
                      <a:pt x="2209" y="685"/>
                    </a:lnTo>
                    <a:lnTo>
                      <a:pt x="1087" y="36"/>
                    </a:lnTo>
                    <a:cubicBezTo>
                      <a:pt x="1087" y="36"/>
                      <a:pt x="1063" y="24"/>
                      <a:pt x="1052" y="24"/>
                    </a:cubicBezTo>
                    <a:cubicBezTo>
                      <a:pt x="1004" y="12"/>
                      <a:pt x="957" y="0"/>
                      <a:pt x="910" y="0"/>
                    </a:cubicBezTo>
                    <a:close/>
                    <a:moveTo>
                      <a:pt x="3063" y="3247"/>
                    </a:moveTo>
                    <a:lnTo>
                      <a:pt x="3063" y="3247"/>
                    </a:lnTo>
                    <a:cubicBezTo>
                      <a:pt x="3077" y="3258"/>
                      <a:pt x="3092" y="3266"/>
                      <a:pt x="3107" y="3272"/>
                    </a:cubicBezTo>
                    <a:lnTo>
                      <a:pt x="3063" y="3247"/>
                    </a:lnTo>
                    <a:close/>
                  </a:path>
                </a:pathLst>
              </a:custGeom>
              <a:solidFill>
                <a:schemeClr val="accent4"/>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1"/>
              <p:cNvSpPr/>
              <p:nvPr/>
            </p:nvSpPr>
            <p:spPr>
              <a:xfrm>
                <a:off x="-3893888" y="3940232"/>
                <a:ext cx="159959" cy="209654"/>
              </a:xfrm>
              <a:custGeom>
                <a:rect b="b" l="l" r="r" t="t"/>
                <a:pathLst>
                  <a:path extrusionOk="0" h="1658" w="1265">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rgbClr val="E7A11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1"/>
              <p:cNvSpPr/>
              <p:nvPr/>
            </p:nvSpPr>
            <p:spPr>
              <a:xfrm>
                <a:off x="-3959643" y="3902929"/>
                <a:ext cx="203205" cy="241772"/>
              </a:xfrm>
              <a:custGeom>
                <a:rect b="b" l="l" r="r" t="t"/>
                <a:pathLst>
                  <a:path extrusionOk="0" h="1912" w="1607">
                    <a:moveTo>
                      <a:pt x="926" y="1"/>
                    </a:moveTo>
                    <a:cubicBezTo>
                      <a:pt x="866" y="1"/>
                      <a:pt x="798" y="16"/>
                      <a:pt x="721" y="45"/>
                    </a:cubicBezTo>
                    <a:lnTo>
                      <a:pt x="638" y="93"/>
                    </a:lnTo>
                    <a:cubicBezTo>
                      <a:pt x="556" y="140"/>
                      <a:pt x="485" y="199"/>
                      <a:pt x="426" y="258"/>
                    </a:cubicBezTo>
                    <a:cubicBezTo>
                      <a:pt x="178" y="506"/>
                      <a:pt x="0" y="872"/>
                      <a:pt x="0" y="1203"/>
                    </a:cubicBezTo>
                    <a:cubicBezTo>
                      <a:pt x="0" y="1404"/>
                      <a:pt x="71" y="1534"/>
                      <a:pt x="189" y="1616"/>
                    </a:cubicBezTo>
                    <a:lnTo>
                      <a:pt x="709" y="1912"/>
                    </a:lnTo>
                    <a:cubicBezTo>
                      <a:pt x="591" y="1829"/>
                      <a:pt x="520" y="1699"/>
                      <a:pt x="520" y="1498"/>
                    </a:cubicBezTo>
                    <a:cubicBezTo>
                      <a:pt x="520" y="1168"/>
                      <a:pt x="697" y="790"/>
                      <a:pt x="945" y="553"/>
                    </a:cubicBezTo>
                    <a:cubicBezTo>
                      <a:pt x="1005" y="494"/>
                      <a:pt x="1075" y="435"/>
                      <a:pt x="1146" y="388"/>
                    </a:cubicBezTo>
                    <a:lnTo>
                      <a:pt x="1241" y="341"/>
                    </a:lnTo>
                    <a:cubicBezTo>
                      <a:pt x="1312" y="317"/>
                      <a:pt x="1371" y="293"/>
                      <a:pt x="1430" y="293"/>
                    </a:cubicBezTo>
                    <a:cubicBezTo>
                      <a:pt x="1501" y="293"/>
                      <a:pt x="1560" y="317"/>
                      <a:pt x="1607" y="341"/>
                    </a:cubicBezTo>
                    <a:lnTo>
                      <a:pt x="1087" y="45"/>
                    </a:lnTo>
                    <a:cubicBezTo>
                      <a:pt x="1040" y="16"/>
                      <a:pt x="987" y="1"/>
                      <a:pt x="926" y="1"/>
                    </a:cubicBez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41"/>
              <p:cNvSpPr/>
              <p:nvPr/>
            </p:nvSpPr>
            <p:spPr>
              <a:xfrm>
                <a:off x="-3893888" y="3940232"/>
                <a:ext cx="159959" cy="209654"/>
              </a:xfrm>
              <a:custGeom>
                <a:rect b="b" l="l" r="r" t="t"/>
                <a:pathLst>
                  <a:path extrusionOk="0" h="1658" w="1265">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41"/>
              <p:cNvSpPr/>
              <p:nvPr/>
            </p:nvSpPr>
            <p:spPr>
              <a:xfrm>
                <a:off x="-3840146" y="4010034"/>
                <a:ext cx="52350" cy="66133"/>
              </a:xfrm>
              <a:custGeom>
                <a:rect b="b" l="l" r="r" t="t"/>
                <a:pathLst>
                  <a:path extrusionOk="0" h="523" w="414">
                    <a:moveTo>
                      <a:pt x="295" y="0"/>
                    </a:moveTo>
                    <a:cubicBezTo>
                      <a:pt x="267" y="0"/>
                      <a:pt x="235" y="8"/>
                      <a:pt x="201" y="25"/>
                    </a:cubicBezTo>
                    <a:cubicBezTo>
                      <a:pt x="107" y="96"/>
                      <a:pt x="12" y="261"/>
                      <a:pt x="0" y="380"/>
                    </a:cubicBezTo>
                    <a:cubicBezTo>
                      <a:pt x="0" y="472"/>
                      <a:pt x="43" y="523"/>
                      <a:pt x="109" y="523"/>
                    </a:cubicBezTo>
                    <a:cubicBezTo>
                      <a:pt x="136" y="523"/>
                      <a:pt x="167" y="515"/>
                      <a:pt x="201" y="498"/>
                    </a:cubicBezTo>
                    <a:cubicBezTo>
                      <a:pt x="319" y="427"/>
                      <a:pt x="414" y="273"/>
                      <a:pt x="414" y="143"/>
                    </a:cubicBezTo>
                    <a:cubicBezTo>
                      <a:pt x="414" y="51"/>
                      <a:pt x="366" y="0"/>
                      <a:pt x="295" y="0"/>
                    </a:cubicBezTo>
                    <a:close/>
                  </a:path>
                </a:pathLst>
              </a:custGeom>
              <a:solidFill>
                <a:schemeClr val="accent6"/>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1"/>
              <p:cNvSpPr/>
              <p:nvPr/>
            </p:nvSpPr>
            <p:spPr>
              <a:xfrm>
                <a:off x="-4262876" y="3728173"/>
                <a:ext cx="204723" cy="238738"/>
              </a:xfrm>
              <a:custGeom>
                <a:rect b="b" l="l" r="r" t="t"/>
                <a:pathLst>
                  <a:path extrusionOk="0" h="1888" w="1619">
                    <a:moveTo>
                      <a:pt x="920" y="1"/>
                    </a:moveTo>
                    <a:cubicBezTo>
                      <a:pt x="857" y="1"/>
                      <a:pt x="786" y="16"/>
                      <a:pt x="709" y="45"/>
                    </a:cubicBezTo>
                    <a:cubicBezTo>
                      <a:pt x="697" y="57"/>
                      <a:pt x="674" y="69"/>
                      <a:pt x="638" y="81"/>
                    </a:cubicBezTo>
                    <a:cubicBezTo>
                      <a:pt x="567" y="128"/>
                      <a:pt x="496" y="175"/>
                      <a:pt x="414" y="246"/>
                    </a:cubicBezTo>
                    <a:cubicBezTo>
                      <a:pt x="178" y="482"/>
                      <a:pt x="0" y="872"/>
                      <a:pt x="0" y="1179"/>
                    </a:cubicBezTo>
                    <a:cubicBezTo>
                      <a:pt x="0" y="1380"/>
                      <a:pt x="83" y="1522"/>
                      <a:pt x="201" y="1593"/>
                    </a:cubicBezTo>
                    <a:lnTo>
                      <a:pt x="709" y="1888"/>
                    </a:lnTo>
                    <a:cubicBezTo>
                      <a:pt x="591" y="1817"/>
                      <a:pt x="520" y="1675"/>
                      <a:pt x="520" y="1475"/>
                    </a:cubicBezTo>
                    <a:cubicBezTo>
                      <a:pt x="508" y="1167"/>
                      <a:pt x="685" y="789"/>
                      <a:pt x="934" y="541"/>
                    </a:cubicBezTo>
                    <a:cubicBezTo>
                      <a:pt x="1004" y="482"/>
                      <a:pt x="1087" y="423"/>
                      <a:pt x="1158" y="376"/>
                    </a:cubicBezTo>
                    <a:lnTo>
                      <a:pt x="1241" y="340"/>
                    </a:lnTo>
                    <a:cubicBezTo>
                      <a:pt x="1317" y="311"/>
                      <a:pt x="1385" y="296"/>
                      <a:pt x="1447" y="296"/>
                    </a:cubicBezTo>
                    <a:cubicBezTo>
                      <a:pt x="1509" y="296"/>
                      <a:pt x="1566" y="311"/>
                      <a:pt x="1619" y="340"/>
                    </a:cubicBezTo>
                    <a:lnTo>
                      <a:pt x="1087" y="45"/>
                    </a:lnTo>
                    <a:cubicBezTo>
                      <a:pt x="1040" y="16"/>
                      <a:pt x="984" y="1"/>
                      <a:pt x="920" y="1"/>
                    </a:cubicBez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1"/>
              <p:cNvSpPr/>
              <p:nvPr/>
            </p:nvSpPr>
            <p:spPr>
              <a:xfrm>
                <a:off x="-4206099" y="3735254"/>
                <a:ext cx="404893" cy="237726"/>
              </a:xfrm>
              <a:custGeom>
                <a:rect b="b" l="l" r="r" t="t"/>
                <a:pathLst>
                  <a:path extrusionOk="0" h="1880" w="3202">
                    <a:moveTo>
                      <a:pt x="296" y="1"/>
                    </a:moveTo>
                    <a:cubicBezTo>
                      <a:pt x="284" y="13"/>
                      <a:pt x="248" y="25"/>
                      <a:pt x="225" y="48"/>
                    </a:cubicBezTo>
                    <a:cubicBezTo>
                      <a:pt x="142" y="84"/>
                      <a:pt x="71" y="131"/>
                      <a:pt x="0" y="202"/>
                    </a:cubicBezTo>
                    <a:lnTo>
                      <a:pt x="520" y="497"/>
                    </a:lnTo>
                    <a:lnTo>
                      <a:pt x="2386" y="1584"/>
                    </a:lnTo>
                    <a:lnTo>
                      <a:pt x="2906" y="1879"/>
                    </a:lnTo>
                    <a:cubicBezTo>
                      <a:pt x="2965" y="1820"/>
                      <a:pt x="3036" y="1761"/>
                      <a:pt x="3119" y="1714"/>
                    </a:cubicBezTo>
                    <a:lnTo>
                      <a:pt x="3202" y="1667"/>
                    </a:lnTo>
                    <a:lnTo>
                      <a:pt x="2682" y="1371"/>
                    </a:lnTo>
                    <a:lnTo>
                      <a:pt x="815" y="296"/>
                    </a:lnTo>
                    <a:lnTo>
                      <a:pt x="296" y="1"/>
                    </a:ln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1"/>
              <p:cNvSpPr/>
              <p:nvPr/>
            </p:nvSpPr>
            <p:spPr>
              <a:xfrm>
                <a:off x="-3826742" y="4028116"/>
                <a:ext cx="124174" cy="304871"/>
              </a:xfrm>
              <a:custGeom>
                <a:rect b="b" l="l" r="r" t="t"/>
                <a:pathLst>
                  <a:path extrusionOk="0" h="2411" w="982">
                    <a:moveTo>
                      <a:pt x="132" y="1"/>
                    </a:moveTo>
                    <a:cubicBezTo>
                      <a:pt x="89" y="1"/>
                      <a:pt x="49" y="19"/>
                      <a:pt x="24" y="59"/>
                    </a:cubicBezTo>
                    <a:cubicBezTo>
                      <a:pt x="1" y="118"/>
                      <a:pt x="13" y="189"/>
                      <a:pt x="72" y="225"/>
                    </a:cubicBezTo>
                    <a:cubicBezTo>
                      <a:pt x="438" y="426"/>
                      <a:pt x="745" y="981"/>
                      <a:pt x="745" y="1406"/>
                    </a:cubicBezTo>
                    <a:lnTo>
                      <a:pt x="745" y="2292"/>
                    </a:lnTo>
                    <a:cubicBezTo>
                      <a:pt x="745" y="2351"/>
                      <a:pt x="804" y="2410"/>
                      <a:pt x="863" y="2410"/>
                    </a:cubicBezTo>
                    <a:cubicBezTo>
                      <a:pt x="922" y="2410"/>
                      <a:pt x="981" y="2363"/>
                      <a:pt x="981" y="2292"/>
                    </a:cubicBezTo>
                    <a:lnTo>
                      <a:pt x="981" y="1406"/>
                    </a:lnTo>
                    <a:cubicBezTo>
                      <a:pt x="981" y="886"/>
                      <a:pt x="627" y="260"/>
                      <a:pt x="190" y="12"/>
                    </a:cubicBezTo>
                    <a:cubicBezTo>
                      <a:pt x="171" y="5"/>
                      <a:pt x="151" y="1"/>
                      <a:pt x="132"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1"/>
              <p:cNvSpPr/>
              <p:nvPr/>
            </p:nvSpPr>
            <p:spPr>
              <a:xfrm>
                <a:off x="-4110501" y="3813275"/>
                <a:ext cx="145038" cy="207504"/>
              </a:xfrm>
              <a:custGeom>
                <a:rect b="b" l="l" r="r" t="t"/>
                <a:pathLst>
                  <a:path extrusionOk="0" h="1641" w="1147">
                    <a:moveTo>
                      <a:pt x="1111" y="60"/>
                    </a:moveTo>
                    <a:lnTo>
                      <a:pt x="1146" y="81"/>
                    </a:lnTo>
                    <a:cubicBezTo>
                      <a:pt x="1134" y="72"/>
                      <a:pt x="1122" y="65"/>
                      <a:pt x="1111" y="60"/>
                    </a:cubicBezTo>
                    <a:close/>
                    <a:moveTo>
                      <a:pt x="918" y="1"/>
                    </a:moveTo>
                    <a:cubicBezTo>
                      <a:pt x="829" y="1"/>
                      <a:pt x="730" y="31"/>
                      <a:pt x="626" y="93"/>
                    </a:cubicBezTo>
                    <a:cubicBezTo>
                      <a:pt x="272" y="294"/>
                      <a:pt x="0" y="790"/>
                      <a:pt x="0" y="1203"/>
                    </a:cubicBezTo>
                    <a:cubicBezTo>
                      <a:pt x="0" y="1333"/>
                      <a:pt x="24" y="1416"/>
                      <a:pt x="71" y="1510"/>
                    </a:cubicBezTo>
                    <a:cubicBezTo>
                      <a:pt x="83" y="1522"/>
                      <a:pt x="83" y="1534"/>
                      <a:pt x="95" y="1558"/>
                    </a:cubicBezTo>
                    <a:lnTo>
                      <a:pt x="130" y="1581"/>
                    </a:lnTo>
                    <a:cubicBezTo>
                      <a:pt x="142" y="1593"/>
                      <a:pt x="154" y="1593"/>
                      <a:pt x="177" y="1617"/>
                    </a:cubicBezTo>
                    <a:lnTo>
                      <a:pt x="237" y="1640"/>
                    </a:lnTo>
                    <a:cubicBezTo>
                      <a:pt x="107" y="1569"/>
                      <a:pt x="36" y="1439"/>
                      <a:pt x="36" y="1227"/>
                    </a:cubicBezTo>
                    <a:cubicBezTo>
                      <a:pt x="36" y="825"/>
                      <a:pt x="319" y="329"/>
                      <a:pt x="674" y="116"/>
                    </a:cubicBezTo>
                    <a:cubicBezTo>
                      <a:pt x="744" y="81"/>
                      <a:pt x="804" y="57"/>
                      <a:pt x="863" y="45"/>
                    </a:cubicBezTo>
                    <a:cubicBezTo>
                      <a:pt x="886" y="45"/>
                      <a:pt x="910" y="34"/>
                      <a:pt x="922" y="34"/>
                    </a:cubicBezTo>
                    <a:lnTo>
                      <a:pt x="981" y="34"/>
                    </a:lnTo>
                    <a:cubicBezTo>
                      <a:pt x="1042" y="42"/>
                      <a:pt x="1077" y="45"/>
                      <a:pt x="1111" y="60"/>
                    </a:cubicBezTo>
                    <a:lnTo>
                      <a:pt x="1111" y="60"/>
                    </a:lnTo>
                    <a:lnTo>
                      <a:pt x="1087" y="45"/>
                    </a:lnTo>
                    <a:cubicBezTo>
                      <a:pt x="1038" y="16"/>
                      <a:pt x="981" y="1"/>
                      <a:pt x="918"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1"/>
              <p:cNvSpPr/>
              <p:nvPr/>
            </p:nvSpPr>
            <p:spPr>
              <a:xfrm>
                <a:off x="-4011994" y="3871569"/>
                <a:ext cx="145038" cy="207378"/>
              </a:xfrm>
              <a:custGeom>
                <a:rect b="b" l="l" r="r" t="t"/>
                <a:pathLst>
                  <a:path extrusionOk="0" h="1640" w="1147">
                    <a:moveTo>
                      <a:pt x="923" y="1"/>
                    </a:moveTo>
                    <a:cubicBezTo>
                      <a:pt x="838" y="1"/>
                      <a:pt x="742" y="30"/>
                      <a:pt x="639" y="92"/>
                    </a:cubicBezTo>
                    <a:cubicBezTo>
                      <a:pt x="284" y="293"/>
                      <a:pt x="1" y="778"/>
                      <a:pt x="1" y="1191"/>
                    </a:cubicBezTo>
                    <a:cubicBezTo>
                      <a:pt x="1" y="1333"/>
                      <a:pt x="25" y="1416"/>
                      <a:pt x="72" y="1510"/>
                    </a:cubicBezTo>
                    <a:cubicBezTo>
                      <a:pt x="84" y="1522"/>
                      <a:pt x="84" y="1534"/>
                      <a:pt x="107" y="1545"/>
                    </a:cubicBezTo>
                    <a:lnTo>
                      <a:pt x="131" y="1581"/>
                    </a:lnTo>
                    <a:cubicBezTo>
                      <a:pt x="131" y="1581"/>
                      <a:pt x="166" y="1593"/>
                      <a:pt x="178" y="1605"/>
                    </a:cubicBezTo>
                    <a:lnTo>
                      <a:pt x="237" y="1640"/>
                    </a:lnTo>
                    <a:cubicBezTo>
                      <a:pt x="119" y="1569"/>
                      <a:pt x="48" y="1427"/>
                      <a:pt x="48" y="1227"/>
                    </a:cubicBezTo>
                    <a:cubicBezTo>
                      <a:pt x="48" y="825"/>
                      <a:pt x="320" y="329"/>
                      <a:pt x="674" y="116"/>
                    </a:cubicBezTo>
                    <a:cubicBezTo>
                      <a:pt x="757" y="69"/>
                      <a:pt x="804" y="57"/>
                      <a:pt x="875" y="45"/>
                    </a:cubicBezTo>
                    <a:cubicBezTo>
                      <a:pt x="887" y="45"/>
                      <a:pt x="911" y="33"/>
                      <a:pt x="934" y="33"/>
                    </a:cubicBezTo>
                    <a:lnTo>
                      <a:pt x="981" y="33"/>
                    </a:lnTo>
                    <a:cubicBezTo>
                      <a:pt x="1064" y="45"/>
                      <a:pt x="1111" y="57"/>
                      <a:pt x="1147" y="69"/>
                    </a:cubicBezTo>
                    <a:lnTo>
                      <a:pt x="1088" y="45"/>
                    </a:lnTo>
                    <a:cubicBezTo>
                      <a:pt x="1039" y="16"/>
                      <a:pt x="983" y="1"/>
                      <a:pt x="923" y="1"/>
                    </a:cubicBezTo>
                    <a:close/>
                  </a:path>
                </a:pathLst>
              </a:custGeom>
              <a:solidFill>
                <a:srgbClr val="D81E18"/>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1"/>
              <p:cNvSpPr/>
              <p:nvPr/>
            </p:nvSpPr>
            <p:spPr>
              <a:xfrm>
                <a:off x="-4176256" y="3775971"/>
                <a:ext cx="145038" cy="207378"/>
              </a:xfrm>
              <a:custGeom>
                <a:rect b="b" l="l" r="r" t="t"/>
                <a:pathLst>
                  <a:path extrusionOk="0" h="1640" w="1147">
                    <a:moveTo>
                      <a:pt x="1088" y="46"/>
                    </a:moveTo>
                    <a:lnTo>
                      <a:pt x="1146" y="81"/>
                    </a:lnTo>
                    <a:cubicBezTo>
                      <a:pt x="1130" y="64"/>
                      <a:pt x="1112" y="53"/>
                      <a:pt x="1088" y="46"/>
                    </a:cubicBezTo>
                    <a:close/>
                    <a:moveTo>
                      <a:pt x="922" y="0"/>
                    </a:moveTo>
                    <a:cubicBezTo>
                      <a:pt x="837" y="0"/>
                      <a:pt x="742" y="30"/>
                      <a:pt x="638" y="92"/>
                    </a:cubicBezTo>
                    <a:cubicBezTo>
                      <a:pt x="284" y="293"/>
                      <a:pt x="0" y="789"/>
                      <a:pt x="0" y="1203"/>
                    </a:cubicBezTo>
                    <a:cubicBezTo>
                      <a:pt x="0" y="1333"/>
                      <a:pt x="24" y="1415"/>
                      <a:pt x="71" y="1510"/>
                    </a:cubicBezTo>
                    <a:cubicBezTo>
                      <a:pt x="83" y="1522"/>
                      <a:pt x="83" y="1534"/>
                      <a:pt x="107" y="1557"/>
                    </a:cubicBezTo>
                    <a:lnTo>
                      <a:pt x="130" y="1581"/>
                    </a:lnTo>
                    <a:cubicBezTo>
                      <a:pt x="142" y="1593"/>
                      <a:pt x="166" y="1593"/>
                      <a:pt x="178" y="1616"/>
                    </a:cubicBezTo>
                    <a:lnTo>
                      <a:pt x="237" y="1640"/>
                    </a:lnTo>
                    <a:cubicBezTo>
                      <a:pt x="119" y="1569"/>
                      <a:pt x="36" y="1439"/>
                      <a:pt x="36" y="1226"/>
                    </a:cubicBezTo>
                    <a:cubicBezTo>
                      <a:pt x="36" y="825"/>
                      <a:pt x="319" y="329"/>
                      <a:pt x="674" y="116"/>
                    </a:cubicBezTo>
                    <a:cubicBezTo>
                      <a:pt x="757" y="81"/>
                      <a:pt x="804" y="57"/>
                      <a:pt x="875" y="45"/>
                    </a:cubicBezTo>
                    <a:cubicBezTo>
                      <a:pt x="886" y="45"/>
                      <a:pt x="910" y="33"/>
                      <a:pt x="922" y="33"/>
                    </a:cubicBezTo>
                    <a:lnTo>
                      <a:pt x="981" y="33"/>
                    </a:lnTo>
                    <a:cubicBezTo>
                      <a:pt x="1026" y="33"/>
                      <a:pt x="1060" y="37"/>
                      <a:pt x="1088" y="46"/>
                    </a:cubicBezTo>
                    <a:lnTo>
                      <a:pt x="1088" y="46"/>
                    </a:lnTo>
                    <a:lnTo>
                      <a:pt x="1087" y="45"/>
                    </a:lnTo>
                    <a:cubicBezTo>
                      <a:pt x="1038" y="16"/>
                      <a:pt x="983" y="0"/>
                      <a:pt x="922" y="0"/>
                    </a:cubicBezTo>
                    <a:close/>
                  </a:path>
                </a:pathLst>
              </a:custGeom>
              <a:solidFill>
                <a:schemeClr val="accen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1"/>
              <p:cNvSpPr/>
              <p:nvPr/>
            </p:nvSpPr>
            <p:spPr>
              <a:xfrm>
                <a:off x="-4146413" y="3792410"/>
                <a:ext cx="145038" cy="207378"/>
              </a:xfrm>
              <a:custGeom>
                <a:rect b="b" l="l" r="r" t="t"/>
                <a:pathLst>
                  <a:path extrusionOk="0" h="1640" w="1147">
                    <a:moveTo>
                      <a:pt x="922" y="0"/>
                    </a:moveTo>
                    <a:cubicBezTo>
                      <a:pt x="838" y="0"/>
                      <a:pt x="742" y="30"/>
                      <a:pt x="639" y="92"/>
                    </a:cubicBezTo>
                    <a:cubicBezTo>
                      <a:pt x="284" y="305"/>
                      <a:pt x="1" y="789"/>
                      <a:pt x="1" y="1203"/>
                    </a:cubicBezTo>
                    <a:cubicBezTo>
                      <a:pt x="1" y="1333"/>
                      <a:pt x="24" y="1427"/>
                      <a:pt x="72" y="1510"/>
                    </a:cubicBezTo>
                    <a:cubicBezTo>
                      <a:pt x="83" y="1522"/>
                      <a:pt x="83" y="1545"/>
                      <a:pt x="95" y="1557"/>
                    </a:cubicBezTo>
                    <a:lnTo>
                      <a:pt x="131" y="1581"/>
                    </a:lnTo>
                    <a:cubicBezTo>
                      <a:pt x="143" y="1604"/>
                      <a:pt x="154" y="1604"/>
                      <a:pt x="178" y="1616"/>
                    </a:cubicBezTo>
                    <a:lnTo>
                      <a:pt x="237" y="1640"/>
                    </a:lnTo>
                    <a:cubicBezTo>
                      <a:pt x="119" y="1569"/>
                      <a:pt x="36" y="1439"/>
                      <a:pt x="36" y="1226"/>
                    </a:cubicBezTo>
                    <a:cubicBezTo>
                      <a:pt x="36" y="837"/>
                      <a:pt x="320" y="329"/>
                      <a:pt x="674" y="128"/>
                    </a:cubicBezTo>
                    <a:cubicBezTo>
                      <a:pt x="745" y="81"/>
                      <a:pt x="804" y="69"/>
                      <a:pt x="863" y="45"/>
                    </a:cubicBezTo>
                    <a:cubicBezTo>
                      <a:pt x="887" y="45"/>
                      <a:pt x="910" y="45"/>
                      <a:pt x="922" y="33"/>
                    </a:cubicBezTo>
                    <a:lnTo>
                      <a:pt x="981" y="33"/>
                    </a:lnTo>
                    <a:cubicBezTo>
                      <a:pt x="1064" y="45"/>
                      <a:pt x="1111" y="69"/>
                      <a:pt x="1147" y="81"/>
                    </a:cubicBezTo>
                    <a:lnTo>
                      <a:pt x="1088" y="45"/>
                    </a:lnTo>
                    <a:cubicBezTo>
                      <a:pt x="1038" y="16"/>
                      <a:pt x="983" y="0"/>
                      <a:pt x="922" y="0"/>
                    </a:cubicBezTo>
                    <a:close/>
                  </a:path>
                </a:pathLst>
              </a:custGeom>
              <a:solidFill>
                <a:schemeClr val="accent6"/>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3" name="Google Shape;3993;p41"/>
            <p:cNvGrpSpPr/>
            <p:nvPr/>
          </p:nvGrpSpPr>
          <p:grpSpPr>
            <a:xfrm>
              <a:off x="7730346" y="1216362"/>
              <a:ext cx="491637" cy="986062"/>
              <a:chOff x="4225370" y="-782119"/>
              <a:chExt cx="299250" cy="600196"/>
            </a:xfrm>
          </p:grpSpPr>
          <p:sp>
            <p:nvSpPr>
              <p:cNvPr id="3994" name="Google Shape;3994;p41"/>
              <p:cNvSpPr/>
              <p:nvPr/>
            </p:nvSpPr>
            <p:spPr>
              <a:xfrm>
                <a:off x="4319042" y="-549211"/>
                <a:ext cx="115528" cy="367289"/>
              </a:xfrm>
              <a:custGeom>
                <a:rect b="b" l="l" r="r" t="t"/>
                <a:pathLst>
                  <a:path extrusionOk="0" h="4772" w="1501">
                    <a:moveTo>
                      <a:pt x="412" y="0"/>
                    </a:moveTo>
                    <a:cubicBezTo>
                      <a:pt x="341" y="0"/>
                      <a:pt x="274" y="15"/>
                      <a:pt x="213" y="46"/>
                    </a:cubicBezTo>
                    <a:cubicBezTo>
                      <a:pt x="71" y="140"/>
                      <a:pt x="1" y="282"/>
                      <a:pt x="1" y="495"/>
                    </a:cubicBezTo>
                    <a:lnTo>
                      <a:pt x="1" y="3932"/>
                    </a:lnTo>
                    <a:cubicBezTo>
                      <a:pt x="1" y="4003"/>
                      <a:pt x="60" y="4062"/>
                      <a:pt x="131" y="4062"/>
                    </a:cubicBezTo>
                    <a:cubicBezTo>
                      <a:pt x="201" y="4062"/>
                      <a:pt x="260" y="4003"/>
                      <a:pt x="260" y="3932"/>
                    </a:cubicBezTo>
                    <a:lnTo>
                      <a:pt x="260" y="495"/>
                    </a:lnTo>
                    <a:cubicBezTo>
                      <a:pt x="260" y="388"/>
                      <a:pt x="296" y="318"/>
                      <a:pt x="331" y="282"/>
                    </a:cubicBezTo>
                    <a:cubicBezTo>
                      <a:pt x="351" y="274"/>
                      <a:pt x="373" y="270"/>
                      <a:pt x="397" y="270"/>
                    </a:cubicBezTo>
                    <a:cubicBezTo>
                      <a:pt x="446" y="270"/>
                      <a:pt x="501" y="286"/>
                      <a:pt x="556" y="318"/>
                    </a:cubicBezTo>
                    <a:lnTo>
                      <a:pt x="780" y="447"/>
                    </a:lnTo>
                    <a:cubicBezTo>
                      <a:pt x="1005" y="577"/>
                      <a:pt x="1206" y="932"/>
                      <a:pt x="1206" y="1204"/>
                    </a:cubicBezTo>
                    <a:lnTo>
                      <a:pt x="1206" y="4641"/>
                    </a:lnTo>
                    <a:cubicBezTo>
                      <a:pt x="1206" y="4712"/>
                      <a:pt x="1265" y="4771"/>
                      <a:pt x="1335" y="4771"/>
                    </a:cubicBezTo>
                    <a:cubicBezTo>
                      <a:pt x="1418" y="4771"/>
                      <a:pt x="1477" y="4712"/>
                      <a:pt x="1501" y="4641"/>
                    </a:cubicBezTo>
                    <a:lnTo>
                      <a:pt x="1501" y="1204"/>
                    </a:lnTo>
                    <a:cubicBezTo>
                      <a:pt x="1501" y="826"/>
                      <a:pt x="1253" y="388"/>
                      <a:pt x="922" y="211"/>
                    </a:cubicBezTo>
                    <a:lnTo>
                      <a:pt x="709" y="81"/>
                    </a:lnTo>
                    <a:cubicBezTo>
                      <a:pt x="608" y="27"/>
                      <a:pt x="507" y="0"/>
                      <a:pt x="412" y="0"/>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1"/>
              <p:cNvSpPr/>
              <p:nvPr/>
            </p:nvSpPr>
            <p:spPr>
              <a:xfrm>
                <a:off x="4236300" y="-539359"/>
                <a:ext cx="275544" cy="105292"/>
              </a:xfrm>
              <a:custGeom>
                <a:rect b="b" l="l" r="r" t="t"/>
                <a:pathLst>
                  <a:path extrusionOk="0" h="1368" w="3580">
                    <a:moveTo>
                      <a:pt x="3580" y="24"/>
                    </a:moveTo>
                    <a:lnTo>
                      <a:pt x="3579" y="63"/>
                    </a:lnTo>
                    <a:lnTo>
                      <a:pt x="3579" y="63"/>
                    </a:lnTo>
                    <a:cubicBezTo>
                      <a:pt x="3580" y="50"/>
                      <a:pt x="3580" y="37"/>
                      <a:pt x="3580" y="24"/>
                    </a:cubicBezTo>
                    <a:close/>
                    <a:moveTo>
                      <a:pt x="24" y="1"/>
                    </a:moveTo>
                    <a:lnTo>
                      <a:pt x="1" y="331"/>
                    </a:lnTo>
                    <a:cubicBezTo>
                      <a:pt x="1" y="591"/>
                      <a:pt x="190" y="863"/>
                      <a:pt x="544" y="1076"/>
                    </a:cubicBezTo>
                    <a:cubicBezTo>
                      <a:pt x="887" y="1270"/>
                      <a:pt x="1338" y="1368"/>
                      <a:pt x="1792" y="1368"/>
                    </a:cubicBezTo>
                    <a:cubicBezTo>
                      <a:pt x="2245" y="1368"/>
                      <a:pt x="2700" y="1270"/>
                      <a:pt x="3048" y="1076"/>
                    </a:cubicBezTo>
                    <a:cubicBezTo>
                      <a:pt x="3391" y="863"/>
                      <a:pt x="3568" y="615"/>
                      <a:pt x="3568" y="343"/>
                    </a:cubicBezTo>
                    <a:lnTo>
                      <a:pt x="3579" y="63"/>
                    </a:lnTo>
                    <a:lnTo>
                      <a:pt x="3579" y="63"/>
                    </a:lnTo>
                    <a:cubicBezTo>
                      <a:pt x="3561" y="299"/>
                      <a:pt x="3385" y="543"/>
                      <a:pt x="3060" y="745"/>
                    </a:cubicBezTo>
                    <a:cubicBezTo>
                      <a:pt x="2724" y="946"/>
                      <a:pt x="2272" y="1046"/>
                      <a:pt x="1817" y="1046"/>
                    </a:cubicBezTo>
                    <a:cubicBezTo>
                      <a:pt x="1362" y="1046"/>
                      <a:pt x="904" y="946"/>
                      <a:pt x="556" y="745"/>
                    </a:cubicBezTo>
                    <a:cubicBezTo>
                      <a:pt x="201" y="532"/>
                      <a:pt x="24" y="272"/>
                      <a:pt x="24" y="1"/>
                    </a:cubicBez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1"/>
              <p:cNvSpPr/>
              <p:nvPr/>
            </p:nvSpPr>
            <p:spPr>
              <a:xfrm>
                <a:off x="4408172" y="-537512"/>
                <a:ext cx="103675" cy="100981"/>
              </a:xfrm>
              <a:custGeom>
                <a:rect b="b" l="l" r="r" t="t"/>
                <a:pathLst>
                  <a:path extrusionOk="0" h="1312" w="1347">
                    <a:moveTo>
                      <a:pt x="1347" y="0"/>
                    </a:moveTo>
                    <a:lnTo>
                      <a:pt x="1346" y="39"/>
                    </a:lnTo>
                    <a:lnTo>
                      <a:pt x="1346" y="39"/>
                    </a:lnTo>
                    <a:cubicBezTo>
                      <a:pt x="1347" y="26"/>
                      <a:pt x="1347" y="13"/>
                      <a:pt x="1347" y="0"/>
                    </a:cubicBezTo>
                    <a:close/>
                    <a:moveTo>
                      <a:pt x="1346" y="39"/>
                    </a:moveTo>
                    <a:cubicBezTo>
                      <a:pt x="1328" y="275"/>
                      <a:pt x="1152" y="519"/>
                      <a:pt x="827" y="721"/>
                    </a:cubicBezTo>
                    <a:cubicBezTo>
                      <a:pt x="591" y="851"/>
                      <a:pt x="319" y="945"/>
                      <a:pt x="24" y="981"/>
                    </a:cubicBezTo>
                    <a:lnTo>
                      <a:pt x="0" y="1311"/>
                    </a:lnTo>
                    <a:cubicBezTo>
                      <a:pt x="296" y="1264"/>
                      <a:pt x="579" y="1181"/>
                      <a:pt x="815" y="1052"/>
                    </a:cubicBezTo>
                    <a:cubicBezTo>
                      <a:pt x="1158" y="839"/>
                      <a:pt x="1335" y="591"/>
                      <a:pt x="1335" y="319"/>
                    </a:cubicBezTo>
                    <a:lnTo>
                      <a:pt x="1346" y="39"/>
                    </a:ln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1"/>
              <p:cNvSpPr/>
              <p:nvPr/>
            </p:nvSpPr>
            <p:spPr>
              <a:xfrm>
                <a:off x="4339054" y="-461159"/>
                <a:ext cx="70964" cy="27323"/>
              </a:xfrm>
              <a:custGeom>
                <a:rect b="b" l="l" r="r" t="t"/>
                <a:pathLst>
                  <a:path extrusionOk="0" h="355" w="922">
                    <a:moveTo>
                      <a:pt x="12" y="0"/>
                    </a:moveTo>
                    <a:lnTo>
                      <a:pt x="0" y="319"/>
                    </a:lnTo>
                    <a:cubicBezTo>
                      <a:pt x="148" y="343"/>
                      <a:pt x="299" y="355"/>
                      <a:pt x="449" y="355"/>
                    </a:cubicBezTo>
                    <a:cubicBezTo>
                      <a:pt x="600" y="355"/>
                      <a:pt x="751" y="343"/>
                      <a:pt x="898" y="319"/>
                    </a:cubicBezTo>
                    <a:lnTo>
                      <a:pt x="922" y="0"/>
                    </a:lnTo>
                    <a:lnTo>
                      <a:pt x="922" y="0"/>
                    </a:lnTo>
                    <a:cubicBezTo>
                      <a:pt x="780" y="18"/>
                      <a:pt x="632" y="27"/>
                      <a:pt x="480" y="27"/>
                    </a:cubicBezTo>
                    <a:cubicBezTo>
                      <a:pt x="328" y="27"/>
                      <a:pt x="172" y="18"/>
                      <a:pt x="12" y="0"/>
                    </a:cubicBezTo>
                    <a:close/>
                  </a:path>
                </a:pathLst>
              </a:custGeom>
              <a:solidFill>
                <a:srgbClr val="282A2E">
                  <a:alpha val="364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1"/>
              <p:cNvSpPr/>
              <p:nvPr/>
            </p:nvSpPr>
            <p:spPr>
              <a:xfrm>
                <a:off x="4264472" y="-488406"/>
                <a:ext cx="74582" cy="51876"/>
              </a:xfrm>
              <a:custGeom>
                <a:rect b="b" l="l" r="r" t="t"/>
                <a:pathLst>
                  <a:path extrusionOk="0" h="674" w="969">
                    <a:moveTo>
                      <a:pt x="24" y="0"/>
                    </a:moveTo>
                    <a:lnTo>
                      <a:pt x="0" y="319"/>
                    </a:lnTo>
                    <a:lnTo>
                      <a:pt x="142" y="414"/>
                    </a:lnTo>
                    <a:cubicBezTo>
                      <a:pt x="378" y="543"/>
                      <a:pt x="650" y="626"/>
                      <a:pt x="945" y="673"/>
                    </a:cubicBezTo>
                    <a:lnTo>
                      <a:pt x="969" y="354"/>
                    </a:lnTo>
                    <a:cubicBezTo>
                      <a:pt x="674" y="307"/>
                      <a:pt x="378" y="213"/>
                      <a:pt x="154" y="83"/>
                    </a:cubicBezTo>
                    <a:lnTo>
                      <a:pt x="24" y="0"/>
                    </a:lnTo>
                    <a:close/>
                  </a:path>
                </a:pathLst>
              </a:custGeom>
              <a:solidFill>
                <a:srgbClr val="282A2E">
                  <a:alpha val="169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1"/>
              <p:cNvSpPr/>
              <p:nvPr/>
            </p:nvSpPr>
            <p:spPr>
              <a:xfrm>
                <a:off x="4235376" y="-539359"/>
                <a:ext cx="31942" cy="75582"/>
              </a:xfrm>
              <a:custGeom>
                <a:rect b="b" l="l" r="r" t="t"/>
                <a:pathLst>
                  <a:path extrusionOk="0" h="982" w="415">
                    <a:moveTo>
                      <a:pt x="24" y="1"/>
                    </a:moveTo>
                    <a:lnTo>
                      <a:pt x="1" y="331"/>
                    </a:lnTo>
                    <a:cubicBezTo>
                      <a:pt x="1" y="390"/>
                      <a:pt x="24" y="449"/>
                      <a:pt x="36" y="497"/>
                    </a:cubicBezTo>
                    <a:cubicBezTo>
                      <a:pt x="83" y="674"/>
                      <a:pt x="213" y="827"/>
                      <a:pt x="402" y="981"/>
                    </a:cubicBezTo>
                    <a:lnTo>
                      <a:pt x="414" y="650"/>
                    </a:lnTo>
                    <a:cubicBezTo>
                      <a:pt x="225" y="508"/>
                      <a:pt x="107" y="343"/>
                      <a:pt x="48" y="166"/>
                    </a:cubicBezTo>
                    <a:cubicBezTo>
                      <a:pt x="36" y="107"/>
                      <a:pt x="24" y="48"/>
                      <a:pt x="24" y="1"/>
                    </a:cubicBezTo>
                    <a:close/>
                  </a:path>
                </a:pathLst>
              </a:custGeom>
              <a:solidFill>
                <a:srgbClr val="282A2E">
                  <a:alpha val="3648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1"/>
              <p:cNvSpPr/>
              <p:nvPr/>
            </p:nvSpPr>
            <p:spPr>
              <a:xfrm>
                <a:off x="4225370" y="-617329"/>
                <a:ext cx="299250" cy="158476"/>
              </a:xfrm>
              <a:custGeom>
                <a:rect b="b" l="l" r="r" t="t"/>
                <a:pathLst>
                  <a:path extrusionOk="0" h="2059" w="3888">
                    <a:moveTo>
                      <a:pt x="1934" y="1"/>
                    </a:moveTo>
                    <a:cubicBezTo>
                      <a:pt x="1480" y="1"/>
                      <a:pt x="1029" y="98"/>
                      <a:pt x="686" y="293"/>
                    </a:cubicBezTo>
                    <a:cubicBezTo>
                      <a:pt x="1" y="706"/>
                      <a:pt x="1" y="1356"/>
                      <a:pt x="698" y="1758"/>
                    </a:cubicBezTo>
                    <a:cubicBezTo>
                      <a:pt x="1046" y="1959"/>
                      <a:pt x="1501" y="2059"/>
                      <a:pt x="1954" y="2059"/>
                    </a:cubicBezTo>
                    <a:cubicBezTo>
                      <a:pt x="2408" y="2059"/>
                      <a:pt x="2860" y="1959"/>
                      <a:pt x="3202" y="1758"/>
                    </a:cubicBezTo>
                    <a:cubicBezTo>
                      <a:pt x="3887" y="1344"/>
                      <a:pt x="3887" y="695"/>
                      <a:pt x="3190" y="293"/>
                    </a:cubicBezTo>
                    <a:cubicBezTo>
                      <a:pt x="2842" y="98"/>
                      <a:pt x="2387" y="1"/>
                      <a:pt x="1934" y="1"/>
                    </a:cubicBez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1"/>
              <p:cNvSpPr/>
              <p:nvPr/>
            </p:nvSpPr>
            <p:spPr>
              <a:xfrm>
                <a:off x="4252694" y="-782119"/>
                <a:ext cx="243756" cy="232827"/>
              </a:xfrm>
              <a:custGeom>
                <a:rect b="b" l="l" r="r" t="t"/>
                <a:pathLst>
                  <a:path extrusionOk="0" h="3025" w="3167">
                    <a:moveTo>
                      <a:pt x="1583" y="0"/>
                    </a:moveTo>
                    <a:cubicBezTo>
                      <a:pt x="709" y="0"/>
                      <a:pt x="0" y="709"/>
                      <a:pt x="0" y="1583"/>
                    </a:cubicBezTo>
                    <a:lnTo>
                      <a:pt x="0" y="3025"/>
                    </a:lnTo>
                    <a:lnTo>
                      <a:pt x="3166" y="3025"/>
                    </a:lnTo>
                    <a:lnTo>
                      <a:pt x="3166" y="1583"/>
                    </a:lnTo>
                    <a:cubicBezTo>
                      <a:pt x="3166" y="709"/>
                      <a:pt x="2457" y="0"/>
                      <a:pt x="1583" y="0"/>
                    </a:cubicBezTo>
                    <a:close/>
                  </a:path>
                </a:pathLst>
              </a:custGeom>
              <a:solidFill>
                <a:schemeClr val="accent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1"/>
              <p:cNvSpPr/>
              <p:nvPr/>
            </p:nvSpPr>
            <p:spPr>
              <a:xfrm>
                <a:off x="4241765" y="-619792"/>
                <a:ext cx="266461" cy="141235"/>
              </a:xfrm>
              <a:custGeom>
                <a:rect b="b" l="l" r="r" t="t"/>
                <a:pathLst>
                  <a:path extrusionOk="0" h="1835" w="3462">
                    <a:moveTo>
                      <a:pt x="1741" y="0"/>
                    </a:moveTo>
                    <a:cubicBezTo>
                      <a:pt x="1335" y="0"/>
                      <a:pt x="928" y="89"/>
                      <a:pt x="615" y="266"/>
                    </a:cubicBezTo>
                    <a:cubicBezTo>
                      <a:pt x="0" y="620"/>
                      <a:pt x="0" y="1211"/>
                      <a:pt x="615" y="1565"/>
                    </a:cubicBezTo>
                    <a:cubicBezTo>
                      <a:pt x="721" y="1648"/>
                      <a:pt x="851" y="1683"/>
                      <a:pt x="981" y="1731"/>
                    </a:cubicBezTo>
                    <a:cubicBezTo>
                      <a:pt x="1075" y="1743"/>
                      <a:pt x="1158" y="1778"/>
                      <a:pt x="1253" y="1790"/>
                    </a:cubicBezTo>
                    <a:cubicBezTo>
                      <a:pt x="1406" y="1819"/>
                      <a:pt x="1569" y="1834"/>
                      <a:pt x="1731" y="1834"/>
                    </a:cubicBezTo>
                    <a:cubicBezTo>
                      <a:pt x="1894" y="1834"/>
                      <a:pt x="2056" y="1819"/>
                      <a:pt x="2210" y="1790"/>
                    </a:cubicBezTo>
                    <a:cubicBezTo>
                      <a:pt x="2304" y="1778"/>
                      <a:pt x="2387" y="1766"/>
                      <a:pt x="2481" y="1731"/>
                    </a:cubicBezTo>
                    <a:cubicBezTo>
                      <a:pt x="2611" y="1683"/>
                      <a:pt x="2729" y="1624"/>
                      <a:pt x="2847" y="1565"/>
                    </a:cubicBezTo>
                    <a:cubicBezTo>
                      <a:pt x="3462" y="1199"/>
                      <a:pt x="3450" y="620"/>
                      <a:pt x="2859" y="266"/>
                    </a:cubicBezTo>
                    <a:cubicBezTo>
                      <a:pt x="2552" y="89"/>
                      <a:pt x="2148" y="0"/>
                      <a:pt x="1741" y="0"/>
                    </a:cubicBezTo>
                    <a:close/>
                  </a:path>
                </a:pathLst>
              </a:custGeom>
              <a:solidFill>
                <a:srgbClr val="EBEAEA">
                  <a:alpha val="5346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1"/>
              <p:cNvSpPr/>
              <p:nvPr/>
            </p:nvSpPr>
            <p:spPr>
              <a:xfrm>
                <a:off x="4317194" y="-682136"/>
                <a:ext cx="102829" cy="199192"/>
              </a:xfrm>
              <a:custGeom>
                <a:rect b="b" l="l" r="r" t="t"/>
                <a:pathLst>
                  <a:path extrusionOk="0" h="2588" w="1336">
                    <a:moveTo>
                      <a:pt x="1" y="1"/>
                    </a:moveTo>
                    <a:lnTo>
                      <a:pt x="1" y="1667"/>
                    </a:lnTo>
                    <a:lnTo>
                      <a:pt x="1" y="2529"/>
                    </a:lnTo>
                    <a:cubicBezTo>
                      <a:pt x="95" y="2553"/>
                      <a:pt x="178" y="2564"/>
                      <a:pt x="273" y="2588"/>
                    </a:cubicBezTo>
                    <a:lnTo>
                      <a:pt x="273" y="1548"/>
                    </a:lnTo>
                    <a:lnTo>
                      <a:pt x="273" y="1159"/>
                    </a:lnTo>
                    <a:lnTo>
                      <a:pt x="1336" y="60"/>
                    </a:lnTo>
                    <a:lnTo>
                      <a:pt x="1"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1"/>
              <p:cNvSpPr/>
              <p:nvPr/>
            </p:nvSpPr>
            <p:spPr>
              <a:xfrm>
                <a:off x="4375383" y="-654812"/>
                <a:ext cx="57418" cy="171868"/>
              </a:xfrm>
              <a:custGeom>
                <a:rect b="b" l="l" r="r" t="t"/>
                <a:pathLst>
                  <a:path extrusionOk="0" h="2233" w="746">
                    <a:moveTo>
                      <a:pt x="745" y="0"/>
                    </a:moveTo>
                    <a:lnTo>
                      <a:pt x="1" y="815"/>
                    </a:lnTo>
                    <a:lnTo>
                      <a:pt x="1" y="1489"/>
                    </a:lnTo>
                    <a:lnTo>
                      <a:pt x="474" y="1760"/>
                    </a:lnTo>
                    <a:lnTo>
                      <a:pt x="474" y="2233"/>
                    </a:lnTo>
                    <a:cubicBezTo>
                      <a:pt x="568" y="2221"/>
                      <a:pt x="651" y="2186"/>
                      <a:pt x="745" y="2174"/>
                    </a:cubicBezTo>
                    <a:lnTo>
                      <a:pt x="745" y="1217"/>
                    </a:lnTo>
                    <a:lnTo>
                      <a:pt x="745" y="402"/>
                    </a:lnTo>
                    <a:lnTo>
                      <a:pt x="745"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1"/>
              <p:cNvSpPr/>
              <p:nvPr/>
            </p:nvSpPr>
            <p:spPr>
              <a:xfrm>
                <a:off x="4264471" y="-759567"/>
                <a:ext cx="98287" cy="95902"/>
              </a:xfrm>
              <a:custGeom>
                <a:rect b="b" l="l" r="r" t="t"/>
                <a:pathLst>
                  <a:path extrusionOk="0" h="1246" w="1277">
                    <a:moveTo>
                      <a:pt x="898" y="0"/>
                    </a:moveTo>
                    <a:cubicBezTo>
                      <a:pt x="713" y="0"/>
                      <a:pt x="484" y="119"/>
                      <a:pt x="308" y="345"/>
                    </a:cubicBezTo>
                    <a:cubicBezTo>
                      <a:pt x="60" y="652"/>
                      <a:pt x="1" y="1030"/>
                      <a:pt x="190" y="1184"/>
                    </a:cubicBezTo>
                    <a:cubicBezTo>
                      <a:pt x="245" y="1225"/>
                      <a:pt x="314" y="1246"/>
                      <a:pt x="391" y="1246"/>
                    </a:cubicBezTo>
                    <a:cubicBezTo>
                      <a:pt x="577" y="1246"/>
                      <a:pt x="806" y="1126"/>
                      <a:pt x="981" y="901"/>
                    </a:cubicBezTo>
                    <a:cubicBezTo>
                      <a:pt x="1241" y="593"/>
                      <a:pt x="1277" y="215"/>
                      <a:pt x="1099" y="62"/>
                    </a:cubicBezTo>
                    <a:cubicBezTo>
                      <a:pt x="1044" y="20"/>
                      <a:pt x="975" y="0"/>
                      <a:pt x="898" y="0"/>
                    </a:cubicBezTo>
                    <a:close/>
                  </a:path>
                </a:pathLst>
              </a:custGeom>
              <a:solidFill>
                <a:schemeClr val="accent6"/>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6" name="Google Shape;4006;p41"/>
            <p:cNvGrpSpPr/>
            <p:nvPr/>
          </p:nvGrpSpPr>
          <p:grpSpPr>
            <a:xfrm>
              <a:off x="5954623" y="2724050"/>
              <a:ext cx="373850" cy="899213"/>
              <a:chOff x="10985382" y="-7411116"/>
              <a:chExt cx="815553" cy="1961633"/>
            </a:xfrm>
          </p:grpSpPr>
          <p:sp>
            <p:nvSpPr>
              <p:cNvPr id="4007" name="Google Shape;4007;p41"/>
              <p:cNvSpPr/>
              <p:nvPr/>
            </p:nvSpPr>
            <p:spPr>
              <a:xfrm>
                <a:off x="11219661" y="-6589108"/>
                <a:ext cx="358461" cy="1139625"/>
              </a:xfrm>
              <a:custGeom>
                <a:rect b="b" l="l" r="r" t="t"/>
                <a:pathLst>
                  <a:path extrusionOk="0" h="4772" w="1501">
                    <a:moveTo>
                      <a:pt x="412" y="1"/>
                    </a:moveTo>
                    <a:cubicBezTo>
                      <a:pt x="341" y="1"/>
                      <a:pt x="274" y="16"/>
                      <a:pt x="213" y="46"/>
                    </a:cubicBezTo>
                    <a:cubicBezTo>
                      <a:pt x="71" y="141"/>
                      <a:pt x="0" y="283"/>
                      <a:pt x="0" y="495"/>
                    </a:cubicBezTo>
                    <a:lnTo>
                      <a:pt x="0" y="3933"/>
                    </a:lnTo>
                    <a:cubicBezTo>
                      <a:pt x="0" y="4004"/>
                      <a:pt x="59" y="4063"/>
                      <a:pt x="130" y="4063"/>
                    </a:cubicBezTo>
                    <a:cubicBezTo>
                      <a:pt x="201" y="4063"/>
                      <a:pt x="260" y="4004"/>
                      <a:pt x="260" y="3933"/>
                    </a:cubicBezTo>
                    <a:lnTo>
                      <a:pt x="260" y="495"/>
                    </a:lnTo>
                    <a:cubicBezTo>
                      <a:pt x="260" y="389"/>
                      <a:pt x="296" y="318"/>
                      <a:pt x="343" y="283"/>
                    </a:cubicBezTo>
                    <a:cubicBezTo>
                      <a:pt x="363" y="275"/>
                      <a:pt x="384" y="271"/>
                      <a:pt x="406" y="271"/>
                    </a:cubicBezTo>
                    <a:cubicBezTo>
                      <a:pt x="450" y="271"/>
                      <a:pt x="500" y="287"/>
                      <a:pt x="555" y="318"/>
                    </a:cubicBezTo>
                    <a:lnTo>
                      <a:pt x="780" y="448"/>
                    </a:lnTo>
                    <a:cubicBezTo>
                      <a:pt x="1004" y="578"/>
                      <a:pt x="1205" y="932"/>
                      <a:pt x="1205" y="1204"/>
                    </a:cubicBezTo>
                    <a:lnTo>
                      <a:pt x="1205" y="4642"/>
                    </a:lnTo>
                    <a:cubicBezTo>
                      <a:pt x="1205" y="4713"/>
                      <a:pt x="1264" y="4772"/>
                      <a:pt x="1347" y="4772"/>
                    </a:cubicBezTo>
                    <a:cubicBezTo>
                      <a:pt x="1418" y="4772"/>
                      <a:pt x="1477" y="4713"/>
                      <a:pt x="1501" y="4642"/>
                    </a:cubicBezTo>
                    <a:lnTo>
                      <a:pt x="1501" y="1204"/>
                    </a:lnTo>
                    <a:cubicBezTo>
                      <a:pt x="1501" y="826"/>
                      <a:pt x="1252" y="389"/>
                      <a:pt x="934" y="212"/>
                    </a:cubicBezTo>
                    <a:lnTo>
                      <a:pt x="709" y="82"/>
                    </a:lnTo>
                    <a:cubicBezTo>
                      <a:pt x="608" y="28"/>
                      <a:pt x="507" y="1"/>
                      <a:pt x="412"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1"/>
              <p:cNvSpPr/>
              <p:nvPr/>
            </p:nvSpPr>
            <p:spPr>
              <a:xfrm>
                <a:off x="11019294" y="-6544210"/>
                <a:ext cx="747969" cy="280846"/>
              </a:xfrm>
              <a:custGeom>
                <a:rect b="b" l="l" r="r" t="t"/>
                <a:pathLst>
                  <a:path extrusionOk="0" h="1176" w="3132">
                    <a:moveTo>
                      <a:pt x="3131" y="0"/>
                    </a:moveTo>
                    <a:lnTo>
                      <a:pt x="3124" y="87"/>
                    </a:lnTo>
                    <a:lnTo>
                      <a:pt x="3124" y="87"/>
                    </a:lnTo>
                    <a:cubicBezTo>
                      <a:pt x="3129" y="58"/>
                      <a:pt x="3131" y="29"/>
                      <a:pt x="3131" y="0"/>
                    </a:cubicBezTo>
                    <a:close/>
                    <a:moveTo>
                      <a:pt x="12" y="0"/>
                    </a:moveTo>
                    <a:lnTo>
                      <a:pt x="1" y="272"/>
                    </a:lnTo>
                    <a:cubicBezTo>
                      <a:pt x="1" y="496"/>
                      <a:pt x="142" y="733"/>
                      <a:pt x="449" y="910"/>
                    </a:cubicBezTo>
                    <a:cubicBezTo>
                      <a:pt x="757" y="1087"/>
                      <a:pt x="1155" y="1176"/>
                      <a:pt x="1554" y="1176"/>
                    </a:cubicBezTo>
                    <a:cubicBezTo>
                      <a:pt x="1953" y="1176"/>
                      <a:pt x="2351" y="1087"/>
                      <a:pt x="2659" y="910"/>
                    </a:cubicBezTo>
                    <a:cubicBezTo>
                      <a:pt x="2966" y="733"/>
                      <a:pt x="3107" y="508"/>
                      <a:pt x="3107" y="272"/>
                    </a:cubicBezTo>
                    <a:lnTo>
                      <a:pt x="3124" y="87"/>
                    </a:lnTo>
                    <a:lnTo>
                      <a:pt x="3124" y="87"/>
                    </a:lnTo>
                    <a:cubicBezTo>
                      <a:pt x="3088" y="289"/>
                      <a:pt x="2929" y="471"/>
                      <a:pt x="2670" y="626"/>
                    </a:cubicBezTo>
                    <a:cubicBezTo>
                      <a:pt x="2369" y="804"/>
                      <a:pt x="1970" y="892"/>
                      <a:pt x="1572" y="892"/>
                    </a:cubicBezTo>
                    <a:cubicBezTo>
                      <a:pt x="1173" y="892"/>
                      <a:pt x="774" y="804"/>
                      <a:pt x="473" y="626"/>
                    </a:cubicBezTo>
                    <a:cubicBezTo>
                      <a:pt x="154" y="449"/>
                      <a:pt x="12" y="237"/>
                      <a:pt x="12" y="0"/>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1"/>
              <p:cNvSpPr/>
              <p:nvPr/>
            </p:nvSpPr>
            <p:spPr>
              <a:xfrm>
                <a:off x="11484748" y="-6544210"/>
                <a:ext cx="282518" cy="273921"/>
              </a:xfrm>
              <a:custGeom>
                <a:rect b="b" l="l" r="r" t="t"/>
                <a:pathLst>
                  <a:path extrusionOk="0" h="1147" w="1183">
                    <a:moveTo>
                      <a:pt x="1182" y="0"/>
                    </a:moveTo>
                    <a:lnTo>
                      <a:pt x="1175" y="87"/>
                    </a:lnTo>
                    <a:lnTo>
                      <a:pt x="1175" y="87"/>
                    </a:lnTo>
                    <a:cubicBezTo>
                      <a:pt x="1180" y="58"/>
                      <a:pt x="1182" y="29"/>
                      <a:pt x="1182" y="0"/>
                    </a:cubicBezTo>
                    <a:close/>
                    <a:moveTo>
                      <a:pt x="1175" y="87"/>
                    </a:moveTo>
                    <a:cubicBezTo>
                      <a:pt x="1139" y="289"/>
                      <a:pt x="980" y="471"/>
                      <a:pt x="721" y="626"/>
                    </a:cubicBezTo>
                    <a:cubicBezTo>
                      <a:pt x="509" y="744"/>
                      <a:pt x="261" y="827"/>
                      <a:pt x="13" y="863"/>
                    </a:cubicBezTo>
                    <a:lnTo>
                      <a:pt x="1" y="1146"/>
                    </a:lnTo>
                    <a:cubicBezTo>
                      <a:pt x="261" y="1099"/>
                      <a:pt x="497" y="1028"/>
                      <a:pt x="710" y="910"/>
                    </a:cubicBezTo>
                    <a:cubicBezTo>
                      <a:pt x="1017" y="733"/>
                      <a:pt x="1158" y="508"/>
                      <a:pt x="1158" y="272"/>
                    </a:cubicBezTo>
                    <a:lnTo>
                      <a:pt x="1175" y="87"/>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1"/>
              <p:cNvSpPr/>
              <p:nvPr/>
            </p:nvSpPr>
            <p:spPr>
              <a:xfrm>
                <a:off x="11295844" y="-6338350"/>
                <a:ext cx="192007" cy="76421"/>
              </a:xfrm>
              <a:custGeom>
                <a:rect b="b" l="l" r="r" t="t"/>
                <a:pathLst>
                  <a:path extrusionOk="0" h="320" w="804">
                    <a:moveTo>
                      <a:pt x="24" y="1"/>
                    </a:moveTo>
                    <a:lnTo>
                      <a:pt x="0" y="284"/>
                    </a:lnTo>
                    <a:cubicBezTo>
                      <a:pt x="130" y="308"/>
                      <a:pt x="263" y="320"/>
                      <a:pt x="396" y="320"/>
                    </a:cubicBezTo>
                    <a:cubicBezTo>
                      <a:pt x="529" y="320"/>
                      <a:pt x="662" y="308"/>
                      <a:pt x="792" y="284"/>
                    </a:cubicBezTo>
                    <a:lnTo>
                      <a:pt x="804" y="1"/>
                    </a:lnTo>
                    <a:lnTo>
                      <a:pt x="804" y="1"/>
                    </a:lnTo>
                    <a:cubicBezTo>
                      <a:pt x="679" y="18"/>
                      <a:pt x="550" y="27"/>
                      <a:pt x="418" y="27"/>
                    </a:cubicBezTo>
                    <a:cubicBezTo>
                      <a:pt x="287" y="27"/>
                      <a:pt x="154" y="18"/>
                      <a:pt x="24" y="1"/>
                    </a:cubicBezTo>
                    <a:close/>
                  </a:path>
                </a:pathLst>
              </a:custGeom>
              <a:solidFill>
                <a:srgbClr val="FFFFFF">
                  <a:alpha val="3725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1"/>
              <p:cNvSpPr/>
              <p:nvPr/>
            </p:nvSpPr>
            <p:spPr>
              <a:xfrm>
                <a:off x="11098342" y="-6411694"/>
                <a:ext cx="203232" cy="141378"/>
              </a:xfrm>
              <a:custGeom>
                <a:rect b="b" l="l" r="r" t="t"/>
                <a:pathLst>
                  <a:path extrusionOk="0" h="592" w="851">
                    <a:moveTo>
                      <a:pt x="12" y="0"/>
                    </a:moveTo>
                    <a:lnTo>
                      <a:pt x="0" y="284"/>
                    </a:lnTo>
                    <a:cubicBezTo>
                      <a:pt x="48" y="308"/>
                      <a:pt x="71" y="319"/>
                      <a:pt x="118" y="355"/>
                    </a:cubicBezTo>
                    <a:cubicBezTo>
                      <a:pt x="331" y="473"/>
                      <a:pt x="567" y="544"/>
                      <a:pt x="827" y="591"/>
                    </a:cubicBezTo>
                    <a:lnTo>
                      <a:pt x="851" y="308"/>
                    </a:lnTo>
                    <a:cubicBezTo>
                      <a:pt x="591" y="272"/>
                      <a:pt x="343" y="189"/>
                      <a:pt x="130" y="71"/>
                    </a:cubicBezTo>
                    <a:cubicBezTo>
                      <a:pt x="95" y="48"/>
                      <a:pt x="48" y="24"/>
                      <a:pt x="12" y="0"/>
                    </a:cubicBezTo>
                    <a:close/>
                  </a:path>
                </a:pathLst>
              </a:custGeom>
              <a:solidFill>
                <a:srgbClr val="EBEAEA">
                  <a:alpha val="27669"/>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1"/>
              <p:cNvSpPr/>
              <p:nvPr/>
            </p:nvSpPr>
            <p:spPr>
              <a:xfrm>
                <a:off x="11019294" y="-6549942"/>
                <a:ext cx="84779" cy="200605"/>
              </a:xfrm>
              <a:custGeom>
                <a:rect b="b" l="l" r="r" t="t"/>
                <a:pathLst>
                  <a:path extrusionOk="0" h="840" w="355">
                    <a:moveTo>
                      <a:pt x="12" y="1"/>
                    </a:moveTo>
                    <a:lnTo>
                      <a:pt x="1" y="284"/>
                    </a:lnTo>
                    <a:cubicBezTo>
                      <a:pt x="1" y="331"/>
                      <a:pt x="1" y="390"/>
                      <a:pt x="12" y="426"/>
                    </a:cubicBezTo>
                    <a:cubicBezTo>
                      <a:pt x="60" y="579"/>
                      <a:pt x="154" y="721"/>
                      <a:pt x="331" y="839"/>
                    </a:cubicBezTo>
                    <a:lnTo>
                      <a:pt x="355" y="568"/>
                    </a:lnTo>
                    <a:cubicBezTo>
                      <a:pt x="190" y="450"/>
                      <a:pt x="71" y="320"/>
                      <a:pt x="24" y="154"/>
                    </a:cubicBezTo>
                    <a:cubicBezTo>
                      <a:pt x="12" y="107"/>
                      <a:pt x="12" y="48"/>
                      <a:pt x="12" y="1"/>
                    </a:cubicBez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1"/>
              <p:cNvSpPr/>
              <p:nvPr/>
            </p:nvSpPr>
            <p:spPr>
              <a:xfrm>
                <a:off x="10985382" y="-6760101"/>
                <a:ext cx="815553" cy="429151"/>
              </a:xfrm>
              <a:custGeom>
                <a:rect b="b" l="l" r="r" t="t"/>
                <a:pathLst>
                  <a:path extrusionOk="0" h="1797" w="3415">
                    <a:moveTo>
                      <a:pt x="1705" y="1"/>
                    </a:moveTo>
                    <a:cubicBezTo>
                      <a:pt x="1309" y="1"/>
                      <a:pt x="916" y="89"/>
                      <a:pt x="615" y="266"/>
                    </a:cubicBezTo>
                    <a:cubicBezTo>
                      <a:pt x="1" y="621"/>
                      <a:pt x="1" y="1176"/>
                      <a:pt x="615" y="1530"/>
                    </a:cubicBezTo>
                    <a:cubicBezTo>
                      <a:pt x="916" y="1708"/>
                      <a:pt x="1315" y="1796"/>
                      <a:pt x="1714" y="1796"/>
                    </a:cubicBezTo>
                    <a:cubicBezTo>
                      <a:pt x="2112" y="1796"/>
                      <a:pt x="2511" y="1708"/>
                      <a:pt x="2812" y="1530"/>
                    </a:cubicBezTo>
                    <a:cubicBezTo>
                      <a:pt x="3415" y="1176"/>
                      <a:pt x="3415" y="621"/>
                      <a:pt x="2812" y="266"/>
                    </a:cubicBezTo>
                    <a:cubicBezTo>
                      <a:pt x="2499" y="89"/>
                      <a:pt x="2101" y="1"/>
                      <a:pt x="1705"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1"/>
              <p:cNvSpPr/>
              <p:nvPr/>
            </p:nvSpPr>
            <p:spPr>
              <a:xfrm>
                <a:off x="11053206" y="-7215764"/>
                <a:ext cx="677279" cy="847316"/>
              </a:xfrm>
              <a:custGeom>
                <a:rect b="b" l="l" r="r" t="t"/>
                <a:pathLst>
                  <a:path extrusionOk="0" h="3548" w="2836">
                    <a:moveTo>
                      <a:pt x="2835" y="1"/>
                    </a:moveTo>
                    <a:lnTo>
                      <a:pt x="2835" y="5"/>
                    </a:lnTo>
                    <a:lnTo>
                      <a:pt x="2835" y="5"/>
                    </a:lnTo>
                    <a:cubicBezTo>
                      <a:pt x="2835" y="3"/>
                      <a:pt x="2835" y="2"/>
                      <a:pt x="2835" y="1"/>
                    </a:cubicBezTo>
                    <a:close/>
                    <a:moveTo>
                      <a:pt x="12" y="1"/>
                    </a:moveTo>
                    <a:lnTo>
                      <a:pt x="0" y="2730"/>
                    </a:lnTo>
                    <a:cubicBezTo>
                      <a:pt x="0" y="2942"/>
                      <a:pt x="130" y="3143"/>
                      <a:pt x="414" y="3308"/>
                    </a:cubicBezTo>
                    <a:cubicBezTo>
                      <a:pt x="685" y="3468"/>
                      <a:pt x="1049" y="3548"/>
                      <a:pt x="1412" y="3548"/>
                    </a:cubicBezTo>
                    <a:cubicBezTo>
                      <a:pt x="1775" y="3548"/>
                      <a:pt x="2138" y="3468"/>
                      <a:pt x="2410" y="3308"/>
                    </a:cubicBezTo>
                    <a:cubicBezTo>
                      <a:pt x="2694" y="3143"/>
                      <a:pt x="2824" y="2942"/>
                      <a:pt x="2824" y="2730"/>
                    </a:cubicBezTo>
                    <a:lnTo>
                      <a:pt x="2835" y="5"/>
                    </a:lnTo>
                    <a:lnTo>
                      <a:pt x="2835" y="5"/>
                    </a:lnTo>
                    <a:cubicBezTo>
                      <a:pt x="2834" y="204"/>
                      <a:pt x="2704" y="415"/>
                      <a:pt x="2422" y="580"/>
                    </a:cubicBezTo>
                    <a:cubicBezTo>
                      <a:pt x="2150" y="739"/>
                      <a:pt x="1790" y="819"/>
                      <a:pt x="1428" y="819"/>
                    </a:cubicBezTo>
                    <a:cubicBezTo>
                      <a:pt x="1066" y="819"/>
                      <a:pt x="703" y="739"/>
                      <a:pt x="426" y="580"/>
                    </a:cubicBezTo>
                    <a:cubicBezTo>
                      <a:pt x="154" y="426"/>
                      <a:pt x="12" y="202"/>
                      <a:pt x="12"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1"/>
              <p:cNvSpPr/>
              <p:nvPr/>
            </p:nvSpPr>
            <p:spPr>
              <a:xfrm>
                <a:off x="11476389" y="-7215764"/>
                <a:ext cx="254099" cy="838241"/>
              </a:xfrm>
              <a:custGeom>
                <a:rect b="b" l="l" r="r" t="t"/>
                <a:pathLst>
                  <a:path extrusionOk="0" h="3510" w="1064">
                    <a:moveTo>
                      <a:pt x="1063" y="1"/>
                    </a:moveTo>
                    <a:lnTo>
                      <a:pt x="1063" y="5"/>
                    </a:lnTo>
                    <a:lnTo>
                      <a:pt x="1063" y="5"/>
                    </a:lnTo>
                    <a:cubicBezTo>
                      <a:pt x="1063" y="3"/>
                      <a:pt x="1063" y="2"/>
                      <a:pt x="1063" y="1"/>
                    </a:cubicBezTo>
                    <a:close/>
                    <a:moveTo>
                      <a:pt x="1063" y="5"/>
                    </a:moveTo>
                    <a:cubicBezTo>
                      <a:pt x="1062" y="204"/>
                      <a:pt x="932" y="415"/>
                      <a:pt x="650" y="580"/>
                    </a:cubicBezTo>
                    <a:cubicBezTo>
                      <a:pt x="473" y="674"/>
                      <a:pt x="248" y="757"/>
                      <a:pt x="12" y="780"/>
                    </a:cubicBezTo>
                    <a:lnTo>
                      <a:pt x="0" y="3509"/>
                    </a:lnTo>
                    <a:cubicBezTo>
                      <a:pt x="237" y="3486"/>
                      <a:pt x="461" y="3415"/>
                      <a:pt x="638" y="3308"/>
                    </a:cubicBezTo>
                    <a:cubicBezTo>
                      <a:pt x="922" y="3143"/>
                      <a:pt x="1052" y="2942"/>
                      <a:pt x="1052" y="2730"/>
                    </a:cubicBezTo>
                    <a:lnTo>
                      <a:pt x="1063" y="5"/>
                    </a:ln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1"/>
              <p:cNvSpPr/>
              <p:nvPr/>
            </p:nvSpPr>
            <p:spPr>
              <a:xfrm>
                <a:off x="11307068" y="-7029487"/>
                <a:ext cx="172424" cy="658891"/>
              </a:xfrm>
              <a:custGeom>
                <a:rect b="b" l="l" r="r" t="t"/>
                <a:pathLst>
                  <a:path extrusionOk="0" h="2759" w="722">
                    <a:moveTo>
                      <a:pt x="12" y="0"/>
                    </a:moveTo>
                    <a:lnTo>
                      <a:pt x="0" y="2741"/>
                    </a:lnTo>
                    <a:cubicBezTo>
                      <a:pt x="119" y="2753"/>
                      <a:pt x="237" y="2759"/>
                      <a:pt x="355" y="2759"/>
                    </a:cubicBezTo>
                    <a:cubicBezTo>
                      <a:pt x="473" y="2759"/>
                      <a:pt x="591" y="2753"/>
                      <a:pt x="709" y="2741"/>
                    </a:cubicBezTo>
                    <a:lnTo>
                      <a:pt x="721" y="0"/>
                    </a:lnTo>
                    <a:lnTo>
                      <a:pt x="721" y="0"/>
                    </a:lnTo>
                    <a:cubicBezTo>
                      <a:pt x="603" y="24"/>
                      <a:pt x="485" y="36"/>
                      <a:pt x="367" y="36"/>
                    </a:cubicBezTo>
                    <a:cubicBezTo>
                      <a:pt x="249" y="36"/>
                      <a:pt x="130" y="24"/>
                      <a:pt x="12" y="0"/>
                    </a:cubicBez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1"/>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FDB013"/>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1"/>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1E8AC2"/>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1"/>
              <p:cNvSpPr/>
              <p:nvPr/>
            </p:nvSpPr>
            <p:spPr>
              <a:xfrm>
                <a:off x="11126522" y="-7094445"/>
                <a:ext cx="183649" cy="719788"/>
              </a:xfrm>
              <a:custGeom>
                <a:rect b="b" l="l" r="r" t="t"/>
                <a:pathLst>
                  <a:path extrusionOk="0" h="3014" w="769">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1"/>
              <p:cNvSpPr/>
              <p:nvPr/>
            </p:nvSpPr>
            <p:spPr>
              <a:xfrm>
                <a:off x="11053206" y="-7215764"/>
                <a:ext cx="79287" cy="776149"/>
              </a:xfrm>
              <a:custGeom>
                <a:rect b="b" l="l" r="r" t="t"/>
                <a:pathLst>
                  <a:path extrusionOk="0" h="3250" w="332">
                    <a:moveTo>
                      <a:pt x="12" y="1"/>
                    </a:moveTo>
                    <a:lnTo>
                      <a:pt x="0" y="2730"/>
                    </a:lnTo>
                    <a:cubicBezTo>
                      <a:pt x="0" y="2777"/>
                      <a:pt x="0" y="2824"/>
                      <a:pt x="12" y="2860"/>
                    </a:cubicBezTo>
                    <a:cubicBezTo>
                      <a:pt x="59" y="3001"/>
                      <a:pt x="154" y="3131"/>
                      <a:pt x="307" y="3249"/>
                    </a:cubicBezTo>
                    <a:lnTo>
                      <a:pt x="331" y="521"/>
                    </a:lnTo>
                    <a:cubicBezTo>
                      <a:pt x="166" y="402"/>
                      <a:pt x="71" y="272"/>
                      <a:pt x="36" y="131"/>
                    </a:cubicBezTo>
                    <a:cubicBezTo>
                      <a:pt x="12" y="83"/>
                      <a:pt x="12" y="48"/>
                      <a:pt x="12" y="1"/>
                    </a:cubicBez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1"/>
              <p:cNvSpPr/>
              <p:nvPr/>
            </p:nvSpPr>
            <p:spPr>
              <a:xfrm>
                <a:off x="11022159" y="-7411116"/>
                <a:ext cx="745103" cy="390940"/>
              </a:xfrm>
              <a:custGeom>
                <a:rect b="b" l="l" r="r" t="t"/>
                <a:pathLst>
                  <a:path extrusionOk="0" h="1637" w="3120">
                    <a:moveTo>
                      <a:pt x="1554" y="1"/>
                    </a:moveTo>
                    <a:cubicBezTo>
                      <a:pt x="1193" y="1"/>
                      <a:pt x="833" y="80"/>
                      <a:pt x="556" y="240"/>
                    </a:cubicBezTo>
                    <a:cubicBezTo>
                      <a:pt x="0" y="559"/>
                      <a:pt x="12" y="1067"/>
                      <a:pt x="556" y="1398"/>
                    </a:cubicBezTo>
                    <a:cubicBezTo>
                      <a:pt x="833" y="1557"/>
                      <a:pt x="1196" y="1637"/>
                      <a:pt x="1558" y="1637"/>
                    </a:cubicBezTo>
                    <a:cubicBezTo>
                      <a:pt x="1920" y="1637"/>
                      <a:pt x="2280" y="1557"/>
                      <a:pt x="2552" y="1398"/>
                    </a:cubicBezTo>
                    <a:cubicBezTo>
                      <a:pt x="3119" y="1090"/>
                      <a:pt x="3095" y="571"/>
                      <a:pt x="2552" y="240"/>
                    </a:cubicBezTo>
                    <a:cubicBezTo>
                      <a:pt x="2274" y="80"/>
                      <a:pt x="1914" y="1"/>
                      <a:pt x="1554" y="1"/>
                    </a:cubicBezTo>
                    <a:close/>
                  </a:path>
                </a:pathLst>
              </a:custGeom>
              <a:solidFill>
                <a:schemeClr val="lt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1"/>
              <p:cNvSpPr/>
              <p:nvPr/>
            </p:nvSpPr>
            <p:spPr>
              <a:xfrm>
                <a:off x="11216795" y="-7001306"/>
                <a:ext cx="316191" cy="618053"/>
              </a:xfrm>
              <a:custGeom>
                <a:rect b="b" l="l" r="r" t="t"/>
                <a:pathLst>
                  <a:path extrusionOk="0" h="2588" w="1324">
                    <a:moveTo>
                      <a:pt x="0" y="1"/>
                    </a:moveTo>
                    <a:lnTo>
                      <a:pt x="0" y="1678"/>
                    </a:lnTo>
                    <a:lnTo>
                      <a:pt x="0" y="2529"/>
                    </a:lnTo>
                    <a:cubicBezTo>
                      <a:pt x="83" y="2564"/>
                      <a:pt x="166" y="2576"/>
                      <a:pt x="260" y="2588"/>
                    </a:cubicBezTo>
                    <a:lnTo>
                      <a:pt x="260" y="1560"/>
                    </a:lnTo>
                    <a:lnTo>
                      <a:pt x="260" y="1158"/>
                    </a:lnTo>
                    <a:lnTo>
                      <a:pt x="1324" y="60"/>
                    </a:lnTo>
                    <a:lnTo>
                      <a:pt x="0" y="1"/>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1"/>
              <p:cNvSpPr/>
              <p:nvPr/>
            </p:nvSpPr>
            <p:spPr>
              <a:xfrm>
                <a:off x="11394475" y="-6919392"/>
                <a:ext cx="177917" cy="533274"/>
              </a:xfrm>
              <a:custGeom>
                <a:rect b="b" l="l" r="r" t="t"/>
                <a:pathLst>
                  <a:path extrusionOk="0" h="2233" w="745">
                    <a:moveTo>
                      <a:pt x="745" y="0"/>
                    </a:moveTo>
                    <a:lnTo>
                      <a:pt x="1" y="815"/>
                    </a:lnTo>
                    <a:lnTo>
                      <a:pt x="1" y="1489"/>
                    </a:lnTo>
                    <a:lnTo>
                      <a:pt x="473" y="1760"/>
                    </a:lnTo>
                    <a:lnTo>
                      <a:pt x="473" y="2233"/>
                    </a:lnTo>
                    <a:cubicBezTo>
                      <a:pt x="568" y="2221"/>
                      <a:pt x="650" y="2186"/>
                      <a:pt x="745" y="2174"/>
                    </a:cubicBezTo>
                    <a:lnTo>
                      <a:pt x="745" y="1217"/>
                    </a:lnTo>
                    <a:lnTo>
                      <a:pt x="745" y="402"/>
                    </a:lnTo>
                    <a:lnTo>
                      <a:pt x="745"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4" name="Google Shape;4024;p41"/>
            <p:cNvGrpSpPr/>
            <p:nvPr/>
          </p:nvGrpSpPr>
          <p:grpSpPr>
            <a:xfrm>
              <a:off x="7527910" y="2799450"/>
              <a:ext cx="301969" cy="562336"/>
              <a:chOff x="7686885" y="2546950"/>
              <a:chExt cx="301969" cy="562336"/>
            </a:xfrm>
          </p:grpSpPr>
          <p:sp>
            <p:nvSpPr>
              <p:cNvPr id="4025" name="Google Shape;4025;p41"/>
              <p:cNvSpPr/>
              <p:nvPr/>
            </p:nvSpPr>
            <p:spPr>
              <a:xfrm>
                <a:off x="7912479" y="2581851"/>
                <a:ext cx="46408" cy="419949"/>
              </a:xfrm>
              <a:custGeom>
                <a:rect b="b" l="l" r="r" t="t"/>
                <a:pathLst>
                  <a:path extrusionOk="0" h="3321" w="367">
                    <a:moveTo>
                      <a:pt x="296" y="1"/>
                    </a:moveTo>
                    <a:cubicBezTo>
                      <a:pt x="249" y="1"/>
                      <a:pt x="225" y="24"/>
                      <a:pt x="225" y="71"/>
                    </a:cubicBezTo>
                    <a:lnTo>
                      <a:pt x="225" y="1501"/>
                    </a:lnTo>
                    <a:cubicBezTo>
                      <a:pt x="24" y="1737"/>
                      <a:pt x="1" y="1843"/>
                      <a:pt x="1" y="1903"/>
                    </a:cubicBezTo>
                    <a:cubicBezTo>
                      <a:pt x="1" y="2056"/>
                      <a:pt x="131" y="2115"/>
                      <a:pt x="201" y="2127"/>
                    </a:cubicBezTo>
                    <a:lnTo>
                      <a:pt x="201" y="3249"/>
                    </a:lnTo>
                    <a:cubicBezTo>
                      <a:pt x="201" y="3296"/>
                      <a:pt x="237" y="3320"/>
                      <a:pt x="284" y="3320"/>
                    </a:cubicBezTo>
                    <a:cubicBezTo>
                      <a:pt x="320" y="3320"/>
                      <a:pt x="355" y="3285"/>
                      <a:pt x="367" y="3261"/>
                    </a:cubicBezTo>
                    <a:lnTo>
                      <a:pt x="367" y="2068"/>
                    </a:lnTo>
                    <a:cubicBezTo>
                      <a:pt x="367" y="2032"/>
                      <a:pt x="343" y="2009"/>
                      <a:pt x="308" y="1997"/>
                    </a:cubicBezTo>
                    <a:cubicBezTo>
                      <a:pt x="296" y="1997"/>
                      <a:pt x="284" y="1973"/>
                      <a:pt x="261" y="1973"/>
                    </a:cubicBezTo>
                    <a:cubicBezTo>
                      <a:pt x="166" y="1950"/>
                      <a:pt x="142" y="1938"/>
                      <a:pt x="142" y="1903"/>
                    </a:cubicBezTo>
                    <a:cubicBezTo>
                      <a:pt x="142" y="1855"/>
                      <a:pt x="225" y="1737"/>
                      <a:pt x="355" y="1595"/>
                    </a:cubicBezTo>
                    <a:cubicBezTo>
                      <a:pt x="367" y="1584"/>
                      <a:pt x="367" y="1548"/>
                      <a:pt x="367" y="1536"/>
                    </a:cubicBezTo>
                    <a:lnTo>
                      <a:pt x="367" y="71"/>
                    </a:lnTo>
                    <a:cubicBezTo>
                      <a:pt x="367" y="24"/>
                      <a:pt x="343" y="1"/>
                      <a:pt x="296" y="1"/>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1"/>
              <p:cNvSpPr/>
              <p:nvPr/>
            </p:nvSpPr>
            <p:spPr>
              <a:xfrm>
                <a:off x="7751124" y="2687946"/>
                <a:ext cx="47925" cy="421340"/>
              </a:xfrm>
              <a:custGeom>
                <a:rect b="b" l="l" r="r" t="t"/>
                <a:pathLst>
                  <a:path extrusionOk="0" h="3332" w="379">
                    <a:moveTo>
                      <a:pt x="83" y="0"/>
                    </a:moveTo>
                    <a:cubicBezTo>
                      <a:pt x="36" y="0"/>
                      <a:pt x="1" y="36"/>
                      <a:pt x="1" y="83"/>
                    </a:cubicBezTo>
                    <a:lnTo>
                      <a:pt x="1" y="1536"/>
                    </a:lnTo>
                    <a:cubicBezTo>
                      <a:pt x="1" y="1571"/>
                      <a:pt x="36" y="1619"/>
                      <a:pt x="83" y="1619"/>
                    </a:cubicBezTo>
                    <a:cubicBezTo>
                      <a:pt x="178" y="1619"/>
                      <a:pt x="225" y="1642"/>
                      <a:pt x="225" y="1642"/>
                    </a:cubicBezTo>
                    <a:cubicBezTo>
                      <a:pt x="225" y="1737"/>
                      <a:pt x="119" y="1879"/>
                      <a:pt x="60" y="1949"/>
                    </a:cubicBezTo>
                    <a:cubicBezTo>
                      <a:pt x="48" y="1985"/>
                      <a:pt x="36" y="1997"/>
                      <a:pt x="24" y="2009"/>
                    </a:cubicBezTo>
                    <a:cubicBezTo>
                      <a:pt x="1" y="2032"/>
                      <a:pt x="1" y="2044"/>
                      <a:pt x="1" y="2056"/>
                    </a:cubicBezTo>
                    <a:lnTo>
                      <a:pt x="1" y="3249"/>
                    </a:lnTo>
                    <a:cubicBezTo>
                      <a:pt x="1" y="3296"/>
                      <a:pt x="36" y="3332"/>
                      <a:pt x="83" y="3332"/>
                    </a:cubicBezTo>
                    <a:cubicBezTo>
                      <a:pt x="119" y="3332"/>
                      <a:pt x="154" y="3296"/>
                      <a:pt x="154" y="3249"/>
                    </a:cubicBezTo>
                    <a:lnTo>
                      <a:pt x="154" y="2091"/>
                    </a:lnTo>
                    <a:lnTo>
                      <a:pt x="178" y="2056"/>
                    </a:lnTo>
                    <a:cubicBezTo>
                      <a:pt x="261" y="1949"/>
                      <a:pt x="379" y="1784"/>
                      <a:pt x="379" y="1654"/>
                    </a:cubicBezTo>
                    <a:cubicBezTo>
                      <a:pt x="379" y="1560"/>
                      <a:pt x="296" y="1477"/>
                      <a:pt x="154" y="1465"/>
                    </a:cubicBezTo>
                    <a:lnTo>
                      <a:pt x="154" y="83"/>
                    </a:lnTo>
                    <a:cubicBezTo>
                      <a:pt x="154" y="36"/>
                      <a:pt x="119" y="0"/>
                      <a:pt x="83" y="0"/>
                    </a:cubicBez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1"/>
              <p:cNvSpPr/>
              <p:nvPr/>
            </p:nvSpPr>
            <p:spPr>
              <a:xfrm>
                <a:off x="7758585" y="2546950"/>
                <a:ext cx="209279" cy="102300"/>
              </a:xfrm>
              <a:custGeom>
                <a:rect b="b" l="l" r="r" t="t"/>
                <a:pathLst>
                  <a:path extrusionOk="0" h="809" w="1655">
                    <a:moveTo>
                      <a:pt x="1240" y="1"/>
                    </a:moveTo>
                    <a:cubicBezTo>
                      <a:pt x="1163" y="1"/>
                      <a:pt x="1076" y="27"/>
                      <a:pt x="981" y="88"/>
                    </a:cubicBezTo>
                    <a:lnTo>
                      <a:pt x="1" y="643"/>
                    </a:lnTo>
                    <a:lnTo>
                      <a:pt x="273" y="808"/>
                    </a:lnTo>
                    <a:lnTo>
                      <a:pt x="1241" y="241"/>
                    </a:lnTo>
                    <a:cubicBezTo>
                      <a:pt x="1352" y="186"/>
                      <a:pt x="1449" y="166"/>
                      <a:pt x="1531" y="166"/>
                    </a:cubicBezTo>
                    <a:cubicBezTo>
                      <a:pt x="1554" y="166"/>
                      <a:pt x="1575" y="168"/>
                      <a:pt x="1596" y="170"/>
                    </a:cubicBezTo>
                    <a:cubicBezTo>
                      <a:pt x="1619" y="194"/>
                      <a:pt x="1631" y="206"/>
                      <a:pt x="1655" y="206"/>
                    </a:cubicBezTo>
                    <a:lnTo>
                      <a:pt x="1395" y="40"/>
                    </a:lnTo>
                    <a:cubicBezTo>
                      <a:pt x="1349" y="15"/>
                      <a:pt x="1298" y="1"/>
                      <a:pt x="1240" y="1"/>
                    </a:cubicBez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1"/>
              <p:cNvSpPr/>
              <p:nvPr/>
            </p:nvSpPr>
            <p:spPr>
              <a:xfrm>
                <a:off x="7686885" y="2628133"/>
                <a:ext cx="106220" cy="194357"/>
              </a:xfrm>
              <a:custGeom>
                <a:rect b="b" l="l" r="r" t="t"/>
                <a:pathLst>
                  <a:path extrusionOk="0" h="1537" w="84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1"/>
              <p:cNvSpPr/>
              <p:nvPr/>
            </p:nvSpPr>
            <p:spPr>
              <a:xfrm>
                <a:off x="7719763" y="2568067"/>
                <a:ext cx="269091" cy="258090"/>
              </a:xfrm>
              <a:custGeom>
                <a:rect b="b" l="l" r="r" t="t"/>
                <a:pathLst>
                  <a:path extrusionOk="0" h="2041" w="2128">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chemeClr val="accent5"/>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1"/>
              <p:cNvSpPr/>
              <p:nvPr/>
            </p:nvSpPr>
            <p:spPr>
              <a:xfrm>
                <a:off x="7719763" y="2568067"/>
                <a:ext cx="269091" cy="258090"/>
              </a:xfrm>
              <a:custGeom>
                <a:rect b="b" l="l" r="r" t="t"/>
                <a:pathLst>
                  <a:path extrusionOk="0" h="2041" w="2128">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rgbClr val="FFFFFF">
                  <a:alpha val="3725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1"/>
              <p:cNvSpPr/>
              <p:nvPr/>
            </p:nvSpPr>
            <p:spPr>
              <a:xfrm>
                <a:off x="7772115" y="2664046"/>
                <a:ext cx="56904" cy="74733"/>
              </a:xfrm>
              <a:custGeom>
                <a:rect b="b" l="l" r="r" t="t"/>
                <a:pathLst>
                  <a:path extrusionOk="0" h="591" w="450">
                    <a:moveTo>
                      <a:pt x="449" y="0"/>
                    </a:moveTo>
                    <a:lnTo>
                      <a:pt x="0" y="272"/>
                    </a:lnTo>
                    <a:lnTo>
                      <a:pt x="0" y="591"/>
                    </a:lnTo>
                    <a:lnTo>
                      <a:pt x="449" y="331"/>
                    </a:lnTo>
                    <a:lnTo>
                      <a:pt x="449"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1"/>
              <p:cNvSpPr/>
              <p:nvPr/>
            </p:nvSpPr>
            <p:spPr>
              <a:xfrm>
                <a:off x="7772115" y="2673024"/>
                <a:ext cx="136063" cy="122532"/>
              </a:xfrm>
              <a:custGeom>
                <a:rect b="b" l="l" r="r" t="t"/>
                <a:pathLst>
                  <a:path extrusionOk="0" h="969" w="1076">
                    <a:moveTo>
                      <a:pt x="1075" y="0"/>
                    </a:moveTo>
                    <a:lnTo>
                      <a:pt x="0" y="638"/>
                    </a:lnTo>
                    <a:lnTo>
                      <a:pt x="0" y="969"/>
                    </a:lnTo>
                    <a:lnTo>
                      <a:pt x="1075" y="331"/>
                    </a:lnTo>
                    <a:lnTo>
                      <a:pt x="1075" y="0"/>
                    </a:lnTo>
                    <a:close/>
                  </a:path>
                </a:pathLst>
              </a:custGeom>
              <a:solidFill>
                <a:schemeClr val="dk1"/>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1"/>
              <p:cNvSpPr/>
              <p:nvPr/>
            </p:nvSpPr>
            <p:spPr>
              <a:xfrm>
                <a:off x="7686885" y="2628133"/>
                <a:ext cx="106220" cy="194357"/>
              </a:xfrm>
              <a:custGeom>
                <a:rect b="b" l="l" r="r" t="t"/>
                <a:pathLst>
                  <a:path extrusionOk="0" h="1537" w="84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rgbClr val="EBEAEA">
                  <a:alpha val="51570"/>
                </a:srgbClr>
              </a:solidFill>
              <a:ln>
                <a:noFill/>
              </a:ln>
              <a:effectLst>
                <a:outerShdw blurRad="57150" rotWithShape="0" algn="bl" dir="5400000" dist="19050">
                  <a:schemeClr val="dk1">
                    <a:alpha val="3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emiconductor Material by Slidesgo">
  <a:themeElements>
    <a:clrScheme name="Simple Light">
      <a:dk1>
        <a:srgbClr val="282A2E"/>
      </a:dk1>
      <a:lt1>
        <a:srgbClr val="EBEAEA"/>
      </a:lt1>
      <a:dk2>
        <a:srgbClr val="0E746B"/>
      </a:dk2>
      <a:lt2>
        <a:srgbClr val="2D9DD5"/>
      </a:lt2>
      <a:accent1>
        <a:srgbClr val="3D2BA1"/>
      </a:accent1>
      <a:accent2>
        <a:srgbClr val="0E2A47"/>
      </a:accent2>
      <a:accent3>
        <a:srgbClr val="D61818"/>
      </a:accent3>
      <a:accent4>
        <a:srgbClr val="FFBB33"/>
      </a:accent4>
      <a:accent5>
        <a:srgbClr val="CDCDCD"/>
      </a:accent5>
      <a:accent6>
        <a:srgbClr val="FFFFFF"/>
      </a:accent6>
      <a:hlink>
        <a:srgbClr val="282A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