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ef5a80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ef5a80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ef5a80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ef5a80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ef5a8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ef5a8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e3cee7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e3cee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ef5a8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ef5a8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d6b825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d6b825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440a0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440a0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c83d7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c83d7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c83d72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c83d72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c83d7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c83d7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8575" y="1071625"/>
            <a:ext cx="3508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Air Quality Management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81250" y="29996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Adam Satria Adidarma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Gayuh Kautaman Rahmad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" y="1500325"/>
            <a:ext cx="7111250" cy="22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Finished Product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50" y="1174975"/>
            <a:ext cx="6217301" cy="360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100" y="440974"/>
            <a:ext cx="5488673" cy="42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46975" y="167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Sequence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50" y="1138325"/>
            <a:ext cx="6540501" cy="35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46975" y="167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Measurement Table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925" y="932075"/>
            <a:ext cx="5171526" cy="401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3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User Interface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can access this software using any machine that can run only on Linux operating system, using the mouse and keyboard as their inputs.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Hardware Interface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Since this software needs to connect to the OSM API to display map locations, all the hardware is required to have access to the internet via Modem, WAN-LAN, or Ethernet Cross-Cable.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Software Interface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software interface of this program is developed using Qt framework with C++ programming language, and QML for map rendering.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9363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Development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Environment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Language and Frameworks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1846275"/>
            <a:ext cx="2384726" cy="17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29183" l="21099" r="22514" t="29149"/>
          <a:stretch/>
        </p:blipFill>
        <p:spPr>
          <a:xfrm>
            <a:off x="5127600" y="2066123"/>
            <a:ext cx="2122725" cy="15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Algorithm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50" y="1249625"/>
            <a:ext cx="2859926" cy="26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37450" y="1245575"/>
            <a:ext cx="425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 data from csv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Classify the attribute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Count average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nearest value from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 to UI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175" y="2410575"/>
            <a:ext cx="2544075" cy="23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