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0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82" d="100"/>
          <a:sy n="82" d="100"/>
        </p:scale>
        <p:origin x="672" y="67"/>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40C0CE-DE93-4043-AC17-75AC4DB3EC7E}" type="slidenum">
              <a:rPr lang="zh-CN" altLang="en-US" smtClean="0"/>
              <a:t>16</a:t>
            </a:fld>
            <a:endParaRPr lang="zh-CN" altLang="en-US"/>
          </a:p>
        </p:txBody>
      </p:sp>
    </p:spTree>
    <p:extLst>
      <p:ext uri="{BB962C8B-B14F-4D97-AF65-F5344CB8AC3E}">
        <p14:creationId xmlns:p14="http://schemas.microsoft.com/office/powerpoint/2010/main" val="115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随着新时代语言服务行业的发展，译员对电子词典的需求也变得与传统越来越不同。</a:t>
            </a:r>
          </a:p>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现有许多比较流行的专业领域词典，如金融、法律、计算机、医学等，请总结这些专业领域电子词典的，比较专业领域电子词典与普通词典的异同。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与传统的电子词典相比你觉得新时代语言服务行业在专业领域词典中最需要什么内容？请进行仔细思考，并找出特定的需求。</a:t>
            </a:r>
          </a:p>
          <a:p>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针对医学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这道题，特别是最后一问，需要访谈特点专业的学者和学生。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a:t>
            </a:r>
          </a:p>
          <a:p>
            <a:r>
              <a:rPr lang="zh-CN" altLang="en-US" sz="2000" dirty="0">
                <a:latin typeface="微软雅黑" panose="020B0503020204020204" pitchFamily="34" charset="-122"/>
                <a:ea typeface="微软雅黑" panose="020B0503020204020204" pitchFamily="34" charset="-122"/>
              </a:rPr>
              <a:t> “功能需求”和“使用需求”相结合</a:t>
            </a:r>
          </a:p>
          <a:p>
            <a:r>
              <a:rPr lang="zh-CN" altLang="en-US" sz="2000" dirty="0">
                <a:latin typeface="微软雅黑" panose="020B0503020204020204" pitchFamily="34" charset="-122"/>
                <a:ea typeface="微软雅黑" panose="020B0503020204020204" pitchFamily="34" charset="-122"/>
              </a:rPr>
              <a:t>向不同用户导出不同的最合适信息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a:t>
            </a:r>
          </a:p>
          <a:p>
            <a:r>
              <a:rPr lang="zh-CN" altLang="en-US" dirty="0">
                <a:latin typeface="微软雅黑" panose="020B0503020204020204" pitchFamily="34" charset="-122"/>
                <a:ea typeface="微软雅黑" panose="020B0503020204020204" pitchFamily="34" charset="-122"/>
              </a:rPr>
              <a:t>同义，近义词，易混词辨析 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347098" y="150726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2353</Words>
  <Application>Microsoft Office PowerPoint</Application>
  <PresentationFormat>宽屏</PresentationFormat>
  <Paragraphs>269</Paragraphs>
  <Slides>32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 Unicode MS</vt:lpstr>
      <vt:lpstr>MS Mincho</vt:lpstr>
      <vt:lpstr>Neris Thin</vt:lpstr>
      <vt:lpstr>Open Sans</vt:lpstr>
      <vt:lpstr>Oswald Light</vt:lpstr>
      <vt:lpstr>Roboto Medium</vt:lpstr>
      <vt:lpstr>SimSun</vt:lpstr>
      <vt:lpstr>SimSun</vt:lpstr>
      <vt:lpstr>微软雅黑</vt:lpstr>
      <vt:lpstr>Agency FB</vt:lpstr>
      <vt:lpstr>Arial</vt:lpstr>
      <vt:lpstr>Calibri</vt:lpstr>
      <vt:lpstr>Calibri Light</vt:lpstr>
      <vt:lpstr>Impact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裴佳闻</cp:lastModifiedBy>
  <cp:revision>63</cp:revision>
  <dcterms:created xsi:type="dcterms:W3CDTF">2015-05-05T08:02:00Z</dcterms:created>
  <dcterms:modified xsi:type="dcterms:W3CDTF">2018-11-06T14:48:41Z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