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30"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935"/>
  </p:normalViewPr>
  <p:slideViewPr>
    <p:cSldViewPr snapToGrid="0">
      <p:cViewPr varScale="1">
        <p:scale>
          <a:sx n="75" d="100"/>
          <a:sy n="75" d="100"/>
        </p:scale>
        <p:origin x="43" y="216"/>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3" y="1936486"/>
            <a:ext cx="689487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地址运行过的任务，把词典用户的“功能需求”和“使用需求”相结合，进行科学的分析推论，编者们就可以对词库系统做出设置，使得词汇的查询向不同用户导出不同的最合适信息</a:t>
            </a:r>
            <a:r>
              <a:rPr lang="zh-CN" altLang="en-US"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增加词条与其它词条的映射链接关系的呈现：相关词，联想词，词条所属概念体系的其它常用词，提供同义词，近义词，易混词辨析以及与该词条语义上下位关系的词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id="{A351FB82-D77B-4358-8F4B-DF0F2F56BEDB}"/>
              </a:ext>
            </a:extLst>
          </p:cNvPr>
          <p:cNvSpPr txBox="1"/>
          <p:nvPr/>
        </p:nvSpPr>
        <p:spPr>
          <a:xfrm>
            <a:off x="5481174" y="4571286"/>
            <a:ext cx="633138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The Analyst </a:t>
            </a:r>
            <a:r>
              <a:rPr lang="en-US" altLang="zh-CN" dirty="0" err="1">
                <a:latin typeface="微软雅黑" panose="020B0503020204020204" pitchFamily="34" charset="-122"/>
                <a:ea typeface="微软雅黑" panose="020B0503020204020204" pitchFamily="34" charset="-122"/>
              </a:rPr>
              <a:t>Space,https</a:t>
            </a:r>
            <a:r>
              <a:rPr lang="en-US" altLang="zh-CN" dirty="0">
                <a:latin typeface="微软雅黑" panose="020B0503020204020204" pitchFamily="34" charset="-122"/>
                <a:ea typeface="微软雅黑" panose="020B0503020204020204" pitchFamily="34" charset="-122"/>
              </a:rPr>
              <a:t>://edu.theanalystspace.com/dict/index</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Chartered Financial Analyst (CFA)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hlinkClick r:id="rId4"/>
              </a:rPr>
              <a:t>http://cidian.gaodun.com</a:t>
            </a:r>
            <a:endParaRPr lang="en-GB"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The Free Dictionary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hlinkClick r:id="rId5"/>
              </a:rPr>
              <a:t>https://financial-dictionary.thefreedictionary.com/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https://www.worldfinance.com/financial-dictionary</a:t>
            </a:r>
            <a:r>
              <a:rPr lang="zh-CN" altLang="en-GB"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https://www.wallstreetoasis.com/finance-dictionary</a:t>
            </a:r>
            <a:r>
              <a:rPr lang="zh-CN" altLang="en-GB"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159238" y="137018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2192</Words>
  <Application>Microsoft Office PowerPoint</Application>
  <PresentationFormat>宽屏</PresentationFormat>
  <Paragraphs>266</Paragraphs>
  <Slides>33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 Unicode MS</vt:lpstr>
      <vt:lpstr>Neris Thin</vt:lpstr>
      <vt:lpstr>Open Sans</vt:lpstr>
      <vt:lpstr>Oswald Light</vt:lpstr>
      <vt:lpstr>Roboto Medium</vt:lpstr>
      <vt:lpstr>宋体</vt:lpstr>
      <vt:lpstr>微软雅黑</vt:lpstr>
      <vt:lpstr>Agency FB</vt:lpstr>
      <vt:lpstr>Arial</vt:lpstr>
      <vt:lpstr>Calibri</vt:lpstr>
      <vt:lpstr>Calibri Light</vt:lpstr>
      <vt:lpstr>Impact</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裴佳闻</cp:lastModifiedBy>
  <cp:revision>55</cp:revision>
  <dcterms:created xsi:type="dcterms:W3CDTF">2015-05-05T08:02:00Z</dcterms:created>
  <dcterms:modified xsi:type="dcterms:W3CDTF">2018-11-06T12:01:52Z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