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embeddedFontLst>
    <p:embeddedFont>
      <p:font typeface="Book Antiqua" panose="02040602050305030304" pitchFamily="18"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0"/>
    <p:restoredTop sz="90450"/>
  </p:normalViewPr>
  <p:slideViewPr>
    <p:cSldViewPr snapToGrid="0">
      <p:cViewPr>
        <p:scale>
          <a:sx n="109" d="100"/>
          <a:sy n="109" d="100"/>
        </p:scale>
        <p:origin x="1136" y="1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a:solidFill>
                  <a:schemeClr val="dk1"/>
                </a:solidFill>
                <a:highlight>
                  <a:srgbClr val="FFFFFF"/>
                </a:highlight>
              </a:rPr>
              <a:t>For the presentation, divide the time into three main segments or asks: (1) to introduce the project and data  (2) to explain your schema design  and (3) go over your analytical questions and findings.  In your code, you will need to answer all the analytical questions that we agreed on during  our earlier sponsor meeting. However, during the presentation, you can pick 3 or 4 questions (time permitting). You don't have to go over all the six questions.  Arrange with your group members next week to do a dry run so your group is prepared.  </a:t>
            </a:r>
            <a:endParaRPr/>
          </a:p>
        </p:txBody>
      </p:sp>
      <p:sp>
        <p:nvSpPr>
          <p:cNvPr id="50" name="Google Shape;50;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b068a92590_3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b068a92590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068a92590_3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068a92590_3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b062acb888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b062acb88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b068a92590_3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b068a92590_3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b062acb888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b062acb88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062acb888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062acb88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b04875e537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gb04875e537_1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a7c1c5c1d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ga7c1c5c1d3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a7c1c5c1d3_1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7c1c5c1d3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b068a92590_3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b068a92590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b04875e537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b04875e537_1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b075857c03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b075857c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b062acb888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b062acb88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068a92590_3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b068a92590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 Option 1" type="title">
  <p:cSld name="TITLE">
    <p:spTree>
      <p:nvGrpSpPr>
        <p:cNvPr id="1" name="Shape 13"/>
        <p:cNvGrpSpPr/>
        <p:nvPr/>
      </p:nvGrpSpPr>
      <p:grpSpPr>
        <a:xfrm>
          <a:off x="0" y="0"/>
          <a:ext cx="0" cy="0"/>
          <a:chOff x="0" y="0"/>
          <a:chExt cx="0" cy="0"/>
        </a:xfrm>
      </p:grpSpPr>
      <p:pic>
        <p:nvPicPr>
          <p:cNvPr id="14" name="Google Shape;14;p2" descr="PPT-General7.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5" name="Google Shape;15;p2"/>
          <p:cNvSpPr txBox="1">
            <a:spLocks noGrp="1"/>
          </p:cNvSpPr>
          <p:nvPr>
            <p:ph type="ctrTitle"/>
          </p:nvPr>
        </p:nvSpPr>
        <p:spPr>
          <a:xfrm>
            <a:off x="3105628" y="465270"/>
            <a:ext cx="5444279" cy="244116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FFFFFF"/>
              </a:buClr>
              <a:buSzPts val="4000"/>
              <a:buFont typeface="Arial"/>
              <a:buNone/>
              <a:defRPr sz="4000" b="1"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6" name="Google Shape;16;p2"/>
          <p:cNvSpPr txBox="1">
            <a:spLocks noGrp="1"/>
          </p:cNvSpPr>
          <p:nvPr>
            <p:ph type="subTitle" idx="1"/>
          </p:nvPr>
        </p:nvSpPr>
        <p:spPr>
          <a:xfrm>
            <a:off x="3105628" y="3137687"/>
            <a:ext cx="5444279" cy="1752600"/>
          </a:xfrm>
          <a:prstGeom prst="rect">
            <a:avLst/>
          </a:prstGeom>
          <a:noFill/>
          <a:ln>
            <a:noFill/>
          </a:ln>
        </p:spPr>
        <p:txBody>
          <a:bodyPr spcFirstLastPara="1" wrap="square" lIns="91425" tIns="45700" rIns="91425" bIns="45700" anchor="t" anchorCtr="0">
            <a:noAutofit/>
          </a:bodyPr>
          <a:lstStyle>
            <a:lvl1pPr marR="0" lvl="0" algn="l" rtl="0">
              <a:spcBef>
                <a:spcPts val="480"/>
              </a:spcBef>
              <a:spcAft>
                <a:spcPts val="0"/>
              </a:spcAft>
              <a:buClr>
                <a:schemeClr val="accent1"/>
              </a:buClr>
              <a:buSzPts val="2400"/>
              <a:buFont typeface="Noto Sans Symbols"/>
              <a:buNone/>
              <a:defRPr sz="2400" b="0" i="0" u="none" strike="noStrike" cap="none">
                <a:solidFill>
                  <a:srgbClr val="ECE9C6"/>
                </a:solidFill>
                <a:latin typeface="Arial"/>
                <a:ea typeface="Arial"/>
                <a:cs typeface="Arial"/>
                <a:sym typeface="Arial"/>
              </a:defRPr>
            </a:lvl1pPr>
            <a:lvl2pPr marR="0" lvl="1" algn="ctr" rtl="0">
              <a:spcBef>
                <a:spcPts val="440"/>
              </a:spcBef>
              <a:spcAft>
                <a:spcPts val="0"/>
              </a:spcAft>
              <a:buClr>
                <a:schemeClr val="accent1"/>
              </a:buClr>
              <a:buSzPts val="2200"/>
              <a:buFont typeface="Noto Sans Symbols"/>
              <a:buNone/>
              <a:defRPr sz="2200" b="0" i="0" u="none" strike="noStrike" cap="none">
                <a:solidFill>
                  <a:srgbClr val="888888"/>
                </a:solidFill>
                <a:latin typeface="Book Antiqua"/>
                <a:ea typeface="Book Antiqua"/>
                <a:cs typeface="Book Antiqua"/>
                <a:sym typeface="Book Antiqua"/>
              </a:defRPr>
            </a:lvl2pPr>
            <a:lvl3pPr marR="0" lvl="2" algn="ctr" rtl="0">
              <a:spcBef>
                <a:spcPts val="400"/>
              </a:spcBef>
              <a:spcAft>
                <a:spcPts val="0"/>
              </a:spcAft>
              <a:buClr>
                <a:schemeClr val="accent1"/>
              </a:buClr>
              <a:buSzPts val="2000"/>
              <a:buFont typeface="Noto Sans Symbols"/>
              <a:buNone/>
              <a:defRPr sz="2000" b="0" i="0" u="none" strike="noStrike" cap="none">
                <a:solidFill>
                  <a:srgbClr val="888888"/>
                </a:solidFill>
                <a:latin typeface="Book Antiqua"/>
                <a:ea typeface="Book Antiqua"/>
                <a:cs typeface="Book Antiqua"/>
                <a:sym typeface="Book Antiqua"/>
              </a:defRPr>
            </a:lvl3pPr>
            <a:lvl4pPr marR="0" lvl="3" algn="ctr" rtl="0">
              <a:spcBef>
                <a:spcPts val="360"/>
              </a:spcBef>
              <a:spcAft>
                <a:spcPts val="0"/>
              </a:spcAft>
              <a:buClr>
                <a:schemeClr val="accent1"/>
              </a:buClr>
              <a:buSzPts val="1800"/>
              <a:buFont typeface="Noto Sans Symbols"/>
              <a:buNone/>
              <a:defRPr sz="1800" b="0" i="0" u="none" strike="noStrike" cap="none">
                <a:solidFill>
                  <a:srgbClr val="888888"/>
                </a:solidFill>
                <a:latin typeface="Book Antiqua"/>
                <a:ea typeface="Book Antiqua"/>
                <a:cs typeface="Book Antiqua"/>
                <a:sym typeface="Book Antiqua"/>
              </a:defRPr>
            </a:lvl4pPr>
            <a:lvl5pPr marR="0" lvl="4" algn="ctr" rtl="0">
              <a:spcBef>
                <a:spcPts val="320"/>
              </a:spcBef>
              <a:spcAft>
                <a:spcPts val="0"/>
              </a:spcAft>
              <a:buClr>
                <a:schemeClr val="accent1"/>
              </a:buClr>
              <a:buSzPts val="1600"/>
              <a:buFont typeface="Noto Sans Symbols"/>
              <a:buNone/>
              <a:defRPr sz="1600" b="0" i="0" u="none" strike="noStrike" cap="none">
                <a:solidFill>
                  <a:srgbClr val="888888"/>
                </a:solidFill>
                <a:latin typeface="Book Antiqua"/>
                <a:ea typeface="Book Antiqua"/>
                <a:cs typeface="Book Antiqua"/>
                <a:sym typeface="Book Antiqua"/>
              </a:defRPr>
            </a:lvl5pPr>
            <a:lvl6pPr marR="0" lvl="5" algn="ctr"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6pPr>
            <a:lvl7pPr marR="0" lvl="6" algn="ctr"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7pPr>
            <a:lvl8pPr marR="0" lvl="7" algn="ctr"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8pPr>
            <a:lvl9pPr marR="0" lvl="8" algn="ctr"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losing Slide - Option 2">
  <p:cSld name="Closing Slide - Option 2">
    <p:spTree>
      <p:nvGrpSpPr>
        <p:cNvPr id="1" name="Shape 46"/>
        <p:cNvGrpSpPr/>
        <p:nvPr/>
      </p:nvGrpSpPr>
      <p:grpSpPr>
        <a:xfrm>
          <a:off x="0" y="0"/>
          <a:ext cx="0" cy="0"/>
          <a:chOff x="0" y="0"/>
          <a:chExt cx="0" cy="0"/>
        </a:xfrm>
      </p:grpSpPr>
      <p:pic>
        <p:nvPicPr>
          <p:cNvPr id="47" name="Google Shape;47;p11" descr="PPT-General.jpg"/>
          <p:cNvPicPr preferRelativeResize="0"/>
          <p:nvPr/>
        </p:nvPicPr>
        <p:blipFill rotWithShape="1">
          <a:blip r:embed="rId2">
            <a:alphaModFix/>
          </a:blip>
          <a:srcRect/>
          <a:stretch/>
        </p:blipFill>
        <p:spPr>
          <a:xfrm>
            <a:off x="0" y="0"/>
            <a:ext cx="9144000" cy="6858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body" idx="1"/>
          </p:nvPr>
        </p:nvSpPr>
        <p:spPr>
          <a:xfrm>
            <a:off x="699247" y="1861441"/>
            <a:ext cx="7745505" cy="3170264"/>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80"/>
              </a:spcBef>
              <a:spcAft>
                <a:spcPts val="0"/>
              </a:spcAft>
              <a:buClr>
                <a:schemeClr val="accent1"/>
              </a:buClr>
              <a:buSzPts val="2400"/>
              <a:buFont typeface="Noto Sans Symbols"/>
              <a:buNone/>
              <a:defRPr sz="2400" b="0" i="0" u="none" strike="noStrike" cap="none">
                <a:solidFill>
                  <a:srgbClr val="595959"/>
                </a:solidFill>
                <a:latin typeface="Arial"/>
                <a:ea typeface="Arial"/>
                <a:cs typeface="Arial"/>
                <a:sym typeface="Arial"/>
              </a:defRPr>
            </a:lvl1pPr>
            <a:lvl2pPr marL="914400" marR="0" lvl="1" indent="-228600" algn="l" rtl="0">
              <a:spcBef>
                <a:spcPts val="440"/>
              </a:spcBef>
              <a:spcAft>
                <a:spcPts val="0"/>
              </a:spcAft>
              <a:buClr>
                <a:schemeClr val="accent1"/>
              </a:buClr>
              <a:buSzPts val="2200"/>
              <a:buFont typeface="Noto Sans Symbols"/>
              <a:buNone/>
              <a:defRPr sz="2200" b="0" i="0" u="none" strike="noStrike" cap="none">
                <a:solidFill>
                  <a:srgbClr val="262626"/>
                </a:solidFill>
                <a:latin typeface="Arial"/>
                <a:ea typeface="Arial"/>
                <a:cs typeface="Arial"/>
                <a:sym typeface="Arial"/>
              </a:defRPr>
            </a:lvl2pPr>
            <a:lvl3pPr marL="1371600" marR="0" lvl="2"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3pPr>
            <a:lvl4pPr marL="1828800" marR="0" lvl="3" indent="-228600" algn="l" rtl="0">
              <a:spcBef>
                <a:spcPts val="360"/>
              </a:spcBef>
              <a:spcAft>
                <a:spcPts val="0"/>
              </a:spcAft>
              <a:buClr>
                <a:schemeClr val="accent1"/>
              </a:buClr>
              <a:buSzPts val="1800"/>
              <a:buFont typeface="Noto Sans Symbols"/>
              <a:buNone/>
              <a:defRPr sz="1800" b="0" i="0" u="none" strike="noStrike" cap="none">
                <a:solidFill>
                  <a:srgbClr val="262626"/>
                </a:solidFill>
                <a:latin typeface="Arial"/>
                <a:ea typeface="Arial"/>
                <a:cs typeface="Arial"/>
                <a:sym typeface="Arial"/>
              </a:defRPr>
            </a:lvl4pPr>
            <a:lvl5pPr marL="2286000" marR="0" lvl="4" indent="-228600" algn="l" rtl="0">
              <a:spcBef>
                <a:spcPts val="320"/>
              </a:spcBef>
              <a:spcAft>
                <a:spcPts val="0"/>
              </a:spcAft>
              <a:buClr>
                <a:schemeClr val="accent1"/>
              </a:buClr>
              <a:buSzPts val="1600"/>
              <a:buFont typeface="Noto Sans Symbols"/>
              <a:buNone/>
              <a:defRPr sz="1600" b="0" i="0" u="none" strike="noStrike" cap="none">
                <a:solidFill>
                  <a:srgbClr val="262626"/>
                </a:solidFill>
                <a:latin typeface="Arial"/>
                <a:ea typeface="Arial"/>
                <a:cs typeface="Arial"/>
                <a:sym typeface="Arial"/>
              </a:defRPr>
            </a:lvl5pPr>
            <a:lvl6pPr marL="2743200" marR="0" lvl="5"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6pPr>
            <a:lvl7pPr marL="3200400" marR="0" lvl="6"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7pPr>
            <a:lvl8pPr marL="3657600" marR="0" lvl="7"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8pPr>
            <a:lvl9pPr marL="4114800" marR="0" lvl="8"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9pPr>
          </a:lstStyle>
          <a:p>
            <a:endParaRPr/>
          </a:p>
        </p:txBody>
      </p:sp>
      <p:sp>
        <p:nvSpPr>
          <p:cNvPr id="19" name="Google Shape;19;p3"/>
          <p:cNvSpPr txBox="1">
            <a:spLocks noGrp="1"/>
          </p:cNvSpPr>
          <p:nvPr>
            <p:ph type="title"/>
          </p:nvPr>
        </p:nvSpPr>
        <p:spPr>
          <a:xfrm>
            <a:off x="688490" y="570156"/>
            <a:ext cx="7756263" cy="1054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3F3F3F"/>
              </a:buClr>
              <a:buSzPts val="4000"/>
              <a:buFont typeface="Arial"/>
              <a:buNone/>
              <a:defRPr sz="4000" b="1" i="0" u="none" strike="noStrike" cap="none">
                <a:solidFill>
                  <a:srgbClr val="3F3F3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4"/>
          <p:cNvSpPr txBox="1"/>
          <p:nvPr/>
        </p:nvSpPr>
        <p:spPr>
          <a:xfrm>
            <a:off x="4147073" y="2887579"/>
            <a:ext cx="857768"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5400">
              <a:solidFill>
                <a:srgbClr val="DBA253"/>
              </a:solidFill>
              <a:latin typeface="Noto Sans Symbols"/>
              <a:ea typeface="Noto Sans Symbols"/>
              <a:cs typeface="Noto Sans Symbols"/>
              <a:sym typeface="Noto Sans Symbols"/>
            </a:endParaRPr>
          </a:p>
        </p:txBody>
      </p:sp>
      <p:sp>
        <p:nvSpPr>
          <p:cNvPr id="22" name="Google Shape;22;p4"/>
          <p:cNvSpPr txBox="1">
            <a:spLocks noGrp="1"/>
          </p:cNvSpPr>
          <p:nvPr>
            <p:ph type="title"/>
          </p:nvPr>
        </p:nvSpPr>
        <p:spPr>
          <a:xfrm>
            <a:off x="690040" y="1204857"/>
            <a:ext cx="7754713" cy="1910716"/>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Clr>
                <a:srgbClr val="595959"/>
              </a:buClr>
              <a:buSzPts val="5400"/>
              <a:buFont typeface="Arial"/>
              <a:buNone/>
              <a:defRPr sz="5400" b="1" i="0" u="none" strike="noStrike" cap="none">
                <a:solidFill>
                  <a:srgbClr val="595959"/>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3" name="Google Shape;23;p4"/>
          <p:cNvSpPr txBox="1">
            <a:spLocks noGrp="1"/>
          </p:cNvSpPr>
          <p:nvPr>
            <p:ph type="body" idx="1"/>
          </p:nvPr>
        </p:nvSpPr>
        <p:spPr>
          <a:xfrm>
            <a:off x="699248" y="3324431"/>
            <a:ext cx="7734747" cy="1500187"/>
          </a:xfrm>
          <a:prstGeom prst="rect">
            <a:avLst/>
          </a:prstGeom>
          <a:noFill/>
          <a:ln>
            <a:noFill/>
          </a:ln>
        </p:spPr>
        <p:txBody>
          <a:bodyPr spcFirstLastPara="1" wrap="square" lIns="91425" tIns="45700" rIns="91425" bIns="45700" anchor="t" anchorCtr="0">
            <a:noAutofit/>
          </a:bodyPr>
          <a:lstStyle>
            <a:lvl1pPr marL="457200" marR="0" lvl="0" indent="-228600" algn="ctr" rtl="0">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spcBef>
                <a:spcPts val="360"/>
              </a:spcBef>
              <a:spcAft>
                <a:spcPts val="0"/>
              </a:spcAft>
              <a:buClr>
                <a:schemeClr val="accent1"/>
              </a:buClr>
              <a:buSzPts val="1800"/>
              <a:buFont typeface="Noto Sans Symbols"/>
              <a:buNone/>
              <a:defRPr sz="1800" b="0" i="0" u="none" strike="noStrike" cap="none">
                <a:solidFill>
                  <a:srgbClr val="888888"/>
                </a:solidFill>
                <a:latin typeface="Book Antiqua"/>
                <a:ea typeface="Book Antiqua"/>
                <a:cs typeface="Book Antiqua"/>
                <a:sym typeface="Book Antiqua"/>
              </a:defRPr>
            </a:lvl2pPr>
            <a:lvl3pPr marL="1371600" marR="0" lvl="2" indent="-228600" algn="l" rtl="0">
              <a:spcBef>
                <a:spcPts val="320"/>
              </a:spcBef>
              <a:spcAft>
                <a:spcPts val="0"/>
              </a:spcAft>
              <a:buClr>
                <a:schemeClr val="accent1"/>
              </a:buClr>
              <a:buSzPts val="1600"/>
              <a:buFont typeface="Noto Sans Symbols"/>
              <a:buNone/>
              <a:defRPr sz="1600" b="0" i="0" u="none" strike="noStrike" cap="none">
                <a:solidFill>
                  <a:srgbClr val="888888"/>
                </a:solidFill>
                <a:latin typeface="Book Antiqua"/>
                <a:ea typeface="Book Antiqua"/>
                <a:cs typeface="Book Antiqua"/>
                <a:sym typeface="Book Antiqua"/>
              </a:defRPr>
            </a:lvl3pPr>
            <a:lvl4pPr marL="1828800" marR="0" lvl="3"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4pPr>
            <a:lvl5pPr marL="2286000" marR="0" lvl="4"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5pPr>
            <a:lvl6pPr marL="2743200" marR="0" lvl="5" indent="-228600" algn="l"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6pPr>
            <a:lvl7pPr marL="3200400" marR="0" lvl="6" indent="-228600" algn="l"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7pPr>
            <a:lvl8pPr marL="3657600" marR="0" lvl="7" indent="-228600" algn="l"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8pPr>
            <a:lvl9pPr marL="4114800" marR="0" lvl="8" indent="-228600" algn="l"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Areas" type="twoObj">
  <p:cSld name="TWO_OBJECT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688490" y="570156"/>
            <a:ext cx="7756263" cy="1054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rgbClr val="595959"/>
              </a:buClr>
              <a:buSzPts val="4300"/>
              <a:buFont typeface="Arial"/>
              <a:buNone/>
              <a:defRPr sz="4300" b="1" i="0" u="none" strike="noStrike" cap="none">
                <a:solidFill>
                  <a:srgbClr val="595959"/>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6" name="Google Shape;26;p5"/>
          <p:cNvSpPr txBox="1">
            <a:spLocks noGrp="1"/>
          </p:cNvSpPr>
          <p:nvPr>
            <p:ph type="body" idx="1"/>
          </p:nvPr>
        </p:nvSpPr>
        <p:spPr>
          <a:xfrm>
            <a:off x="685800" y="1845482"/>
            <a:ext cx="3803904" cy="3434474"/>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spcBef>
                <a:spcPts val="440"/>
              </a:spcBef>
              <a:spcAft>
                <a:spcPts val="0"/>
              </a:spcAft>
              <a:buClr>
                <a:schemeClr val="accent1"/>
              </a:buClr>
              <a:buSzPts val="2200"/>
              <a:buFont typeface="Noto Sans Symbols"/>
              <a:buNone/>
              <a:defRPr sz="2200" b="0" i="0" u="none" strike="noStrike" cap="none">
                <a:solidFill>
                  <a:srgbClr val="262626"/>
                </a:solidFill>
                <a:latin typeface="Book Antiqua"/>
                <a:ea typeface="Book Antiqua"/>
                <a:cs typeface="Book Antiqua"/>
                <a:sym typeface="Book Antiqua"/>
              </a:defRPr>
            </a:lvl2pPr>
            <a:lvl3pPr marL="1371600" marR="0" lvl="2"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Book Antiqua"/>
                <a:ea typeface="Book Antiqua"/>
                <a:cs typeface="Book Antiqua"/>
                <a:sym typeface="Book Antiqua"/>
              </a:defRPr>
            </a:lvl3pPr>
            <a:lvl4pPr marL="1828800" marR="0" lvl="3" indent="-228600" algn="l" rtl="0">
              <a:spcBef>
                <a:spcPts val="360"/>
              </a:spcBef>
              <a:spcAft>
                <a:spcPts val="0"/>
              </a:spcAft>
              <a:buClr>
                <a:schemeClr val="accent1"/>
              </a:buClr>
              <a:buSzPts val="1800"/>
              <a:buFont typeface="Noto Sans Symbols"/>
              <a:buNone/>
              <a:defRPr sz="1800" b="0" i="0" u="none" strike="noStrike" cap="none">
                <a:solidFill>
                  <a:srgbClr val="262626"/>
                </a:solidFill>
                <a:latin typeface="Book Antiqua"/>
                <a:ea typeface="Book Antiqua"/>
                <a:cs typeface="Book Antiqua"/>
                <a:sym typeface="Book Antiqua"/>
              </a:defRPr>
            </a:lvl4pPr>
            <a:lvl5pPr marL="2286000" marR="0" lvl="4" indent="-228600" algn="l" rtl="0">
              <a:spcBef>
                <a:spcPts val="320"/>
              </a:spcBef>
              <a:spcAft>
                <a:spcPts val="0"/>
              </a:spcAft>
              <a:buClr>
                <a:schemeClr val="accent1"/>
              </a:buClr>
              <a:buSzPts val="1600"/>
              <a:buFont typeface="Noto Sans Symbols"/>
              <a:buNone/>
              <a:defRPr sz="1600" b="0" i="0" u="none" strike="noStrike" cap="none">
                <a:solidFill>
                  <a:srgbClr val="262626"/>
                </a:solidFill>
                <a:latin typeface="Book Antiqua"/>
                <a:ea typeface="Book Antiqua"/>
                <a:cs typeface="Book Antiqua"/>
                <a:sym typeface="Book Antiqua"/>
              </a:defRPr>
            </a:lvl5pPr>
            <a:lvl6pPr marL="2743200" marR="0" lvl="5"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6pPr>
            <a:lvl7pPr marL="3200400" marR="0" lvl="6"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7pPr>
            <a:lvl8pPr marL="3657600" marR="0" lvl="7"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8pPr>
            <a:lvl9pPr marL="4114800" marR="0" lvl="8"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9pPr>
          </a:lstStyle>
          <a:p>
            <a:endParaRPr/>
          </a:p>
        </p:txBody>
      </p:sp>
      <p:sp>
        <p:nvSpPr>
          <p:cNvPr id="27" name="Google Shape;27;p5"/>
          <p:cNvSpPr txBox="1">
            <a:spLocks noGrp="1"/>
          </p:cNvSpPr>
          <p:nvPr>
            <p:ph type="body" idx="2"/>
          </p:nvPr>
        </p:nvSpPr>
        <p:spPr>
          <a:xfrm>
            <a:off x="4645151" y="1845482"/>
            <a:ext cx="3803904" cy="3434474"/>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spcBef>
                <a:spcPts val="440"/>
              </a:spcBef>
              <a:spcAft>
                <a:spcPts val="0"/>
              </a:spcAft>
              <a:buClr>
                <a:schemeClr val="accent1"/>
              </a:buClr>
              <a:buSzPts val="2200"/>
              <a:buFont typeface="Noto Sans Symbols"/>
              <a:buNone/>
              <a:defRPr sz="2200" b="0" i="0" u="none" strike="noStrike" cap="none">
                <a:solidFill>
                  <a:srgbClr val="262626"/>
                </a:solidFill>
                <a:latin typeface="Book Antiqua"/>
                <a:ea typeface="Book Antiqua"/>
                <a:cs typeface="Book Antiqua"/>
                <a:sym typeface="Book Antiqua"/>
              </a:defRPr>
            </a:lvl2pPr>
            <a:lvl3pPr marL="1371600" marR="0" lvl="2"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Book Antiqua"/>
                <a:ea typeface="Book Antiqua"/>
                <a:cs typeface="Book Antiqua"/>
                <a:sym typeface="Book Antiqua"/>
              </a:defRPr>
            </a:lvl3pPr>
            <a:lvl4pPr marL="1828800" marR="0" lvl="3" indent="-228600" algn="l" rtl="0">
              <a:spcBef>
                <a:spcPts val="360"/>
              </a:spcBef>
              <a:spcAft>
                <a:spcPts val="0"/>
              </a:spcAft>
              <a:buClr>
                <a:schemeClr val="accent1"/>
              </a:buClr>
              <a:buSzPts val="1800"/>
              <a:buFont typeface="Noto Sans Symbols"/>
              <a:buNone/>
              <a:defRPr sz="1800" b="0" i="0" u="none" strike="noStrike" cap="none">
                <a:solidFill>
                  <a:srgbClr val="262626"/>
                </a:solidFill>
                <a:latin typeface="Book Antiqua"/>
                <a:ea typeface="Book Antiqua"/>
                <a:cs typeface="Book Antiqua"/>
                <a:sym typeface="Book Antiqua"/>
              </a:defRPr>
            </a:lvl4pPr>
            <a:lvl5pPr marL="2286000" marR="0" lvl="4" indent="-228600" algn="l" rtl="0">
              <a:spcBef>
                <a:spcPts val="320"/>
              </a:spcBef>
              <a:spcAft>
                <a:spcPts val="0"/>
              </a:spcAft>
              <a:buClr>
                <a:schemeClr val="accent1"/>
              </a:buClr>
              <a:buSzPts val="1600"/>
              <a:buFont typeface="Noto Sans Symbols"/>
              <a:buNone/>
              <a:defRPr sz="1600" b="0" i="0" u="none" strike="noStrike" cap="none">
                <a:solidFill>
                  <a:srgbClr val="262626"/>
                </a:solidFill>
                <a:latin typeface="Book Antiqua"/>
                <a:ea typeface="Book Antiqua"/>
                <a:cs typeface="Book Antiqua"/>
                <a:sym typeface="Book Antiqua"/>
              </a:defRPr>
            </a:lvl5pPr>
            <a:lvl6pPr marL="2743200" marR="0" lvl="5"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6pPr>
            <a:lvl7pPr marL="3200400" marR="0" lvl="6"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7pPr>
            <a:lvl8pPr marL="3657600" marR="0" lvl="7"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8pPr>
            <a:lvl9pPr marL="4114800" marR="0" lvl="8"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s with Subtitles" type="twoTxTwoObj">
  <p:cSld name="TWO_OBJECTS_WITH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688490" y="570156"/>
            <a:ext cx="7756263" cy="1054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rgbClr val="595959"/>
              </a:buClr>
              <a:buSzPts val="4300"/>
              <a:buFont typeface="Arial"/>
              <a:buNone/>
              <a:defRPr sz="4300" b="1" i="0" u="none" strike="noStrike" cap="none">
                <a:solidFill>
                  <a:srgbClr val="595959"/>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0" name="Google Shape;30;p6"/>
          <p:cNvSpPr txBox="1">
            <a:spLocks noGrp="1"/>
          </p:cNvSpPr>
          <p:nvPr>
            <p:ph type="body" idx="1"/>
          </p:nvPr>
        </p:nvSpPr>
        <p:spPr>
          <a:xfrm>
            <a:off x="688490" y="1783601"/>
            <a:ext cx="3621929" cy="658368"/>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500"/>
              </a:spcBef>
              <a:spcAft>
                <a:spcPts val="0"/>
              </a:spcAft>
              <a:buClr>
                <a:schemeClr val="accent1"/>
              </a:buClr>
              <a:buSzPts val="2500"/>
              <a:buFont typeface="Noto Sans Symbols"/>
              <a:buNone/>
              <a:defRPr sz="2500" b="1" i="0" u="none" strike="noStrike" cap="none">
                <a:solidFill>
                  <a:srgbClr val="595959"/>
                </a:solidFill>
                <a:latin typeface="Arial"/>
                <a:ea typeface="Arial"/>
                <a:cs typeface="Arial"/>
                <a:sym typeface="Arial"/>
              </a:defRPr>
            </a:lvl1pPr>
            <a:lvl2pPr marL="914400" marR="0" lvl="1" indent="-228600" algn="l" rtl="0">
              <a:spcBef>
                <a:spcPts val="400"/>
              </a:spcBef>
              <a:spcAft>
                <a:spcPts val="0"/>
              </a:spcAft>
              <a:buClr>
                <a:schemeClr val="accent1"/>
              </a:buClr>
              <a:buSzPts val="2000"/>
              <a:buFont typeface="Noto Sans Symbols"/>
              <a:buNone/>
              <a:defRPr sz="2000" b="1" i="0" u="none" strike="noStrike" cap="none">
                <a:solidFill>
                  <a:srgbClr val="262626"/>
                </a:solidFill>
                <a:latin typeface="Book Antiqua"/>
                <a:ea typeface="Book Antiqua"/>
                <a:cs typeface="Book Antiqua"/>
                <a:sym typeface="Book Antiqua"/>
              </a:defRPr>
            </a:lvl2pPr>
            <a:lvl3pPr marL="1371600" marR="0" lvl="2" indent="-228600" algn="l" rtl="0">
              <a:spcBef>
                <a:spcPts val="360"/>
              </a:spcBef>
              <a:spcAft>
                <a:spcPts val="0"/>
              </a:spcAft>
              <a:buClr>
                <a:schemeClr val="accent1"/>
              </a:buClr>
              <a:buSzPts val="1800"/>
              <a:buFont typeface="Noto Sans Symbols"/>
              <a:buNone/>
              <a:defRPr sz="1800" b="1" i="0" u="none" strike="noStrike" cap="none">
                <a:solidFill>
                  <a:srgbClr val="262626"/>
                </a:solidFill>
                <a:latin typeface="Book Antiqua"/>
                <a:ea typeface="Book Antiqua"/>
                <a:cs typeface="Book Antiqua"/>
                <a:sym typeface="Book Antiqua"/>
              </a:defRPr>
            </a:lvl3pPr>
            <a:lvl4pPr marL="1828800" marR="0" lvl="3" indent="-228600" algn="l" rtl="0">
              <a:spcBef>
                <a:spcPts val="320"/>
              </a:spcBef>
              <a:spcAft>
                <a:spcPts val="0"/>
              </a:spcAft>
              <a:buClr>
                <a:schemeClr val="accent1"/>
              </a:buClr>
              <a:buSzPts val="1600"/>
              <a:buFont typeface="Noto Sans Symbols"/>
              <a:buNone/>
              <a:defRPr sz="1600" b="1" i="0" u="none" strike="noStrike" cap="none">
                <a:solidFill>
                  <a:srgbClr val="262626"/>
                </a:solidFill>
                <a:latin typeface="Book Antiqua"/>
                <a:ea typeface="Book Antiqua"/>
                <a:cs typeface="Book Antiqua"/>
                <a:sym typeface="Book Antiqua"/>
              </a:defRPr>
            </a:lvl4pPr>
            <a:lvl5pPr marL="2286000" marR="0" lvl="4" indent="-228600" algn="l" rtl="0">
              <a:spcBef>
                <a:spcPts val="320"/>
              </a:spcBef>
              <a:spcAft>
                <a:spcPts val="0"/>
              </a:spcAft>
              <a:buClr>
                <a:schemeClr val="accent1"/>
              </a:buClr>
              <a:buSzPts val="1600"/>
              <a:buFont typeface="Noto Sans Symbols"/>
              <a:buNone/>
              <a:defRPr sz="1600" b="1" i="0" u="none" strike="noStrike" cap="none">
                <a:solidFill>
                  <a:srgbClr val="262626"/>
                </a:solidFill>
                <a:latin typeface="Book Antiqua"/>
                <a:ea typeface="Book Antiqua"/>
                <a:cs typeface="Book Antiqua"/>
                <a:sym typeface="Book Antiqua"/>
              </a:defRPr>
            </a:lvl5pPr>
            <a:lvl6pPr marL="2743200" marR="0" lvl="5" indent="-228600" algn="l" rtl="0">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6pPr>
            <a:lvl7pPr marL="3200400" marR="0" lvl="6" indent="-228600" algn="l" rtl="0">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7pPr>
            <a:lvl8pPr marL="3657600" marR="0" lvl="7" indent="-228600" algn="l" rtl="0">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8pPr>
            <a:lvl9pPr marL="4114800" marR="0" lvl="8" indent="-228600" algn="l" rtl="0">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9pPr>
          </a:lstStyle>
          <a:p>
            <a:endParaRPr/>
          </a:p>
        </p:txBody>
      </p:sp>
      <p:sp>
        <p:nvSpPr>
          <p:cNvPr id="31" name="Google Shape;31;p6"/>
          <p:cNvSpPr txBox="1">
            <a:spLocks noGrp="1"/>
          </p:cNvSpPr>
          <p:nvPr>
            <p:ph type="body" idx="2"/>
          </p:nvPr>
        </p:nvSpPr>
        <p:spPr>
          <a:xfrm>
            <a:off x="688488" y="2622290"/>
            <a:ext cx="3621931" cy="259510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2pPr>
            <a:lvl3pPr marL="1371600" marR="0" lvl="2"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3pPr>
            <a:lvl4pPr marL="1828800" marR="0" lvl="3"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4pPr>
            <a:lvl5pPr marL="2286000" marR="0" lvl="4"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5pPr>
            <a:lvl6pPr marL="2743200" marR="0" lvl="5" indent="-330200" algn="l" rtl="0">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6pPr>
            <a:lvl7pPr marL="3200400" marR="0" lvl="6" indent="-330200" algn="l" rtl="0">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7pPr>
            <a:lvl8pPr marL="3657600" marR="0" lvl="7" indent="-330200" algn="l" rtl="0">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8pPr>
            <a:lvl9pPr marL="4114800" marR="0" lvl="8" indent="-330200" algn="l" rtl="0">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9pPr>
          </a:lstStyle>
          <a:p>
            <a:endParaRPr/>
          </a:p>
        </p:txBody>
      </p:sp>
      <p:sp>
        <p:nvSpPr>
          <p:cNvPr id="32" name="Google Shape;32;p6"/>
          <p:cNvSpPr txBox="1">
            <a:spLocks noGrp="1"/>
          </p:cNvSpPr>
          <p:nvPr>
            <p:ph type="body" idx="3"/>
          </p:nvPr>
        </p:nvSpPr>
        <p:spPr>
          <a:xfrm>
            <a:off x="4785878" y="1783601"/>
            <a:ext cx="3663716" cy="658368"/>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500"/>
              </a:spcBef>
              <a:spcAft>
                <a:spcPts val="0"/>
              </a:spcAft>
              <a:buClr>
                <a:schemeClr val="accent1"/>
              </a:buClr>
              <a:buSzPts val="2500"/>
              <a:buFont typeface="Noto Sans Symbols"/>
              <a:buNone/>
              <a:defRPr sz="2500" b="1" i="0" u="none" strike="noStrike" cap="none">
                <a:solidFill>
                  <a:srgbClr val="595959"/>
                </a:solidFill>
                <a:latin typeface="Arial"/>
                <a:ea typeface="Arial"/>
                <a:cs typeface="Arial"/>
                <a:sym typeface="Arial"/>
              </a:defRPr>
            </a:lvl1pPr>
            <a:lvl2pPr marL="914400" marR="0" lvl="1" indent="-228600" algn="l" rtl="0">
              <a:spcBef>
                <a:spcPts val="400"/>
              </a:spcBef>
              <a:spcAft>
                <a:spcPts val="0"/>
              </a:spcAft>
              <a:buClr>
                <a:schemeClr val="accent1"/>
              </a:buClr>
              <a:buSzPts val="2000"/>
              <a:buFont typeface="Noto Sans Symbols"/>
              <a:buNone/>
              <a:defRPr sz="2000" b="1" i="0" u="none" strike="noStrike" cap="none">
                <a:solidFill>
                  <a:srgbClr val="262626"/>
                </a:solidFill>
                <a:latin typeface="Book Antiqua"/>
                <a:ea typeface="Book Antiqua"/>
                <a:cs typeface="Book Antiqua"/>
                <a:sym typeface="Book Antiqua"/>
              </a:defRPr>
            </a:lvl2pPr>
            <a:lvl3pPr marL="1371600" marR="0" lvl="2" indent="-228600" algn="l" rtl="0">
              <a:spcBef>
                <a:spcPts val="360"/>
              </a:spcBef>
              <a:spcAft>
                <a:spcPts val="0"/>
              </a:spcAft>
              <a:buClr>
                <a:schemeClr val="accent1"/>
              </a:buClr>
              <a:buSzPts val="1800"/>
              <a:buFont typeface="Noto Sans Symbols"/>
              <a:buNone/>
              <a:defRPr sz="1800" b="1" i="0" u="none" strike="noStrike" cap="none">
                <a:solidFill>
                  <a:srgbClr val="262626"/>
                </a:solidFill>
                <a:latin typeface="Book Antiqua"/>
                <a:ea typeface="Book Antiqua"/>
                <a:cs typeface="Book Antiqua"/>
                <a:sym typeface="Book Antiqua"/>
              </a:defRPr>
            </a:lvl3pPr>
            <a:lvl4pPr marL="1828800" marR="0" lvl="3" indent="-228600" algn="l" rtl="0">
              <a:spcBef>
                <a:spcPts val="320"/>
              </a:spcBef>
              <a:spcAft>
                <a:spcPts val="0"/>
              </a:spcAft>
              <a:buClr>
                <a:schemeClr val="accent1"/>
              </a:buClr>
              <a:buSzPts val="1600"/>
              <a:buFont typeface="Noto Sans Symbols"/>
              <a:buNone/>
              <a:defRPr sz="1600" b="1" i="0" u="none" strike="noStrike" cap="none">
                <a:solidFill>
                  <a:srgbClr val="262626"/>
                </a:solidFill>
                <a:latin typeface="Book Antiqua"/>
                <a:ea typeface="Book Antiqua"/>
                <a:cs typeface="Book Antiqua"/>
                <a:sym typeface="Book Antiqua"/>
              </a:defRPr>
            </a:lvl4pPr>
            <a:lvl5pPr marL="2286000" marR="0" lvl="4" indent="-228600" algn="l" rtl="0">
              <a:spcBef>
                <a:spcPts val="320"/>
              </a:spcBef>
              <a:spcAft>
                <a:spcPts val="0"/>
              </a:spcAft>
              <a:buClr>
                <a:schemeClr val="accent1"/>
              </a:buClr>
              <a:buSzPts val="1600"/>
              <a:buFont typeface="Noto Sans Symbols"/>
              <a:buNone/>
              <a:defRPr sz="1600" b="1" i="0" u="none" strike="noStrike" cap="none">
                <a:solidFill>
                  <a:srgbClr val="262626"/>
                </a:solidFill>
                <a:latin typeface="Book Antiqua"/>
                <a:ea typeface="Book Antiqua"/>
                <a:cs typeface="Book Antiqua"/>
                <a:sym typeface="Book Antiqua"/>
              </a:defRPr>
            </a:lvl5pPr>
            <a:lvl6pPr marL="2743200" marR="0" lvl="5" indent="-228600" algn="l" rtl="0">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6pPr>
            <a:lvl7pPr marL="3200400" marR="0" lvl="6" indent="-228600" algn="l" rtl="0">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7pPr>
            <a:lvl8pPr marL="3657600" marR="0" lvl="7" indent="-228600" algn="l" rtl="0">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8pPr>
            <a:lvl9pPr marL="4114800" marR="0" lvl="8" indent="-228600" algn="l" rtl="0">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9pPr>
          </a:lstStyle>
          <a:p>
            <a:endParaRPr/>
          </a:p>
        </p:txBody>
      </p:sp>
      <p:sp>
        <p:nvSpPr>
          <p:cNvPr id="33" name="Google Shape;33;p6"/>
          <p:cNvSpPr txBox="1">
            <a:spLocks noGrp="1"/>
          </p:cNvSpPr>
          <p:nvPr>
            <p:ph type="body" idx="4"/>
          </p:nvPr>
        </p:nvSpPr>
        <p:spPr>
          <a:xfrm>
            <a:off x="4785878" y="2619063"/>
            <a:ext cx="3658875" cy="259510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Book Antiqua"/>
                <a:ea typeface="Book Antiqua"/>
                <a:cs typeface="Book Antiqua"/>
                <a:sym typeface="Book Antiqua"/>
              </a:defRPr>
            </a:lvl2pPr>
            <a:lvl3pPr marL="1371600" marR="0" lvl="2" indent="-228600" algn="l" rtl="0">
              <a:spcBef>
                <a:spcPts val="360"/>
              </a:spcBef>
              <a:spcAft>
                <a:spcPts val="0"/>
              </a:spcAft>
              <a:buClr>
                <a:schemeClr val="accent1"/>
              </a:buClr>
              <a:buSzPts val="1800"/>
              <a:buFont typeface="Noto Sans Symbols"/>
              <a:buNone/>
              <a:defRPr sz="1800" b="0" i="0" u="none" strike="noStrike" cap="none">
                <a:solidFill>
                  <a:srgbClr val="262626"/>
                </a:solidFill>
                <a:latin typeface="Book Antiqua"/>
                <a:ea typeface="Book Antiqua"/>
                <a:cs typeface="Book Antiqua"/>
                <a:sym typeface="Book Antiqua"/>
              </a:defRPr>
            </a:lvl3pPr>
            <a:lvl4pPr marL="1828800" marR="0" lvl="3" indent="-228600" algn="l" rtl="0">
              <a:spcBef>
                <a:spcPts val="320"/>
              </a:spcBef>
              <a:spcAft>
                <a:spcPts val="0"/>
              </a:spcAft>
              <a:buClr>
                <a:schemeClr val="accent1"/>
              </a:buClr>
              <a:buSzPts val="1600"/>
              <a:buFont typeface="Noto Sans Symbols"/>
              <a:buNone/>
              <a:defRPr sz="1600" b="0" i="0" u="none" strike="noStrike" cap="none">
                <a:solidFill>
                  <a:srgbClr val="262626"/>
                </a:solidFill>
                <a:latin typeface="Book Antiqua"/>
                <a:ea typeface="Book Antiqua"/>
                <a:cs typeface="Book Antiqua"/>
                <a:sym typeface="Book Antiqua"/>
              </a:defRPr>
            </a:lvl4pPr>
            <a:lvl5pPr marL="2286000" marR="0" lvl="4" indent="-228600" algn="l" rtl="0">
              <a:spcBef>
                <a:spcPts val="320"/>
              </a:spcBef>
              <a:spcAft>
                <a:spcPts val="0"/>
              </a:spcAft>
              <a:buClr>
                <a:schemeClr val="accent1"/>
              </a:buClr>
              <a:buSzPts val="1600"/>
              <a:buFont typeface="Noto Sans Symbols"/>
              <a:buNone/>
              <a:defRPr sz="1600" b="0" i="0" u="none" strike="noStrike" cap="none">
                <a:solidFill>
                  <a:srgbClr val="262626"/>
                </a:solidFill>
                <a:latin typeface="Book Antiqua"/>
                <a:ea typeface="Book Antiqua"/>
                <a:cs typeface="Book Antiqua"/>
                <a:sym typeface="Book Antiqua"/>
              </a:defRPr>
            </a:lvl5pPr>
            <a:lvl6pPr marL="2743200" marR="0" lvl="5" indent="-330200" algn="l" rtl="0">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6pPr>
            <a:lvl7pPr marL="3200400" marR="0" lvl="6" indent="-330200" algn="l" rtl="0">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7pPr>
            <a:lvl8pPr marL="3657600" marR="0" lvl="7" indent="-330200" algn="l" rtl="0">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8pPr>
            <a:lvl9pPr marL="4114800" marR="0" lvl="8" indent="-330200" algn="l" rtl="0">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34"/>
        <p:cNvGrpSpPr/>
        <p:nvPr/>
      </p:nvGrpSpPr>
      <p:grpSpPr>
        <a:xfrm>
          <a:off x="0" y="0"/>
          <a:ext cx="0" cy="0"/>
          <a:chOff x="0" y="0"/>
          <a:chExt cx="0" cy="0"/>
        </a:xfrm>
      </p:grpSpPr>
      <p:sp>
        <p:nvSpPr>
          <p:cNvPr id="35" name="Google Shape;35;p7"/>
          <p:cNvSpPr txBox="1">
            <a:spLocks noGrp="1"/>
          </p:cNvSpPr>
          <p:nvPr>
            <p:ph type="body" idx="1"/>
          </p:nvPr>
        </p:nvSpPr>
        <p:spPr>
          <a:xfrm>
            <a:off x="692002" y="559399"/>
            <a:ext cx="3580882" cy="4414019"/>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2pPr>
            <a:lvl3pPr marL="1371600" marR="0" lvl="2"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3pPr>
            <a:lvl4pPr marL="1828800" marR="0" lvl="3"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4pPr>
            <a:lvl5pPr marL="2286000" marR="0" lvl="4"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5pPr>
            <a:lvl6pPr marL="2743200" marR="0" lvl="5" indent="-355600" algn="l" rtl="0">
              <a:spcBef>
                <a:spcPts val="400"/>
              </a:spcBef>
              <a:spcAft>
                <a:spcPts val="0"/>
              </a:spcAft>
              <a:buClr>
                <a:schemeClr val="accent1"/>
              </a:buClr>
              <a:buSzPts val="2000"/>
              <a:buFont typeface="Noto Sans Symbols"/>
              <a:buChar char="❧"/>
              <a:defRPr sz="2000" b="0" i="0" u="none" strike="noStrike" cap="none">
                <a:solidFill>
                  <a:schemeClr val="dk1"/>
                </a:solidFill>
                <a:latin typeface="Book Antiqua"/>
                <a:ea typeface="Book Antiqua"/>
                <a:cs typeface="Book Antiqua"/>
                <a:sym typeface="Book Antiqua"/>
              </a:defRPr>
            </a:lvl6pPr>
            <a:lvl7pPr marL="3200400" marR="0" lvl="6" indent="-355600" algn="l" rtl="0">
              <a:spcBef>
                <a:spcPts val="400"/>
              </a:spcBef>
              <a:spcAft>
                <a:spcPts val="0"/>
              </a:spcAft>
              <a:buClr>
                <a:schemeClr val="accent1"/>
              </a:buClr>
              <a:buSzPts val="2000"/>
              <a:buFont typeface="Noto Sans Symbols"/>
              <a:buChar char="❧"/>
              <a:defRPr sz="2000" b="0" i="0" u="none" strike="noStrike" cap="none">
                <a:solidFill>
                  <a:schemeClr val="dk1"/>
                </a:solidFill>
                <a:latin typeface="Book Antiqua"/>
                <a:ea typeface="Book Antiqua"/>
                <a:cs typeface="Book Antiqua"/>
                <a:sym typeface="Book Antiqua"/>
              </a:defRPr>
            </a:lvl7pPr>
            <a:lvl8pPr marL="3657600" marR="0" lvl="7" indent="-355600" algn="l" rtl="0">
              <a:spcBef>
                <a:spcPts val="400"/>
              </a:spcBef>
              <a:spcAft>
                <a:spcPts val="0"/>
              </a:spcAft>
              <a:buClr>
                <a:schemeClr val="accent1"/>
              </a:buClr>
              <a:buSzPts val="2000"/>
              <a:buFont typeface="Noto Sans Symbols"/>
              <a:buChar char="❧"/>
              <a:defRPr sz="2000" b="0" i="0" u="none" strike="noStrike" cap="none">
                <a:solidFill>
                  <a:schemeClr val="dk1"/>
                </a:solidFill>
                <a:latin typeface="Book Antiqua"/>
                <a:ea typeface="Book Antiqua"/>
                <a:cs typeface="Book Antiqua"/>
                <a:sym typeface="Book Antiqua"/>
              </a:defRPr>
            </a:lvl8pPr>
            <a:lvl9pPr marL="4114800" marR="0" lvl="8" indent="-355600" algn="l" rtl="0">
              <a:spcBef>
                <a:spcPts val="400"/>
              </a:spcBef>
              <a:spcAft>
                <a:spcPts val="0"/>
              </a:spcAft>
              <a:buClr>
                <a:schemeClr val="accent1"/>
              </a:buClr>
              <a:buSzPts val="2000"/>
              <a:buFont typeface="Noto Sans Symbols"/>
              <a:buChar char="❧"/>
              <a:defRPr sz="2000" b="0" i="0" u="none" strike="noStrike" cap="none">
                <a:solidFill>
                  <a:schemeClr val="dk1"/>
                </a:solidFill>
                <a:latin typeface="Book Antiqua"/>
                <a:ea typeface="Book Antiqua"/>
                <a:cs typeface="Book Antiqua"/>
                <a:sym typeface="Book Antiqua"/>
              </a:defRPr>
            </a:lvl9pPr>
          </a:lstStyle>
          <a:p>
            <a:endParaRPr/>
          </a:p>
        </p:txBody>
      </p:sp>
      <p:sp>
        <p:nvSpPr>
          <p:cNvPr id="36" name="Google Shape;36;p7"/>
          <p:cNvSpPr txBox="1">
            <a:spLocks noGrp="1"/>
          </p:cNvSpPr>
          <p:nvPr>
            <p:ph type="body" idx="2"/>
          </p:nvPr>
        </p:nvSpPr>
        <p:spPr>
          <a:xfrm>
            <a:off x="4889812" y="562026"/>
            <a:ext cx="3580882" cy="441401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spcBef>
                <a:spcPts val="240"/>
              </a:spcBef>
              <a:spcAft>
                <a:spcPts val="0"/>
              </a:spcAft>
              <a:buClr>
                <a:schemeClr val="accent1"/>
              </a:buClr>
              <a:buSzPts val="1200"/>
              <a:buFont typeface="Noto Sans Symbols"/>
              <a:buNone/>
              <a:defRPr sz="1200" b="0" i="0" u="none" strike="noStrike" cap="none">
                <a:solidFill>
                  <a:srgbClr val="262626"/>
                </a:solidFill>
                <a:latin typeface="Book Antiqua"/>
                <a:ea typeface="Book Antiqua"/>
                <a:cs typeface="Book Antiqua"/>
                <a:sym typeface="Book Antiqua"/>
              </a:defRPr>
            </a:lvl2pPr>
            <a:lvl3pPr marL="1371600" marR="0" lvl="2" indent="-228600" algn="l" rtl="0">
              <a:spcBef>
                <a:spcPts val="200"/>
              </a:spcBef>
              <a:spcAft>
                <a:spcPts val="0"/>
              </a:spcAft>
              <a:buClr>
                <a:schemeClr val="accent1"/>
              </a:buClr>
              <a:buSzPts val="1000"/>
              <a:buFont typeface="Noto Sans Symbols"/>
              <a:buNone/>
              <a:defRPr sz="1000" b="0" i="0" u="none" strike="noStrike" cap="none">
                <a:solidFill>
                  <a:srgbClr val="262626"/>
                </a:solidFill>
                <a:latin typeface="Book Antiqua"/>
                <a:ea typeface="Book Antiqua"/>
                <a:cs typeface="Book Antiqua"/>
                <a:sym typeface="Book Antiqua"/>
              </a:defRPr>
            </a:lvl3pPr>
            <a:lvl4pPr marL="1828800" marR="0" lvl="3" indent="-228600" algn="l" rtl="0">
              <a:spcBef>
                <a:spcPts val="180"/>
              </a:spcBef>
              <a:spcAft>
                <a:spcPts val="0"/>
              </a:spcAft>
              <a:buClr>
                <a:schemeClr val="accent1"/>
              </a:buClr>
              <a:buSzPts val="900"/>
              <a:buFont typeface="Noto Sans Symbols"/>
              <a:buNone/>
              <a:defRPr sz="900" b="0" i="0" u="none" strike="noStrike" cap="none">
                <a:solidFill>
                  <a:srgbClr val="262626"/>
                </a:solidFill>
                <a:latin typeface="Book Antiqua"/>
                <a:ea typeface="Book Antiqua"/>
                <a:cs typeface="Book Antiqua"/>
                <a:sym typeface="Book Antiqua"/>
              </a:defRPr>
            </a:lvl4pPr>
            <a:lvl5pPr marL="2286000" marR="0" lvl="4" indent="-228600" algn="l" rtl="0">
              <a:spcBef>
                <a:spcPts val="180"/>
              </a:spcBef>
              <a:spcAft>
                <a:spcPts val="0"/>
              </a:spcAft>
              <a:buClr>
                <a:schemeClr val="accent1"/>
              </a:buClr>
              <a:buSzPts val="900"/>
              <a:buFont typeface="Noto Sans Symbols"/>
              <a:buNone/>
              <a:defRPr sz="900" b="0" i="0" u="none" strike="noStrike" cap="none">
                <a:solidFill>
                  <a:srgbClr val="262626"/>
                </a:solidFill>
                <a:latin typeface="Book Antiqua"/>
                <a:ea typeface="Book Antiqua"/>
                <a:cs typeface="Book Antiqua"/>
                <a:sym typeface="Book Antiqua"/>
              </a:defRPr>
            </a:lvl5pPr>
            <a:lvl6pPr marL="2743200" marR="0" lvl="5" indent="-228600" algn="l" rtl="0">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6pPr>
            <a:lvl7pPr marL="3200400" marR="0" lvl="6" indent="-228600" algn="l" rtl="0">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7pPr>
            <a:lvl8pPr marL="3657600" marR="0" lvl="7" indent="-228600" algn="l" rtl="0">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8pPr>
            <a:lvl9pPr marL="4114800" marR="0" lvl="8" indent="-228600" algn="l" rtl="0">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hoto with Caption">
  <p:cSld name="Photo with Caption">
    <p:spTree>
      <p:nvGrpSpPr>
        <p:cNvPr id="1" name="Shape 37"/>
        <p:cNvGrpSpPr/>
        <p:nvPr/>
      </p:nvGrpSpPr>
      <p:grpSpPr>
        <a:xfrm>
          <a:off x="0" y="0"/>
          <a:ext cx="0" cy="0"/>
          <a:chOff x="0" y="0"/>
          <a:chExt cx="0" cy="0"/>
        </a:xfrm>
      </p:grpSpPr>
      <p:sp>
        <p:nvSpPr>
          <p:cNvPr id="38" name="Google Shape;38;p8"/>
          <p:cNvSpPr>
            <a:spLocks noGrp="1"/>
          </p:cNvSpPr>
          <p:nvPr>
            <p:ph type="pic" idx="2"/>
          </p:nvPr>
        </p:nvSpPr>
        <p:spPr>
          <a:xfrm rot="344365">
            <a:off x="773476" y="536672"/>
            <a:ext cx="7578326" cy="3491307"/>
          </a:xfrm>
          <a:prstGeom prst="rect">
            <a:avLst/>
          </a:prstGeom>
          <a:solidFill>
            <a:srgbClr val="ECECEC"/>
          </a:solidFill>
          <a:ln w="190500" cap="sq"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lvl1pPr marR="0" lvl="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1pPr>
            <a:lvl2pPr marR="0" lvl="1" algn="l" rtl="0">
              <a:spcBef>
                <a:spcPts val="560"/>
              </a:spcBef>
              <a:spcAft>
                <a:spcPts val="0"/>
              </a:spcAft>
              <a:buClr>
                <a:schemeClr val="accent1"/>
              </a:buClr>
              <a:buSzPts val="2800"/>
              <a:buFont typeface="Noto Sans Symbols"/>
              <a:buNone/>
              <a:defRPr sz="2800" b="0" i="0" u="none" strike="noStrike" cap="none">
                <a:solidFill>
                  <a:srgbClr val="262626"/>
                </a:solidFill>
                <a:latin typeface="Book Antiqua"/>
                <a:ea typeface="Book Antiqua"/>
                <a:cs typeface="Book Antiqua"/>
                <a:sym typeface="Book Antiqua"/>
              </a:defRPr>
            </a:lvl2pPr>
            <a:lvl3pPr marR="0" lvl="2" algn="l" rtl="0">
              <a:spcBef>
                <a:spcPts val="480"/>
              </a:spcBef>
              <a:spcAft>
                <a:spcPts val="0"/>
              </a:spcAft>
              <a:buClr>
                <a:schemeClr val="accent1"/>
              </a:buClr>
              <a:buSzPts val="2400"/>
              <a:buFont typeface="Noto Sans Symbols"/>
              <a:buNone/>
              <a:defRPr sz="2400" b="0" i="0" u="none" strike="noStrike" cap="none">
                <a:solidFill>
                  <a:srgbClr val="262626"/>
                </a:solidFill>
                <a:latin typeface="Book Antiqua"/>
                <a:ea typeface="Book Antiqua"/>
                <a:cs typeface="Book Antiqua"/>
                <a:sym typeface="Book Antiqua"/>
              </a:defRPr>
            </a:lvl3pPr>
            <a:lvl4pPr marR="0" lvl="3" algn="l" rtl="0">
              <a:spcBef>
                <a:spcPts val="400"/>
              </a:spcBef>
              <a:spcAft>
                <a:spcPts val="0"/>
              </a:spcAft>
              <a:buClr>
                <a:schemeClr val="accent1"/>
              </a:buClr>
              <a:buSzPts val="2000"/>
              <a:buFont typeface="Noto Sans Symbols"/>
              <a:buNone/>
              <a:defRPr sz="2000" b="0" i="0" u="none" strike="noStrike" cap="none">
                <a:solidFill>
                  <a:srgbClr val="262626"/>
                </a:solidFill>
                <a:latin typeface="Book Antiqua"/>
                <a:ea typeface="Book Antiqua"/>
                <a:cs typeface="Book Antiqua"/>
                <a:sym typeface="Book Antiqua"/>
              </a:defRPr>
            </a:lvl4pPr>
            <a:lvl5pPr marR="0" lvl="4" algn="l" rtl="0">
              <a:spcBef>
                <a:spcPts val="400"/>
              </a:spcBef>
              <a:spcAft>
                <a:spcPts val="0"/>
              </a:spcAft>
              <a:buClr>
                <a:schemeClr val="accent1"/>
              </a:buClr>
              <a:buSzPts val="2000"/>
              <a:buFont typeface="Noto Sans Symbols"/>
              <a:buNone/>
              <a:defRPr sz="2000" b="0" i="0" u="none" strike="noStrike" cap="none">
                <a:solidFill>
                  <a:srgbClr val="262626"/>
                </a:solidFill>
                <a:latin typeface="Book Antiqua"/>
                <a:ea typeface="Book Antiqua"/>
                <a:cs typeface="Book Antiqua"/>
                <a:sym typeface="Book Antiqua"/>
              </a:defRPr>
            </a:lvl5pPr>
            <a:lvl6pPr marR="0" lvl="5" algn="l" rtl="0">
              <a:spcBef>
                <a:spcPts val="400"/>
              </a:spcBef>
              <a:spcAft>
                <a:spcPts val="0"/>
              </a:spcAft>
              <a:buClr>
                <a:schemeClr val="accent1"/>
              </a:buClr>
              <a:buSzPts val="2000"/>
              <a:buFont typeface="Noto Sans Symbols"/>
              <a:buNone/>
              <a:defRPr sz="2000" b="0" i="0" u="none" strike="noStrike" cap="none">
                <a:solidFill>
                  <a:schemeClr val="dk1"/>
                </a:solidFill>
                <a:latin typeface="Book Antiqua"/>
                <a:ea typeface="Book Antiqua"/>
                <a:cs typeface="Book Antiqua"/>
                <a:sym typeface="Book Antiqua"/>
              </a:defRPr>
            </a:lvl6pPr>
            <a:lvl7pPr marR="0" lvl="6" algn="l" rtl="0">
              <a:spcBef>
                <a:spcPts val="400"/>
              </a:spcBef>
              <a:spcAft>
                <a:spcPts val="0"/>
              </a:spcAft>
              <a:buClr>
                <a:schemeClr val="accent1"/>
              </a:buClr>
              <a:buSzPts val="2000"/>
              <a:buFont typeface="Noto Sans Symbols"/>
              <a:buNone/>
              <a:defRPr sz="2000" b="0" i="0" u="none" strike="noStrike" cap="none">
                <a:solidFill>
                  <a:schemeClr val="dk1"/>
                </a:solidFill>
                <a:latin typeface="Book Antiqua"/>
                <a:ea typeface="Book Antiqua"/>
                <a:cs typeface="Book Antiqua"/>
                <a:sym typeface="Book Antiqua"/>
              </a:defRPr>
            </a:lvl7pPr>
            <a:lvl8pPr marR="0" lvl="7" algn="l" rtl="0">
              <a:spcBef>
                <a:spcPts val="400"/>
              </a:spcBef>
              <a:spcAft>
                <a:spcPts val="0"/>
              </a:spcAft>
              <a:buClr>
                <a:schemeClr val="accent1"/>
              </a:buClr>
              <a:buSzPts val="2000"/>
              <a:buFont typeface="Noto Sans Symbols"/>
              <a:buNone/>
              <a:defRPr sz="2000" b="0" i="0" u="none" strike="noStrike" cap="none">
                <a:solidFill>
                  <a:schemeClr val="dk1"/>
                </a:solidFill>
                <a:latin typeface="Book Antiqua"/>
                <a:ea typeface="Book Antiqua"/>
                <a:cs typeface="Book Antiqua"/>
                <a:sym typeface="Book Antiqua"/>
              </a:defRPr>
            </a:lvl8pPr>
            <a:lvl9pPr marR="0" lvl="8" algn="l" rtl="0">
              <a:spcBef>
                <a:spcPts val="400"/>
              </a:spcBef>
              <a:spcAft>
                <a:spcPts val="0"/>
              </a:spcAft>
              <a:buClr>
                <a:schemeClr val="accent1"/>
              </a:buClr>
              <a:buSzPts val="2000"/>
              <a:buFont typeface="Noto Sans Symbols"/>
              <a:buNone/>
              <a:defRPr sz="2000" b="0" i="0" u="none" strike="noStrike" cap="none">
                <a:solidFill>
                  <a:schemeClr val="dk1"/>
                </a:solidFill>
                <a:latin typeface="Book Antiqua"/>
                <a:ea typeface="Book Antiqua"/>
                <a:cs typeface="Book Antiqua"/>
                <a:sym typeface="Book Antiqua"/>
              </a:defRPr>
            </a:lvl9pPr>
          </a:lstStyle>
          <a:p>
            <a:endParaRPr/>
          </a:p>
        </p:txBody>
      </p:sp>
      <p:sp>
        <p:nvSpPr>
          <p:cNvPr id="39" name="Google Shape;39;p8"/>
          <p:cNvSpPr txBox="1">
            <a:spLocks noGrp="1"/>
          </p:cNvSpPr>
          <p:nvPr>
            <p:ph type="body" idx="1"/>
          </p:nvPr>
        </p:nvSpPr>
        <p:spPr>
          <a:xfrm>
            <a:off x="688489" y="4486019"/>
            <a:ext cx="7756264" cy="804862"/>
          </a:xfrm>
          <a:prstGeom prst="rect">
            <a:avLst/>
          </a:prstGeom>
          <a:noFill/>
          <a:ln>
            <a:noFill/>
          </a:ln>
        </p:spPr>
        <p:txBody>
          <a:bodyPr spcFirstLastPara="1" wrap="square" lIns="91425" tIns="45700" rIns="91425" bIns="45700" anchor="t" anchorCtr="0">
            <a:noAutofit/>
          </a:bodyPr>
          <a:lstStyle>
            <a:lvl1pPr marL="457200" marR="0" lvl="0" indent="-228600" algn="ctr" rtl="0">
              <a:spcBef>
                <a:spcPts val="320"/>
              </a:spcBef>
              <a:spcAft>
                <a:spcPts val="0"/>
              </a:spcAft>
              <a:buClr>
                <a:schemeClr val="accent1"/>
              </a:buClr>
              <a:buSzPts val="1600"/>
              <a:buFont typeface="Noto Sans Symbols"/>
              <a:buNone/>
              <a:defRPr sz="1600" b="0" i="0" u="none" strike="noStrike" cap="none">
                <a:solidFill>
                  <a:srgbClr val="595959"/>
                </a:solidFill>
                <a:latin typeface="Arial"/>
                <a:ea typeface="Arial"/>
                <a:cs typeface="Arial"/>
                <a:sym typeface="Arial"/>
              </a:defRPr>
            </a:lvl1pPr>
            <a:lvl2pPr marL="914400" marR="0" lvl="1" indent="-228600" algn="l" rtl="0">
              <a:spcBef>
                <a:spcPts val="240"/>
              </a:spcBef>
              <a:spcAft>
                <a:spcPts val="0"/>
              </a:spcAft>
              <a:buClr>
                <a:schemeClr val="accent1"/>
              </a:buClr>
              <a:buSzPts val="1200"/>
              <a:buFont typeface="Noto Sans Symbols"/>
              <a:buNone/>
              <a:defRPr sz="1200" b="0" i="0" u="none" strike="noStrike" cap="none">
                <a:solidFill>
                  <a:srgbClr val="262626"/>
                </a:solidFill>
                <a:latin typeface="Book Antiqua"/>
                <a:ea typeface="Book Antiqua"/>
                <a:cs typeface="Book Antiqua"/>
                <a:sym typeface="Book Antiqua"/>
              </a:defRPr>
            </a:lvl2pPr>
            <a:lvl3pPr marL="1371600" marR="0" lvl="2" indent="-228600" algn="l" rtl="0">
              <a:spcBef>
                <a:spcPts val="200"/>
              </a:spcBef>
              <a:spcAft>
                <a:spcPts val="0"/>
              </a:spcAft>
              <a:buClr>
                <a:schemeClr val="accent1"/>
              </a:buClr>
              <a:buSzPts val="1000"/>
              <a:buFont typeface="Noto Sans Symbols"/>
              <a:buNone/>
              <a:defRPr sz="1000" b="0" i="0" u="none" strike="noStrike" cap="none">
                <a:solidFill>
                  <a:srgbClr val="262626"/>
                </a:solidFill>
                <a:latin typeface="Book Antiqua"/>
                <a:ea typeface="Book Antiqua"/>
                <a:cs typeface="Book Antiqua"/>
                <a:sym typeface="Book Antiqua"/>
              </a:defRPr>
            </a:lvl3pPr>
            <a:lvl4pPr marL="1828800" marR="0" lvl="3" indent="-228600" algn="l" rtl="0">
              <a:spcBef>
                <a:spcPts val="180"/>
              </a:spcBef>
              <a:spcAft>
                <a:spcPts val="0"/>
              </a:spcAft>
              <a:buClr>
                <a:schemeClr val="accent1"/>
              </a:buClr>
              <a:buSzPts val="900"/>
              <a:buFont typeface="Noto Sans Symbols"/>
              <a:buNone/>
              <a:defRPr sz="900" b="0" i="0" u="none" strike="noStrike" cap="none">
                <a:solidFill>
                  <a:srgbClr val="262626"/>
                </a:solidFill>
                <a:latin typeface="Book Antiqua"/>
                <a:ea typeface="Book Antiqua"/>
                <a:cs typeface="Book Antiqua"/>
                <a:sym typeface="Book Antiqua"/>
              </a:defRPr>
            </a:lvl4pPr>
            <a:lvl5pPr marL="2286000" marR="0" lvl="4" indent="-228600" algn="l" rtl="0">
              <a:spcBef>
                <a:spcPts val="180"/>
              </a:spcBef>
              <a:spcAft>
                <a:spcPts val="0"/>
              </a:spcAft>
              <a:buClr>
                <a:schemeClr val="accent1"/>
              </a:buClr>
              <a:buSzPts val="900"/>
              <a:buFont typeface="Noto Sans Symbols"/>
              <a:buNone/>
              <a:defRPr sz="900" b="0" i="0" u="none" strike="noStrike" cap="none">
                <a:solidFill>
                  <a:srgbClr val="262626"/>
                </a:solidFill>
                <a:latin typeface="Book Antiqua"/>
                <a:ea typeface="Book Antiqua"/>
                <a:cs typeface="Book Antiqua"/>
                <a:sym typeface="Book Antiqua"/>
              </a:defRPr>
            </a:lvl5pPr>
            <a:lvl6pPr marL="2743200" marR="0" lvl="5" indent="-228600" algn="l" rtl="0">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6pPr>
            <a:lvl7pPr marL="3200400" marR="0" lvl="6" indent="-228600" algn="l" rtl="0">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7pPr>
            <a:lvl8pPr marL="3657600" marR="0" lvl="7" indent="-228600" algn="l" rtl="0">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8pPr>
            <a:lvl9pPr marL="4114800" marR="0" lvl="8" indent="-228600" algn="l" rtl="0">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osing Slide - Option 1">
  <p:cSld name="Closing Slide - Option 1">
    <p:spTree>
      <p:nvGrpSpPr>
        <p:cNvPr id="1" name="Shape 40"/>
        <p:cNvGrpSpPr/>
        <p:nvPr/>
      </p:nvGrpSpPr>
      <p:grpSpPr>
        <a:xfrm>
          <a:off x="0" y="0"/>
          <a:ext cx="0" cy="0"/>
          <a:chOff x="0" y="0"/>
          <a:chExt cx="0" cy="0"/>
        </a:xfrm>
      </p:grpSpPr>
      <p:pic>
        <p:nvPicPr>
          <p:cNvPr id="41" name="Google Shape;41;p9" descr="PPT-General9.jpg"/>
          <p:cNvPicPr preferRelativeResize="0"/>
          <p:nvPr/>
        </p:nvPicPr>
        <p:blipFill rotWithShape="1">
          <a:blip r:embed="rId2">
            <a:alphaModFix/>
          </a:blip>
          <a:srcRect/>
          <a:stretch/>
        </p:blipFill>
        <p:spPr>
          <a:xfrm>
            <a:off x="0" y="0"/>
            <a:ext cx="9144000" cy="68580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 Option 2">
  <p:cSld name="Title Slide - Option 2">
    <p:spTree>
      <p:nvGrpSpPr>
        <p:cNvPr id="1" name="Shape 42"/>
        <p:cNvGrpSpPr/>
        <p:nvPr/>
      </p:nvGrpSpPr>
      <p:grpSpPr>
        <a:xfrm>
          <a:off x="0" y="0"/>
          <a:ext cx="0" cy="0"/>
          <a:chOff x="0" y="0"/>
          <a:chExt cx="0" cy="0"/>
        </a:xfrm>
      </p:grpSpPr>
      <p:pic>
        <p:nvPicPr>
          <p:cNvPr id="43" name="Google Shape;43;p10" descr="plainluecover.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44" name="Google Shape;44;p10"/>
          <p:cNvSpPr txBox="1">
            <a:spLocks noGrp="1"/>
          </p:cNvSpPr>
          <p:nvPr>
            <p:ph type="title"/>
          </p:nvPr>
        </p:nvSpPr>
        <p:spPr>
          <a:xfrm>
            <a:off x="690040" y="1204857"/>
            <a:ext cx="7754713" cy="1910716"/>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Clr>
                <a:srgbClr val="FFFFFF"/>
              </a:buClr>
              <a:buSzPts val="5400"/>
              <a:buFont typeface="Arial"/>
              <a:buNone/>
              <a:defRPr sz="5400" b="1"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5" name="Google Shape;45;p10"/>
          <p:cNvSpPr txBox="1">
            <a:spLocks noGrp="1"/>
          </p:cNvSpPr>
          <p:nvPr>
            <p:ph type="body" idx="1"/>
          </p:nvPr>
        </p:nvSpPr>
        <p:spPr>
          <a:xfrm>
            <a:off x="699248" y="3324431"/>
            <a:ext cx="7734747" cy="1500187"/>
          </a:xfrm>
          <a:prstGeom prst="rect">
            <a:avLst/>
          </a:prstGeom>
          <a:noFill/>
          <a:ln>
            <a:noFill/>
          </a:ln>
        </p:spPr>
        <p:txBody>
          <a:bodyPr spcFirstLastPara="1" wrap="square" lIns="91425" tIns="45700" rIns="91425" bIns="45700" anchor="t" anchorCtr="0">
            <a:noAutofit/>
          </a:bodyPr>
          <a:lstStyle>
            <a:lvl1pPr marL="457200" marR="0" lvl="0" indent="-228600" algn="ctr" rtl="0">
              <a:spcBef>
                <a:spcPts val="400"/>
              </a:spcBef>
              <a:spcAft>
                <a:spcPts val="0"/>
              </a:spcAft>
              <a:buClr>
                <a:schemeClr val="accent1"/>
              </a:buClr>
              <a:buSzPts val="2000"/>
              <a:buFont typeface="Noto Sans Symbols"/>
              <a:buNone/>
              <a:defRPr sz="2000" b="0" i="0" u="none" strike="noStrike" cap="none">
                <a:solidFill>
                  <a:srgbClr val="FFFFFF"/>
                </a:solidFill>
                <a:latin typeface="Arial"/>
                <a:ea typeface="Arial"/>
                <a:cs typeface="Arial"/>
                <a:sym typeface="Arial"/>
              </a:defRPr>
            </a:lvl1pPr>
            <a:lvl2pPr marL="914400" marR="0" lvl="1" indent="-228600" algn="l" rtl="0">
              <a:spcBef>
                <a:spcPts val="360"/>
              </a:spcBef>
              <a:spcAft>
                <a:spcPts val="0"/>
              </a:spcAft>
              <a:buClr>
                <a:schemeClr val="accent1"/>
              </a:buClr>
              <a:buSzPts val="1800"/>
              <a:buFont typeface="Noto Sans Symbols"/>
              <a:buNone/>
              <a:defRPr sz="1800" b="0" i="0" u="none" strike="noStrike" cap="none">
                <a:solidFill>
                  <a:srgbClr val="888888"/>
                </a:solidFill>
                <a:latin typeface="Book Antiqua"/>
                <a:ea typeface="Book Antiqua"/>
                <a:cs typeface="Book Antiqua"/>
                <a:sym typeface="Book Antiqua"/>
              </a:defRPr>
            </a:lvl2pPr>
            <a:lvl3pPr marL="1371600" marR="0" lvl="2" indent="-228600" algn="l" rtl="0">
              <a:spcBef>
                <a:spcPts val="320"/>
              </a:spcBef>
              <a:spcAft>
                <a:spcPts val="0"/>
              </a:spcAft>
              <a:buClr>
                <a:schemeClr val="accent1"/>
              </a:buClr>
              <a:buSzPts val="1600"/>
              <a:buFont typeface="Noto Sans Symbols"/>
              <a:buNone/>
              <a:defRPr sz="1600" b="0" i="0" u="none" strike="noStrike" cap="none">
                <a:solidFill>
                  <a:srgbClr val="888888"/>
                </a:solidFill>
                <a:latin typeface="Book Antiqua"/>
                <a:ea typeface="Book Antiqua"/>
                <a:cs typeface="Book Antiqua"/>
                <a:sym typeface="Book Antiqua"/>
              </a:defRPr>
            </a:lvl3pPr>
            <a:lvl4pPr marL="1828800" marR="0" lvl="3"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4pPr>
            <a:lvl5pPr marL="2286000" marR="0" lvl="4"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5pPr>
            <a:lvl6pPr marL="2743200" marR="0" lvl="5" indent="-228600" algn="l"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6pPr>
            <a:lvl7pPr marL="3200400" marR="0" lvl="6" indent="-228600" algn="l"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7pPr>
            <a:lvl8pPr marL="3657600" marR="0" lvl="7" indent="-228600" algn="l"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8pPr>
            <a:lvl9pPr marL="4114800" marR="0" lvl="8" indent="-228600" algn="l"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descr="PPT-General11.jpg"/>
          <p:cNvPicPr preferRelativeResize="0"/>
          <p:nvPr/>
        </p:nvPicPr>
        <p:blipFill rotWithShape="1">
          <a:blip r:embed="rId12">
            <a:alphaModFix/>
          </a:blip>
          <a:srcRect/>
          <a:stretch/>
        </p:blipFill>
        <p:spPr>
          <a:xfrm>
            <a:off x="0" y="0"/>
            <a:ext cx="9144000" cy="6858000"/>
          </a:xfrm>
          <a:prstGeom prst="rect">
            <a:avLst/>
          </a:prstGeom>
          <a:noFill/>
          <a:ln>
            <a:noFill/>
          </a:ln>
        </p:spPr>
      </p:pic>
      <p:sp>
        <p:nvSpPr>
          <p:cNvPr id="7" name="Google Shape;7;p1"/>
          <p:cNvSpPr txBox="1">
            <a:spLocks noGrp="1"/>
          </p:cNvSpPr>
          <p:nvPr>
            <p:ph type="dt" idx="10"/>
          </p:nvPr>
        </p:nvSpPr>
        <p:spPr>
          <a:xfrm>
            <a:off x="360378" y="6161442"/>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Book Antiqua"/>
                <a:ea typeface="Book Antiqua"/>
                <a:cs typeface="Book Antiqua"/>
                <a:sym typeface="Book Antiqua"/>
              </a:defRPr>
            </a:lvl1pPr>
            <a:lvl2pPr marR="0" lvl="1"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2pPr>
            <a:lvl3pPr marR="0" lvl="2"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3pPr>
            <a:lvl4pPr marR="0" lvl="3"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4pPr>
            <a:lvl5pPr marR="0" lvl="4"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5pPr>
            <a:lvl6pPr marR="0" lvl="5"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6pPr>
            <a:lvl7pPr marR="0" lvl="6"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7pPr>
            <a:lvl8pPr marR="0" lvl="7"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8pPr>
            <a:lvl9pPr marR="0" lvl="8"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9pPr>
          </a:lstStyle>
          <a:p>
            <a:endParaRPr/>
          </a:p>
        </p:txBody>
      </p:sp>
      <p:sp>
        <p:nvSpPr>
          <p:cNvPr id="8" name="Google Shape;8;p1"/>
          <p:cNvSpPr txBox="1">
            <a:spLocks noGrp="1"/>
          </p:cNvSpPr>
          <p:nvPr>
            <p:ph type="ftr" idx="11"/>
          </p:nvPr>
        </p:nvSpPr>
        <p:spPr>
          <a:xfrm>
            <a:off x="3124200" y="6161442"/>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Book Antiqua"/>
                <a:ea typeface="Book Antiqua"/>
                <a:cs typeface="Book Antiqua"/>
                <a:sym typeface="Book Antiqua"/>
              </a:defRPr>
            </a:lvl1pPr>
            <a:lvl2pPr marR="0" lvl="1"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2pPr>
            <a:lvl3pPr marR="0" lvl="2"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3pPr>
            <a:lvl4pPr marR="0" lvl="3"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4pPr>
            <a:lvl5pPr marR="0" lvl="4"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5pPr>
            <a:lvl6pPr marR="0" lvl="5"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6pPr>
            <a:lvl7pPr marR="0" lvl="6"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7pPr>
            <a:lvl8pPr marR="0" lvl="7"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8pPr>
            <a:lvl9pPr marR="0" lvl="8"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9pPr>
          </a:lstStyle>
          <a:p>
            <a:endParaRPr/>
          </a:p>
        </p:txBody>
      </p:sp>
      <p:sp>
        <p:nvSpPr>
          <p:cNvPr id="9" name="Google Shape;9;p1"/>
          <p:cNvSpPr txBox="1">
            <a:spLocks noGrp="1"/>
          </p:cNvSpPr>
          <p:nvPr>
            <p:ph type="sldNum" idx="12"/>
          </p:nvPr>
        </p:nvSpPr>
        <p:spPr>
          <a:xfrm>
            <a:off x="6639264" y="6161442"/>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Book Antiqua"/>
                <a:ea typeface="Book Antiqua"/>
                <a:cs typeface="Book Antiqua"/>
                <a:sym typeface="Book Antiqua"/>
              </a:defRPr>
            </a:lvl1pPr>
            <a:lvl2pPr marL="0" marR="0" lvl="1" indent="0" algn="r" rtl="0">
              <a:spcBef>
                <a:spcPts val="0"/>
              </a:spcBef>
              <a:buNone/>
              <a:defRPr sz="1200" b="0" i="0" u="none" strike="noStrike" cap="none">
                <a:solidFill>
                  <a:schemeClr val="dk2"/>
                </a:solidFill>
                <a:latin typeface="Book Antiqua"/>
                <a:ea typeface="Book Antiqua"/>
                <a:cs typeface="Book Antiqua"/>
                <a:sym typeface="Book Antiqua"/>
              </a:defRPr>
            </a:lvl2pPr>
            <a:lvl3pPr marL="0" marR="0" lvl="2" indent="0" algn="r" rtl="0">
              <a:spcBef>
                <a:spcPts val="0"/>
              </a:spcBef>
              <a:buNone/>
              <a:defRPr sz="1200" b="0" i="0" u="none" strike="noStrike" cap="none">
                <a:solidFill>
                  <a:schemeClr val="dk2"/>
                </a:solidFill>
                <a:latin typeface="Book Antiqua"/>
                <a:ea typeface="Book Antiqua"/>
                <a:cs typeface="Book Antiqua"/>
                <a:sym typeface="Book Antiqua"/>
              </a:defRPr>
            </a:lvl3pPr>
            <a:lvl4pPr marL="0" marR="0" lvl="3" indent="0" algn="r" rtl="0">
              <a:spcBef>
                <a:spcPts val="0"/>
              </a:spcBef>
              <a:buNone/>
              <a:defRPr sz="1200" b="0" i="0" u="none" strike="noStrike" cap="none">
                <a:solidFill>
                  <a:schemeClr val="dk2"/>
                </a:solidFill>
                <a:latin typeface="Book Antiqua"/>
                <a:ea typeface="Book Antiqua"/>
                <a:cs typeface="Book Antiqua"/>
                <a:sym typeface="Book Antiqua"/>
              </a:defRPr>
            </a:lvl4pPr>
            <a:lvl5pPr marL="0" marR="0" lvl="4" indent="0" algn="r" rtl="0">
              <a:spcBef>
                <a:spcPts val="0"/>
              </a:spcBef>
              <a:buNone/>
              <a:defRPr sz="1200" b="0" i="0" u="none" strike="noStrike" cap="none">
                <a:solidFill>
                  <a:schemeClr val="dk2"/>
                </a:solidFill>
                <a:latin typeface="Book Antiqua"/>
                <a:ea typeface="Book Antiqua"/>
                <a:cs typeface="Book Antiqua"/>
                <a:sym typeface="Book Antiqua"/>
              </a:defRPr>
            </a:lvl5pPr>
            <a:lvl6pPr marL="0" marR="0" lvl="5" indent="0" algn="r" rtl="0">
              <a:spcBef>
                <a:spcPts val="0"/>
              </a:spcBef>
              <a:buNone/>
              <a:defRPr sz="1200" b="0" i="0" u="none" strike="noStrike" cap="none">
                <a:solidFill>
                  <a:schemeClr val="dk2"/>
                </a:solidFill>
                <a:latin typeface="Book Antiqua"/>
                <a:ea typeface="Book Antiqua"/>
                <a:cs typeface="Book Antiqua"/>
                <a:sym typeface="Book Antiqua"/>
              </a:defRPr>
            </a:lvl6pPr>
            <a:lvl7pPr marL="0" marR="0" lvl="6" indent="0" algn="r" rtl="0">
              <a:spcBef>
                <a:spcPts val="0"/>
              </a:spcBef>
              <a:buNone/>
              <a:defRPr sz="1200" b="0" i="0" u="none" strike="noStrike" cap="none">
                <a:solidFill>
                  <a:schemeClr val="dk2"/>
                </a:solidFill>
                <a:latin typeface="Book Antiqua"/>
                <a:ea typeface="Book Antiqua"/>
                <a:cs typeface="Book Antiqua"/>
                <a:sym typeface="Book Antiqua"/>
              </a:defRPr>
            </a:lvl7pPr>
            <a:lvl8pPr marL="0" marR="0" lvl="7" indent="0" algn="r" rtl="0">
              <a:spcBef>
                <a:spcPts val="0"/>
              </a:spcBef>
              <a:buNone/>
              <a:defRPr sz="1200" b="0" i="0" u="none" strike="noStrike" cap="none">
                <a:solidFill>
                  <a:schemeClr val="dk2"/>
                </a:solidFill>
                <a:latin typeface="Book Antiqua"/>
                <a:ea typeface="Book Antiqua"/>
                <a:cs typeface="Book Antiqua"/>
                <a:sym typeface="Book Antiqua"/>
              </a:defRPr>
            </a:lvl8pPr>
            <a:lvl9pPr marL="0" marR="0" lvl="8" indent="0" algn="r" rtl="0">
              <a:spcBef>
                <a:spcPts val="0"/>
              </a:spcBef>
              <a:buNone/>
              <a:defRPr sz="1200" b="0" i="0" u="none" strike="noStrike" cap="none">
                <a:solidFill>
                  <a:schemeClr val="dk2"/>
                </a:solidFill>
                <a:latin typeface="Book Antiqua"/>
                <a:ea typeface="Book Antiqua"/>
                <a:cs typeface="Book Antiqua"/>
                <a:sym typeface="Book Antiqua"/>
              </a:defRPr>
            </a:lvl9pPr>
          </a:lstStyle>
          <a:p>
            <a:pPr marL="0" lvl="0" indent="0" algn="r" rtl="0">
              <a:spcBef>
                <a:spcPts val="0"/>
              </a:spcBef>
              <a:spcAft>
                <a:spcPts val="0"/>
              </a:spcAft>
              <a:buNone/>
            </a:pPr>
            <a:fld id="{00000000-1234-1234-1234-123412341234}" type="slidenum">
              <a:rPr lang="en-US"/>
              <a:t>‹#›</a:t>
            </a:fld>
            <a:endParaRPr/>
          </a:p>
        </p:txBody>
      </p:sp>
      <p:pic>
        <p:nvPicPr>
          <p:cNvPr id="10" name="Google Shape;10;p1" descr="PPT-General4.jpg"/>
          <p:cNvPicPr preferRelativeResize="0"/>
          <p:nvPr/>
        </p:nvPicPr>
        <p:blipFill rotWithShape="1">
          <a:blip r:embed="rId13">
            <a:alphaModFix/>
          </a:blip>
          <a:srcRect/>
          <a:stretch/>
        </p:blipFill>
        <p:spPr>
          <a:xfrm>
            <a:off x="0" y="0"/>
            <a:ext cx="9144000" cy="6858000"/>
          </a:xfrm>
          <a:prstGeom prst="rect">
            <a:avLst/>
          </a:prstGeom>
          <a:noFill/>
          <a:ln>
            <a:noFill/>
          </a:ln>
        </p:spPr>
      </p:pic>
      <p:pic>
        <p:nvPicPr>
          <p:cNvPr id="11" name="Google Shape;11;p1" descr="PPT-General4.jpg"/>
          <p:cNvPicPr preferRelativeResize="0"/>
          <p:nvPr/>
        </p:nvPicPr>
        <p:blipFill rotWithShape="1">
          <a:blip r:embed="rId13">
            <a:alphaModFix/>
          </a:blip>
          <a:srcRect/>
          <a:stretch/>
        </p:blipFill>
        <p:spPr>
          <a:xfrm>
            <a:off x="0" y="0"/>
            <a:ext cx="9144000" cy="6858000"/>
          </a:xfrm>
          <a:prstGeom prst="rect">
            <a:avLst/>
          </a:prstGeom>
          <a:noFill/>
          <a:ln>
            <a:noFill/>
          </a:ln>
        </p:spPr>
      </p:pic>
      <p:pic>
        <p:nvPicPr>
          <p:cNvPr id="12" name="Google Shape;12;p1" descr="PPT-General6.jpg"/>
          <p:cNvPicPr preferRelativeResize="0"/>
          <p:nvPr/>
        </p:nvPicPr>
        <p:blipFill rotWithShape="1">
          <a:blip r:embed="rId14">
            <a:alphaModFix/>
          </a:blip>
          <a:srcRect/>
          <a:stretch/>
        </p:blipFill>
        <p:spPr>
          <a:xfrm>
            <a:off x="0" y="0"/>
            <a:ext cx="9144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2"/>
          <p:cNvSpPr txBox="1">
            <a:spLocks noGrp="1"/>
          </p:cNvSpPr>
          <p:nvPr>
            <p:ph type="ctrTitle"/>
          </p:nvPr>
        </p:nvSpPr>
        <p:spPr>
          <a:xfrm>
            <a:off x="3105628" y="465270"/>
            <a:ext cx="5444279" cy="24411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solidFill>
                  <a:srgbClr val="FFFFFF"/>
                </a:solidFill>
              </a:rPr>
              <a:t>Group 7 Final Project</a:t>
            </a:r>
            <a:endParaRPr>
              <a:solidFill>
                <a:srgbClr val="FFFFFF"/>
              </a:solidFill>
            </a:endParaRPr>
          </a:p>
          <a:p>
            <a:pPr marL="0" lvl="0" indent="0" algn="l" rtl="0">
              <a:spcBef>
                <a:spcPts val="0"/>
              </a:spcBef>
              <a:spcAft>
                <a:spcPts val="0"/>
              </a:spcAft>
              <a:buClr>
                <a:schemeClr val="dk1"/>
              </a:buClr>
              <a:buSzPts val="1100"/>
              <a:buFont typeface="Arial"/>
              <a:buNone/>
            </a:pPr>
            <a:endParaRPr>
              <a:solidFill>
                <a:srgbClr val="FFFFFF"/>
              </a:solidFill>
            </a:endParaRPr>
          </a:p>
          <a:p>
            <a:pPr marL="0" lvl="0" indent="0" algn="l" rtl="0">
              <a:spcBef>
                <a:spcPts val="0"/>
              </a:spcBef>
              <a:spcAft>
                <a:spcPts val="0"/>
              </a:spcAft>
              <a:buClr>
                <a:srgbClr val="FFFFFF"/>
              </a:buClr>
              <a:buSzPts val="4000"/>
              <a:buFont typeface="Arial"/>
              <a:buNone/>
            </a:pPr>
            <a:r>
              <a:rPr lang="en-US">
                <a:solidFill>
                  <a:srgbClr val="FFFFFF"/>
                </a:solidFill>
              </a:rPr>
              <a:t>Analytical analysis of President Election</a:t>
            </a:r>
            <a:endParaRPr/>
          </a:p>
        </p:txBody>
      </p:sp>
      <p:sp>
        <p:nvSpPr>
          <p:cNvPr id="53" name="Google Shape;53;p12"/>
          <p:cNvSpPr txBox="1">
            <a:spLocks noGrp="1"/>
          </p:cNvSpPr>
          <p:nvPr>
            <p:ph type="subTitle" idx="1"/>
          </p:nvPr>
        </p:nvSpPr>
        <p:spPr>
          <a:xfrm>
            <a:off x="3105625" y="3170790"/>
            <a:ext cx="5444400" cy="32400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600"/>
              </a:spcBef>
              <a:spcAft>
                <a:spcPts val="0"/>
              </a:spcAft>
              <a:buClr>
                <a:schemeClr val="dk1"/>
              </a:buClr>
              <a:buSzPts val="1100"/>
              <a:buFont typeface="Arial"/>
              <a:buNone/>
            </a:pPr>
            <a:r>
              <a:rPr lang="en-US">
                <a:solidFill>
                  <a:srgbClr val="ECE9C6"/>
                </a:solidFill>
              </a:rPr>
              <a:t>Group Members:</a:t>
            </a:r>
            <a:endParaRPr>
              <a:solidFill>
                <a:srgbClr val="ECE9C6"/>
              </a:solidFill>
            </a:endParaRPr>
          </a:p>
          <a:p>
            <a:pPr marL="0" lvl="0" indent="0" algn="l" rtl="0">
              <a:lnSpc>
                <a:spcPct val="115000"/>
              </a:lnSpc>
              <a:spcBef>
                <a:spcPts val="600"/>
              </a:spcBef>
              <a:spcAft>
                <a:spcPts val="0"/>
              </a:spcAft>
              <a:buClr>
                <a:schemeClr val="dk1"/>
              </a:buClr>
              <a:buSzPts val="1100"/>
              <a:buFont typeface="Arial"/>
              <a:buNone/>
            </a:pPr>
            <a:r>
              <a:rPr lang="en-US">
                <a:solidFill>
                  <a:srgbClr val="ECE9C6"/>
                </a:solidFill>
              </a:rPr>
              <a:t>Sun Pil Howang</a:t>
            </a:r>
            <a:endParaRPr>
              <a:solidFill>
                <a:srgbClr val="ECE9C6"/>
              </a:solidFill>
            </a:endParaRPr>
          </a:p>
          <a:p>
            <a:pPr marL="0" lvl="0" indent="0" algn="l" rtl="0">
              <a:lnSpc>
                <a:spcPct val="115000"/>
              </a:lnSpc>
              <a:spcBef>
                <a:spcPts val="600"/>
              </a:spcBef>
              <a:spcAft>
                <a:spcPts val="0"/>
              </a:spcAft>
              <a:buClr>
                <a:schemeClr val="dk1"/>
              </a:buClr>
              <a:buSzPts val="1100"/>
              <a:buFont typeface="Arial"/>
              <a:buNone/>
            </a:pPr>
            <a:r>
              <a:rPr lang="en-US"/>
              <a:t>Chengkai </a:t>
            </a:r>
            <a:r>
              <a:rPr lang="en-US">
                <a:solidFill>
                  <a:srgbClr val="ECE9C6"/>
                </a:solidFill>
              </a:rPr>
              <a:t>Ji</a:t>
            </a:r>
            <a:endParaRPr>
              <a:solidFill>
                <a:srgbClr val="ECE9C6"/>
              </a:solidFill>
            </a:endParaRPr>
          </a:p>
          <a:p>
            <a:pPr marL="0" lvl="0" indent="0" algn="l" rtl="0">
              <a:lnSpc>
                <a:spcPct val="115000"/>
              </a:lnSpc>
              <a:spcBef>
                <a:spcPts val="600"/>
              </a:spcBef>
              <a:spcAft>
                <a:spcPts val="0"/>
              </a:spcAft>
              <a:buClr>
                <a:schemeClr val="dk1"/>
              </a:buClr>
              <a:buSzPts val="1100"/>
              <a:buFont typeface="Arial"/>
              <a:buNone/>
            </a:pPr>
            <a:r>
              <a:rPr lang="en-US">
                <a:solidFill>
                  <a:srgbClr val="ECE9C6"/>
                </a:solidFill>
              </a:rPr>
              <a:t>Hrolfur Sveinsson</a:t>
            </a:r>
            <a:endParaRPr>
              <a:solidFill>
                <a:srgbClr val="ECE9C6"/>
              </a:solidFill>
            </a:endParaRPr>
          </a:p>
          <a:p>
            <a:pPr marL="0" lvl="0" indent="0" algn="l" rtl="0">
              <a:lnSpc>
                <a:spcPct val="115000"/>
              </a:lnSpc>
              <a:spcBef>
                <a:spcPts val="600"/>
              </a:spcBef>
              <a:spcAft>
                <a:spcPts val="0"/>
              </a:spcAft>
              <a:buClr>
                <a:schemeClr val="dk1"/>
              </a:buClr>
              <a:buSzPts val="1100"/>
              <a:buFont typeface="Arial"/>
              <a:buNone/>
            </a:pPr>
            <a:r>
              <a:rPr lang="en-US">
                <a:solidFill>
                  <a:srgbClr val="ECE9C6"/>
                </a:solidFill>
              </a:rPr>
              <a:t>Peijia Wu</a:t>
            </a:r>
            <a:endParaRPr>
              <a:solidFill>
                <a:srgbClr val="ECE9C6"/>
              </a:solidFill>
            </a:endParaRPr>
          </a:p>
          <a:p>
            <a:pPr marL="0" lvl="0" indent="0" algn="l" rtl="0">
              <a:lnSpc>
                <a:spcPct val="115000"/>
              </a:lnSpc>
              <a:spcBef>
                <a:spcPts val="600"/>
              </a:spcBef>
              <a:spcAft>
                <a:spcPts val="0"/>
              </a:spcAft>
              <a:buClr>
                <a:schemeClr val="dk1"/>
              </a:buClr>
              <a:buSzPts val="1100"/>
              <a:buFont typeface="Arial"/>
              <a:buNone/>
            </a:pPr>
            <a:r>
              <a:rPr lang="en-US">
                <a:solidFill>
                  <a:srgbClr val="ECE9C6"/>
                </a:solidFill>
              </a:rPr>
              <a:t>Yihang Zhao</a:t>
            </a:r>
            <a:endParaRPr>
              <a:solidFill>
                <a:srgbClr val="ECE9C6"/>
              </a:solidFill>
            </a:endParaRPr>
          </a:p>
          <a:p>
            <a:pPr marL="0" lvl="0" indent="0" algn="l" rtl="0">
              <a:spcBef>
                <a:spcPts val="0"/>
              </a:spcBef>
              <a:spcAft>
                <a:spcPts val="0"/>
              </a:spcAft>
              <a:buSzPts val="2400"/>
              <a:buNone/>
            </a:pPr>
            <a:endParaRPr sz="4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1518300" y="706550"/>
            <a:ext cx="1742100" cy="533700"/>
          </a:xfrm>
          <a:prstGeom prst="rect">
            <a:avLst/>
          </a:prstGeom>
        </p:spPr>
        <p:txBody>
          <a:bodyPr spcFirstLastPara="1" wrap="square" lIns="91425" tIns="45700" rIns="91425" bIns="45700" anchor="t" anchorCtr="0">
            <a:noAutofit/>
          </a:bodyPr>
          <a:lstStyle/>
          <a:p>
            <a:pPr marL="0" marR="38100" lvl="0" indent="0" algn="l" rtl="0">
              <a:lnSpc>
                <a:spcPct val="128571"/>
              </a:lnSpc>
              <a:spcBef>
                <a:spcPts val="0"/>
              </a:spcBef>
              <a:spcAft>
                <a:spcPts val="0"/>
              </a:spcAft>
              <a:buNone/>
            </a:pPr>
            <a:r>
              <a:rPr lang="en-US" sz="2100" b="0">
                <a:solidFill>
                  <a:srgbClr val="202124"/>
                </a:solidFill>
              </a:rPr>
              <a:t>Democrats</a:t>
            </a:r>
            <a:endParaRPr/>
          </a:p>
        </p:txBody>
      </p:sp>
      <p:pic>
        <p:nvPicPr>
          <p:cNvPr id="117" name="Google Shape;117;p21"/>
          <p:cNvPicPr preferRelativeResize="0"/>
          <p:nvPr/>
        </p:nvPicPr>
        <p:blipFill>
          <a:blip r:embed="rId3">
            <a:alphaModFix/>
          </a:blip>
          <a:stretch>
            <a:fillRect/>
          </a:stretch>
        </p:blipFill>
        <p:spPr>
          <a:xfrm>
            <a:off x="206700" y="1356875"/>
            <a:ext cx="4365301" cy="3585075"/>
          </a:xfrm>
          <a:prstGeom prst="rect">
            <a:avLst/>
          </a:prstGeom>
          <a:noFill/>
          <a:ln>
            <a:noFill/>
          </a:ln>
        </p:spPr>
      </p:pic>
      <p:pic>
        <p:nvPicPr>
          <p:cNvPr id="118" name="Google Shape;118;p21"/>
          <p:cNvPicPr preferRelativeResize="0"/>
          <p:nvPr/>
        </p:nvPicPr>
        <p:blipFill>
          <a:blip r:embed="rId4">
            <a:alphaModFix/>
          </a:blip>
          <a:stretch>
            <a:fillRect/>
          </a:stretch>
        </p:blipFill>
        <p:spPr>
          <a:xfrm>
            <a:off x="4572001" y="1410638"/>
            <a:ext cx="4267200" cy="4036718"/>
          </a:xfrm>
          <a:prstGeom prst="rect">
            <a:avLst/>
          </a:prstGeom>
          <a:noFill/>
          <a:ln>
            <a:noFill/>
          </a:ln>
        </p:spPr>
      </p:pic>
      <p:sp>
        <p:nvSpPr>
          <p:cNvPr id="119" name="Google Shape;119;p21"/>
          <p:cNvSpPr txBox="1"/>
          <p:nvPr/>
        </p:nvSpPr>
        <p:spPr>
          <a:xfrm>
            <a:off x="5775450" y="706550"/>
            <a:ext cx="1860300" cy="533700"/>
          </a:xfrm>
          <a:prstGeom prst="rect">
            <a:avLst/>
          </a:prstGeom>
          <a:noFill/>
          <a:ln>
            <a:noFill/>
          </a:ln>
        </p:spPr>
        <p:txBody>
          <a:bodyPr spcFirstLastPara="1" wrap="square" lIns="91425" tIns="91425" rIns="91425" bIns="91425" anchor="t" anchorCtr="0">
            <a:noAutofit/>
          </a:bodyPr>
          <a:lstStyle/>
          <a:p>
            <a:pPr marL="0" marR="38100" lvl="0" indent="0" algn="l" rtl="0">
              <a:lnSpc>
                <a:spcPct val="128571"/>
              </a:lnSpc>
              <a:spcBef>
                <a:spcPts val="0"/>
              </a:spcBef>
              <a:spcAft>
                <a:spcPts val="0"/>
              </a:spcAft>
              <a:buClr>
                <a:schemeClr val="dk1"/>
              </a:buClr>
              <a:buSzPts val="1100"/>
              <a:buFont typeface="Arial"/>
              <a:buNone/>
            </a:pPr>
            <a:r>
              <a:rPr lang="en-US" sz="2100">
                <a:solidFill>
                  <a:srgbClr val="202124"/>
                </a:solidFill>
              </a:rPr>
              <a:t>Republicans</a:t>
            </a:r>
            <a:endParaRPr sz="2100">
              <a:solidFill>
                <a:srgbClr val="202124"/>
              </a:solidFill>
            </a:endParaRPr>
          </a:p>
          <a:p>
            <a:pPr marL="0" lvl="0" indent="0" algn="l" rtl="0">
              <a:spcBef>
                <a:spcPts val="0"/>
              </a:spcBef>
              <a:spcAft>
                <a:spcPts val="0"/>
              </a:spcAft>
              <a:buNone/>
            </a:pPr>
            <a:endParaRPr/>
          </a:p>
        </p:txBody>
      </p:sp>
      <p:sp>
        <p:nvSpPr>
          <p:cNvPr id="120" name="Google Shape;120;p21"/>
          <p:cNvSpPr txBox="1"/>
          <p:nvPr/>
        </p:nvSpPr>
        <p:spPr>
          <a:xfrm>
            <a:off x="3908550" y="706550"/>
            <a:ext cx="1326900" cy="5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t>2020</a:t>
            </a:r>
            <a:endParaRPr sz="2500"/>
          </a:p>
        </p:txBody>
      </p:sp>
      <p:pic>
        <p:nvPicPr>
          <p:cNvPr id="121" name="Google Shape;121;p21"/>
          <p:cNvPicPr preferRelativeResize="0"/>
          <p:nvPr/>
        </p:nvPicPr>
        <p:blipFill>
          <a:blip r:embed="rId5">
            <a:alphaModFix/>
          </a:blip>
          <a:stretch>
            <a:fillRect/>
          </a:stretch>
        </p:blipFill>
        <p:spPr>
          <a:xfrm>
            <a:off x="2036062" y="5519575"/>
            <a:ext cx="5071875" cy="1338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1518300" y="706550"/>
            <a:ext cx="1742100" cy="533700"/>
          </a:xfrm>
          <a:prstGeom prst="rect">
            <a:avLst/>
          </a:prstGeom>
        </p:spPr>
        <p:txBody>
          <a:bodyPr spcFirstLastPara="1" wrap="square" lIns="91425" tIns="45700" rIns="91425" bIns="45700" anchor="t" anchorCtr="0">
            <a:noAutofit/>
          </a:bodyPr>
          <a:lstStyle/>
          <a:p>
            <a:pPr marL="0" marR="38100" lvl="0" indent="0" algn="l" rtl="0">
              <a:lnSpc>
                <a:spcPct val="128571"/>
              </a:lnSpc>
              <a:spcBef>
                <a:spcPts val="0"/>
              </a:spcBef>
              <a:spcAft>
                <a:spcPts val="0"/>
              </a:spcAft>
              <a:buNone/>
            </a:pPr>
            <a:r>
              <a:rPr lang="en-US" sz="2100" b="0">
                <a:solidFill>
                  <a:srgbClr val="202124"/>
                </a:solidFill>
              </a:rPr>
              <a:t>Democrats</a:t>
            </a:r>
            <a:endParaRPr/>
          </a:p>
        </p:txBody>
      </p:sp>
      <p:sp>
        <p:nvSpPr>
          <p:cNvPr id="127" name="Google Shape;127;p22"/>
          <p:cNvSpPr txBox="1"/>
          <p:nvPr/>
        </p:nvSpPr>
        <p:spPr>
          <a:xfrm>
            <a:off x="5775450" y="706550"/>
            <a:ext cx="1860300" cy="533700"/>
          </a:xfrm>
          <a:prstGeom prst="rect">
            <a:avLst/>
          </a:prstGeom>
          <a:noFill/>
          <a:ln>
            <a:noFill/>
          </a:ln>
        </p:spPr>
        <p:txBody>
          <a:bodyPr spcFirstLastPara="1" wrap="square" lIns="91425" tIns="91425" rIns="91425" bIns="91425" anchor="t" anchorCtr="0">
            <a:noAutofit/>
          </a:bodyPr>
          <a:lstStyle/>
          <a:p>
            <a:pPr marL="0" marR="38100" lvl="0" indent="0" algn="l" rtl="0">
              <a:lnSpc>
                <a:spcPct val="128571"/>
              </a:lnSpc>
              <a:spcBef>
                <a:spcPts val="0"/>
              </a:spcBef>
              <a:spcAft>
                <a:spcPts val="0"/>
              </a:spcAft>
              <a:buNone/>
            </a:pPr>
            <a:r>
              <a:rPr lang="en-US" sz="2100">
                <a:solidFill>
                  <a:srgbClr val="202124"/>
                </a:solidFill>
              </a:rPr>
              <a:t>Republicans</a:t>
            </a:r>
            <a:endParaRPr sz="2100">
              <a:solidFill>
                <a:srgbClr val="202124"/>
              </a:solidFill>
            </a:endParaRPr>
          </a:p>
          <a:p>
            <a:pPr marL="0" lvl="0" indent="0" algn="l" rtl="0">
              <a:spcBef>
                <a:spcPts val="0"/>
              </a:spcBef>
              <a:spcAft>
                <a:spcPts val="0"/>
              </a:spcAft>
              <a:buNone/>
            </a:pPr>
            <a:endParaRPr/>
          </a:p>
        </p:txBody>
      </p:sp>
      <p:sp>
        <p:nvSpPr>
          <p:cNvPr id="128" name="Google Shape;128;p22"/>
          <p:cNvSpPr txBox="1"/>
          <p:nvPr/>
        </p:nvSpPr>
        <p:spPr>
          <a:xfrm>
            <a:off x="3908550" y="706550"/>
            <a:ext cx="1326900" cy="5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t>2016</a:t>
            </a:r>
            <a:endParaRPr sz="2500"/>
          </a:p>
        </p:txBody>
      </p:sp>
      <p:pic>
        <p:nvPicPr>
          <p:cNvPr id="129" name="Google Shape;129;p22"/>
          <p:cNvPicPr preferRelativeResize="0"/>
          <p:nvPr/>
        </p:nvPicPr>
        <p:blipFill>
          <a:blip r:embed="rId3">
            <a:alphaModFix/>
          </a:blip>
          <a:stretch>
            <a:fillRect/>
          </a:stretch>
        </p:blipFill>
        <p:spPr>
          <a:xfrm>
            <a:off x="276700" y="1784025"/>
            <a:ext cx="4225301" cy="3458199"/>
          </a:xfrm>
          <a:prstGeom prst="rect">
            <a:avLst/>
          </a:prstGeom>
          <a:noFill/>
          <a:ln>
            <a:noFill/>
          </a:ln>
        </p:spPr>
      </p:pic>
      <p:pic>
        <p:nvPicPr>
          <p:cNvPr id="130" name="Google Shape;130;p22"/>
          <p:cNvPicPr preferRelativeResize="0"/>
          <p:nvPr/>
        </p:nvPicPr>
        <p:blipFill>
          <a:blip r:embed="rId4">
            <a:alphaModFix/>
          </a:blip>
          <a:stretch>
            <a:fillRect/>
          </a:stretch>
        </p:blipFill>
        <p:spPr>
          <a:xfrm>
            <a:off x="4654401" y="1392650"/>
            <a:ext cx="4337199" cy="3750743"/>
          </a:xfrm>
          <a:prstGeom prst="rect">
            <a:avLst/>
          </a:prstGeom>
          <a:noFill/>
          <a:ln>
            <a:noFill/>
          </a:ln>
        </p:spPr>
      </p:pic>
      <p:pic>
        <p:nvPicPr>
          <p:cNvPr id="131" name="Google Shape;131;p22"/>
          <p:cNvPicPr preferRelativeResize="0"/>
          <p:nvPr/>
        </p:nvPicPr>
        <p:blipFill>
          <a:blip r:embed="rId5">
            <a:alphaModFix/>
          </a:blip>
          <a:stretch>
            <a:fillRect/>
          </a:stretch>
        </p:blipFill>
        <p:spPr>
          <a:xfrm>
            <a:off x="1518300" y="5509631"/>
            <a:ext cx="6007075" cy="13483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23"/>
          <p:cNvPicPr preferRelativeResize="0"/>
          <p:nvPr/>
        </p:nvPicPr>
        <p:blipFill>
          <a:blip r:embed="rId3">
            <a:alphaModFix/>
          </a:blip>
          <a:stretch>
            <a:fillRect/>
          </a:stretch>
        </p:blipFill>
        <p:spPr>
          <a:xfrm>
            <a:off x="276425" y="1756474"/>
            <a:ext cx="4564574" cy="3345050"/>
          </a:xfrm>
          <a:prstGeom prst="rect">
            <a:avLst/>
          </a:prstGeom>
          <a:noFill/>
          <a:ln>
            <a:noFill/>
          </a:ln>
        </p:spPr>
      </p:pic>
      <p:pic>
        <p:nvPicPr>
          <p:cNvPr id="137" name="Google Shape;137;p23"/>
          <p:cNvPicPr preferRelativeResize="0"/>
          <p:nvPr/>
        </p:nvPicPr>
        <p:blipFill>
          <a:blip r:embed="rId4">
            <a:alphaModFix/>
          </a:blip>
          <a:stretch>
            <a:fillRect/>
          </a:stretch>
        </p:blipFill>
        <p:spPr>
          <a:xfrm>
            <a:off x="4841000" y="1785812"/>
            <a:ext cx="4236850" cy="3286375"/>
          </a:xfrm>
          <a:prstGeom prst="rect">
            <a:avLst/>
          </a:prstGeom>
          <a:noFill/>
          <a:ln>
            <a:noFill/>
          </a:ln>
        </p:spPr>
      </p:pic>
      <p:sp>
        <p:nvSpPr>
          <p:cNvPr id="138" name="Google Shape;138;p23"/>
          <p:cNvSpPr txBox="1"/>
          <p:nvPr/>
        </p:nvSpPr>
        <p:spPr>
          <a:xfrm>
            <a:off x="6326875" y="607350"/>
            <a:ext cx="1265100" cy="97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t>2016</a:t>
            </a:r>
            <a:endParaRPr sz="2800"/>
          </a:p>
        </p:txBody>
      </p:sp>
      <p:sp>
        <p:nvSpPr>
          <p:cNvPr id="139" name="Google Shape;139;p23"/>
          <p:cNvSpPr txBox="1"/>
          <p:nvPr/>
        </p:nvSpPr>
        <p:spPr>
          <a:xfrm>
            <a:off x="1926163" y="607350"/>
            <a:ext cx="12651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t>2020</a:t>
            </a:r>
            <a:endParaRPr sz="4000"/>
          </a:p>
        </p:txBody>
      </p:sp>
      <p:pic>
        <p:nvPicPr>
          <p:cNvPr id="140" name="Google Shape;140;p23"/>
          <p:cNvPicPr preferRelativeResize="0"/>
          <p:nvPr/>
        </p:nvPicPr>
        <p:blipFill>
          <a:blip r:embed="rId5">
            <a:alphaModFix/>
          </a:blip>
          <a:stretch>
            <a:fillRect/>
          </a:stretch>
        </p:blipFill>
        <p:spPr>
          <a:xfrm>
            <a:off x="2337825" y="5519575"/>
            <a:ext cx="4305550" cy="1338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p:nvPr/>
        </p:nvSpPr>
        <p:spPr>
          <a:xfrm>
            <a:off x="246000" y="818500"/>
            <a:ext cx="8652000" cy="107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a:solidFill>
                  <a:srgbClr val="3F3F3F"/>
                </a:solidFill>
              </a:rPr>
              <a:t>Analytical Questions and Findings</a:t>
            </a:r>
            <a:endParaRPr/>
          </a:p>
        </p:txBody>
      </p:sp>
      <p:sp>
        <p:nvSpPr>
          <p:cNvPr id="146" name="Google Shape;146;p24"/>
          <p:cNvSpPr txBox="1"/>
          <p:nvPr/>
        </p:nvSpPr>
        <p:spPr>
          <a:xfrm>
            <a:off x="793700" y="2133050"/>
            <a:ext cx="7317000" cy="236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Which state contributed the most to Joe Biden, and which state contributed the most to Donald Trump in 2020?</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5"/>
          <p:cNvPicPr preferRelativeResize="0"/>
          <p:nvPr/>
        </p:nvPicPr>
        <p:blipFill>
          <a:blip r:embed="rId3">
            <a:alphaModFix/>
          </a:blip>
          <a:stretch>
            <a:fillRect/>
          </a:stretch>
        </p:blipFill>
        <p:spPr>
          <a:xfrm>
            <a:off x="0" y="2319075"/>
            <a:ext cx="5232625" cy="3241750"/>
          </a:xfrm>
          <a:prstGeom prst="rect">
            <a:avLst/>
          </a:prstGeom>
          <a:noFill/>
          <a:ln>
            <a:noFill/>
          </a:ln>
        </p:spPr>
      </p:pic>
      <p:pic>
        <p:nvPicPr>
          <p:cNvPr id="152" name="Google Shape;152;p25"/>
          <p:cNvPicPr preferRelativeResize="0"/>
          <p:nvPr/>
        </p:nvPicPr>
        <p:blipFill>
          <a:blip r:embed="rId4">
            <a:alphaModFix/>
          </a:blip>
          <a:stretch>
            <a:fillRect/>
          </a:stretch>
        </p:blipFill>
        <p:spPr>
          <a:xfrm>
            <a:off x="4485526" y="152400"/>
            <a:ext cx="4506075" cy="2799149"/>
          </a:xfrm>
          <a:prstGeom prst="rect">
            <a:avLst/>
          </a:prstGeom>
          <a:noFill/>
          <a:ln>
            <a:noFill/>
          </a:ln>
        </p:spPr>
      </p:pic>
      <p:sp>
        <p:nvSpPr>
          <p:cNvPr id="153" name="Google Shape;153;p25"/>
          <p:cNvSpPr txBox="1">
            <a:spLocks noGrp="1"/>
          </p:cNvSpPr>
          <p:nvPr>
            <p:ph type="title"/>
          </p:nvPr>
        </p:nvSpPr>
        <p:spPr>
          <a:xfrm>
            <a:off x="67325" y="1698650"/>
            <a:ext cx="1742100" cy="533700"/>
          </a:xfrm>
          <a:prstGeom prst="rect">
            <a:avLst/>
          </a:prstGeom>
        </p:spPr>
        <p:txBody>
          <a:bodyPr spcFirstLastPara="1" wrap="square" lIns="91425" tIns="45700" rIns="91425" bIns="45700" anchor="t" anchorCtr="0">
            <a:noAutofit/>
          </a:bodyPr>
          <a:lstStyle/>
          <a:p>
            <a:pPr marL="0" marR="38100" lvl="0" indent="0" algn="l" rtl="0">
              <a:lnSpc>
                <a:spcPct val="128571"/>
              </a:lnSpc>
              <a:spcBef>
                <a:spcPts val="0"/>
              </a:spcBef>
              <a:spcAft>
                <a:spcPts val="0"/>
              </a:spcAft>
              <a:buNone/>
            </a:pPr>
            <a:r>
              <a:rPr lang="en-US" sz="2100" b="0">
                <a:solidFill>
                  <a:srgbClr val="202124"/>
                </a:solidFill>
              </a:rPr>
              <a:t>Democrats</a:t>
            </a:r>
            <a:endParaRPr/>
          </a:p>
        </p:txBody>
      </p:sp>
      <p:sp>
        <p:nvSpPr>
          <p:cNvPr id="154" name="Google Shape;154;p25"/>
          <p:cNvSpPr txBox="1"/>
          <p:nvPr/>
        </p:nvSpPr>
        <p:spPr>
          <a:xfrm>
            <a:off x="7065200" y="3038350"/>
            <a:ext cx="1860300" cy="533700"/>
          </a:xfrm>
          <a:prstGeom prst="rect">
            <a:avLst/>
          </a:prstGeom>
          <a:noFill/>
          <a:ln>
            <a:noFill/>
          </a:ln>
        </p:spPr>
        <p:txBody>
          <a:bodyPr spcFirstLastPara="1" wrap="square" lIns="91425" tIns="91425" rIns="91425" bIns="91425" anchor="t" anchorCtr="0">
            <a:noAutofit/>
          </a:bodyPr>
          <a:lstStyle/>
          <a:p>
            <a:pPr marL="0" marR="38100" lvl="0" indent="0" algn="l" rtl="0">
              <a:lnSpc>
                <a:spcPct val="128571"/>
              </a:lnSpc>
              <a:spcBef>
                <a:spcPts val="0"/>
              </a:spcBef>
              <a:spcAft>
                <a:spcPts val="0"/>
              </a:spcAft>
              <a:buNone/>
            </a:pPr>
            <a:r>
              <a:rPr lang="en-US" sz="2100">
                <a:solidFill>
                  <a:srgbClr val="202124"/>
                </a:solidFill>
              </a:rPr>
              <a:t>Republicans</a:t>
            </a:r>
            <a:endParaRPr sz="2100">
              <a:solidFill>
                <a:srgbClr val="202124"/>
              </a:solidFill>
            </a:endParaRPr>
          </a:p>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title"/>
          </p:nvPr>
        </p:nvSpPr>
        <p:spPr>
          <a:xfrm>
            <a:off x="2615845" y="2318775"/>
            <a:ext cx="3912300" cy="1054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title"/>
          </p:nvPr>
        </p:nvSpPr>
        <p:spPr>
          <a:xfrm>
            <a:off x="661390" y="193156"/>
            <a:ext cx="7756200" cy="105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3F3F3F"/>
              </a:buClr>
              <a:buSzPts val="4000"/>
              <a:buFont typeface="Arial"/>
              <a:buNone/>
            </a:pPr>
            <a:r>
              <a:rPr lang="en-US"/>
              <a:t>Project and Data</a:t>
            </a:r>
            <a:endParaRPr/>
          </a:p>
        </p:txBody>
      </p:sp>
      <p:pic>
        <p:nvPicPr>
          <p:cNvPr id="59" name="Google Shape;59;p13"/>
          <p:cNvPicPr preferRelativeResize="0"/>
          <p:nvPr/>
        </p:nvPicPr>
        <p:blipFill>
          <a:blip r:embed="rId3">
            <a:alphaModFix/>
          </a:blip>
          <a:stretch>
            <a:fillRect/>
          </a:stretch>
        </p:blipFill>
        <p:spPr>
          <a:xfrm>
            <a:off x="661400" y="2519550"/>
            <a:ext cx="3124265" cy="1054200"/>
          </a:xfrm>
          <a:prstGeom prst="rect">
            <a:avLst/>
          </a:prstGeom>
          <a:noFill/>
          <a:ln>
            <a:noFill/>
          </a:ln>
        </p:spPr>
      </p:pic>
      <p:pic>
        <p:nvPicPr>
          <p:cNvPr id="60" name="Google Shape;60;p13"/>
          <p:cNvPicPr preferRelativeResize="0"/>
          <p:nvPr/>
        </p:nvPicPr>
        <p:blipFill>
          <a:blip r:embed="rId4">
            <a:alphaModFix/>
          </a:blip>
          <a:stretch>
            <a:fillRect/>
          </a:stretch>
        </p:blipFill>
        <p:spPr>
          <a:xfrm>
            <a:off x="4662100" y="863181"/>
            <a:ext cx="3755508" cy="53058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661390" y="193156"/>
            <a:ext cx="7756200" cy="105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3F3F3F"/>
              </a:buClr>
              <a:buSzPts val="4000"/>
              <a:buFont typeface="Arial"/>
              <a:buNone/>
            </a:pPr>
            <a:r>
              <a:rPr lang="en-US"/>
              <a:t>Project and Data</a:t>
            </a:r>
            <a:endParaRPr/>
          </a:p>
        </p:txBody>
      </p:sp>
      <p:pic>
        <p:nvPicPr>
          <p:cNvPr id="66" name="Google Shape;66;p14"/>
          <p:cNvPicPr preferRelativeResize="0"/>
          <p:nvPr/>
        </p:nvPicPr>
        <p:blipFill>
          <a:blip r:embed="rId3">
            <a:alphaModFix/>
          </a:blip>
          <a:stretch>
            <a:fillRect/>
          </a:stretch>
        </p:blipFill>
        <p:spPr>
          <a:xfrm>
            <a:off x="263825" y="1159575"/>
            <a:ext cx="3282250" cy="3200200"/>
          </a:xfrm>
          <a:prstGeom prst="rect">
            <a:avLst/>
          </a:prstGeom>
          <a:noFill/>
          <a:ln>
            <a:noFill/>
          </a:ln>
        </p:spPr>
      </p:pic>
      <p:sp>
        <p:nvSpPr>
          <p:cNvPr id="67" name="Google Shape;67;p14"/>
          <p:cNvSpPr txBox="1"/>
          <p:nvPr/>
        </p:nvSpPr>
        <p:spPr>
          <a:xfrm>
            <a:off x="4406325" y="1247350"/>
            <a:ext cx="4273800" cy="419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marL="0" lvl="0" indent="0" algn="l" rtl="0">
              <a:spcBef>
                <a:spcPts val="0"/>
              </a:spcBef>
              <a:spcAft>
                <a:spcPts val="0"/>
              </a:spcAft>
              <a:buNone/>
            </a:pP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US" sz="2200">
                <a:latin typeface="Times New Roman"/>
                <a:ea typeface="Times New Roman"/>
                <a:cs typeface="Times New Roman"/>
                <a:sym typeface="Times New Roman"/>
              </a:rPr>
              <a:t>Delete columns</a:t>
            </a:r>
            <a:endParaRPr sz="2200">
              <a:latin typeface="Times New Roman"/>
              <a:ea typeface="Times New Roman"/>
              <a:cs typeface="Times New Roman"/>
              <a:sym typeface="Times New Roman"/>
            </a:endParaRPr>
          </a:p>
          <a:p>
            <a:pPr marL="457200" lvl="0" indent="0" algn="l" rtl="0">
              <a:spcBef>
                <a:spcPts val="0"/>
              </a:spcBef>
              <a:spcAft>
                <a:spcPts val="0"/>
              </a:spcAft>
              <a:buNone/>
            </a:pP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US" sz="2200">
                <a:latin typeface="Times New Roman"/>
                <a:ea typeface="Times New Roman"/>
                <a:cs typeface="Times New Roman"/>
                <a:sym typeface="Times New Roman"/>
              </a:rPr>
              <a:t>Rename columns</a:t>
            </a:r>
            <a:endParaRPr sz="2200">
              <a:latin typeface="Times New Roman"/>
              <a:ea typeface="Times New Roman"/>
              <a:cs typeface="Times New Roman"/>
              <a:sym typeface="Times New Roman"/>
            </a:endParaRPr>
          </a:p>
          <a:p>
            <a:pPr marL="457200" lvl="0" indent="0" algn="l" rtl="0">
              <a:spcBef>
                <a:spcPts val="0"/>
              </a:spcBef>
              <a:spcAft>
                <a:spcPts val="0"/>
              </a:spcAft>
              <a:buNone/>
            </a:pP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US" sz="2200">
                <a:latin typeface="Times New Roman"/>
                <a:ea typeface="Times New Roman"/>
                <a:cs typeface="Times New Roman"/>
                <a:sym typeface="Times New Roman"/>
              </a:rPr>
              <a:t>Join tables</a:t>
            </a:r>
            <a:endParaRPr sz="2200">
              <a:latin typeface="Times New Roman"/>
              <a:ea typeface="Times New Roman"/>
              <a:cs typeface="Times New Roman"/>
              <a:sym typeface="Times New Roman"/>
            </a:endParaRPr>
          </a:p>
          <a:p>
            <a:pPr marL="457200" lvl="0" indent="0" algn="l" rtl="0">
              <a:spcBef>
                <a:spcPts val="0"/>
              </a:spcBef>
              <a:spcAft>
                <a:spcPts val="0"/>
              </a:spcAft>
              <a:buNone/>
            </a:pP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US" sz="2200">
                <a:latin typeface="Times New Roman"/>
                <a:ea typeface="Times New Roman"/>
                <a:cs typeface="Times New Roman"/>
                <a:sym typeface="Times New Roman"/>
              </a:rPr>
              <a:t>Union 2016 and 2020</a:t>
            </a:r>
            <a:endParaRPr sz="2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5"/>
          <p:cNvPicPr preferRelativeResize="0"/>
          <p:nvPr/>
        </p:nvPicPr>
        <p:blipFill rotWithShape="1">
          <a:blip r:embed="rId3">
            <a:alphaModFix/>
          </a:blip>
          <a:srcRect l="49967" t="1719" r="2969" b="1107"/>
          <a:stretch/>
        </p:blipFill>
        <p:spPr>
          <a:xfrm>
            <a:off x="3760325" y="245163"/>
            <a:ext cx="2898926" cy="6367674"/>
          </a:xfrm>
          <a:prstGeom prst="rect">
            <a:avLst/>
          </a:prstGeom>
          <a:noFill/>
          <a:ln>
            <a:noFill/>
          </a:ln>
        </p:spPr>
      </p:pic>
      <p:pic>
        <p:nvPicPr>
          <p:cNvPr id="73" name="Google Shape;73;p15"/>
          <p:cNvPicPr preferRelativeResize="0"/>
          <p:nvPr/>
        </p:nvPicPr>
        <p:blipFill rotWithShape="1">
          <a:blip r:embed="rId3">
            <a:alphaModFix/>
          </a:blip>
          <a:srcRect l="1561" t="1465" r="63745" b="55816"/>
          <a:stretch/>
        </p:blipFill>
        <p:spPr>
          <a:xfrm>
            <a:off x="596375" y="1308650"/>
            <a:ext cx="2313925" cy="3031450"/>
          </a:xfrm>
          <a:prstGeom prst="rect">
            <a:avLst/>
          </a:prstGeom>
          <a:noFill/>
          <a:ln>
            <a:noFill/>
          </a:ln>
        </p:spPr>
      </p:pic>
      <p:sp>
        <p:nvSpPr>
          <p:cNvPr id="74" name="Google Shape;74;p15"/>
          <p:cNvSpPr/>
          <p:nvPr/>
        </p:nvSpPr>
        <p:spPr>
          <a:xfrm>
            <a:off x="7083275" y="960775"/>
            <a:ext cx="1557000" cy="563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imes New Roman"/>
                <a:ea typeface="Times New Roman"/>
                <a:cs typeface="Times New Roman"/>
                <a:sym typeface="Times New Roman"/>
              </a:rPr>
              <a:t>Date</a:t>
            </a:r>
            <a:endParaRPr sz="2000">
              <a:latin typeface="Times New Roman"/>
              <a:ea typeface="Times New Roman"/>
              <a:cs typeface="Times New Roman"/>
              <a:sym typeface="Times New Roman"/>
            </a:endParaRPr>
          </a:p>
        </p:txBody>
      </p:sp>
      <p:sp>
        <p:nvSpPr>
          <p:cNvPr id="75" name="Google Shape;75;p15"/>
          <p:cNvSpPr/>
          <p:nvPr/>
        </p:nvSpPr>
        <p:spPr>
          <a:xfrm>
            <a:off x="7083275" y="2339000"/>
            <a:ext cx="1557000" cy="563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imes New Roman"/>
                <a:ea typeface="Times New Roman"/>
                <a:cs typeface="Times New Roman"/>
                <a:sym typeface="Times New Roman"/>
              </a:rPr>
              <a:t>Committee</a:t>
            </a:r>
            <a:endParaRPr sz="2000">
              <a:latin typeface="Times New Roman"/>
              <a:ea typeface="Times New Roman"/>
              <a:cs typeface="Times New Roman"/>
              <a:sym typeface="Times New Roman"/>
            </a:endParaRPr>
          </a:p>
        </p:txBody>
      </p:sp>
      <p:sp>
        <p:nvSpPr>
          <p:cNvPr id="76" name="Google Shape;76;p15"/>
          <p:cNvSpPr/>
          <p:nvPr/>
        </p:nvSpPr>
        <p:spPr>
          <a:xfrm>
            <a:off x="7083275" y="3916025"/>
            <a:ext cx="1557000" cy="563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imes New Roman"/>
                <a:ea typeface="Times New Roman"/>
                <a:cs typeface="Times New Roman"/>
                <a:sym typeface="Times New Roman"/>
              </a:rPr>
              <a:t>Candidate</a:t>
            </a:r>
            <a:endParaRPr sz="2000">
              <a:latin typeface="Times New Roman"/>
              <a:ea typeface="Times New Roman"/>
              <a:cs typeface="Times New Roman"/>
              <a:sym typeface="Times New Roman"/>
            </a:endParaRPr>
          </a:p>
        </p:txBody>
      </p:sp>
      <p:sp>
        <p:nvSpPr>
          <p:cNvPr id="77" name="Google Shape;77;p15"/>
          <p:cNvSpPr/>
          <p:nvPr/>
        </p:nvSpPr>
        <p:spPr>
          <a:xfrm>
            <a:off x="7083275" y="5194850"/>
            <a:ext cx="1557000" cy="5631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imes New Roman"/>
                <a:ea typeface="Times New Roman"/>
                <a:cs typeface="Times New Roman"/>
                <a:sym typeface="Times New Roman"/>
              </a:rPr>
              <a:t>Contribution</a:t>
            </a:r>
            <a:endParaRPr sz="2000">
              <a:latin typeface="Times New Roman"/>
              <a:ea typeface="Times New Roman"/>
              <a:cs typeface="Times New Roman"/>
              <a:sym typeface="Times New Roman"/>
            </a:endParaRPr>
          </a:p>
        </p:txBody>
      </p:sp>
      <p:sp>
        <p:nvSpPr>
          <p:cNvPr id="78" name="Google Shape;78;p15"/>
          <p:cNvSpPr txBox="1">
            <a:spLocks noGrp="1"/>
          </p:cNvSpPr>
          <p:nvPr>
            <p:ph type="title"/>
          </p:nvPr>
        </p:nvSpPr>
        <p:spPr>
          <a:xfrm>
            <a:off x="661399" y="193151"/>
            <a:ext cx="2552100" cy="563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3F3F3F"/>
              </a:buClr>
              <a:buSzPts val="4000"/>
              <a:buFont typeface="Arial"/>
              <a:buNone/>
            </a:pPr>
            <a:r>
              <a:rPr lang="en-US" sz="2300"/>
              <a:t>Project and Data</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653888" y="278775"/>
            <a:ext cx="8035025" cy="6300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body" idx="1"/>
          </p:nvPr>
        </p:nvSpPr>
        <p:spPr>
          <a:xfrm>
            <a:off x="213200" y="1050425"/>
            <a:ext cx="8652600" cy="4528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89" name="Google Shape;89;p17"/>
          <p:cNvSpPr txBox="1">
            <a:spLocks noGrp="1"/>
          </p:cNvSpPr>
          <p:nvPr>
            <p:ph type="title"/>
          </p:nvPr>
        </p:nvSpPr>
        <p:spPr>
          <a:xfrm>
            <a:off x="661390" y="193156"/>
            <a:ext cx="7756200" cy="105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3F3F3F"/>
              </a:buClr>
              <a:buSzPts val="4000"/>
              <a:buFont typeface="Arial"/>
              <a:buNone/>
            </a:pPr>
            <a:r>
              <a:rPr lang="en-US"/>
              <a:t>Dimensional Design</a:t>
            </a:r>
            <a:endParaRPr/>
          </a:p>
        </p:txBody>
      </p:sp>
      <p:pic>
        <p:nvPicPr>
          <p:cNvPr id="90" name="Google Shape;90;p17"/>
          <p:cNvPicPr preferRelativeResize="0"/>
          <p:nvPr/>
        </p:nvPicPr>
        <p:blipFill>
          <a:blip r:embed="rId3">
            <a:alphaModFix/>
          </a:blip>
          <a:stretch>
            <a:fillRect/>
          </a:stretch>
        </p:blipFill>
        <p:spPr>
          <a:xfrm>
            <a:off x="591949" y="883675"/>
            <a:ext cx="7541575" cy="5848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body" idx="1"/>
          </p:nvPr>
        </p:nvSpPr>
        <p:spPr>
          <a:xfrm>
            <a:off x="699247" y="1861441"/>
            <a:ext cx="7745400" cy="31704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US"/>
              <a:t>What are the names of the top 5 committees which contributed the single highest amount to Joe Biden and Donald Trump in 2020, and Hillary Clinton and Donald Trump in 2016?</a:t>
            </a:r>
            <a:endParaRPr/>
          </a:p>
        </p:txBody>
      </p:sp>
      <p:sp>
        <p:nvSpPr>
          <p:cNvPr id="96" name="Google Shape;96;p18"/>
          <p:cNvSpPr txBox="1">
            <a:spLocks noGrp="1"/>
          </p:cNvSpPr>
          <p:nvPr>
            <p:ph type="title"/>
          </p:nvPr>
        </p:nvSpPr>
        <p:spPr>
          <a:xfrm>
            <a:off x="199175" y="570150"/>
            <a:ext cx="8637000" cy="1054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3F3F3F"/>
              </a:buClr>
              <a:buSzPts val="4000"/>
              <a:buFont typeface="Arial"/>
              <a:buNone/>
            </a:pPr>
            <a:r>
              <a:rPr lang="en-US"/>
              <a:t>Analytical Questions and Findings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9"/>
          <p:cNvPicPr preferRelativeResize="0"/>
          <p:nvPr/>
        </p:nvPicPr>
        <p:blipFill>
          <a:blip r:embed="rId3">
            <a:alphaModFix/>
          </a:blip>
          <a:stretch>
            <a:fillRect/>
          </a:stretch>
        </p:blipFill>
        <p:spPr>
          <a:xfrm>
            <a:off x="163600" y="1444863"/>
            <a:ext cx="4040200" cy="3968274"/>
          </a:xfrm>
          <a:prstGeom prst="rect">
            <a:avLst/>
          </a:prstGeom>
          <a:noFill/>
          <a:ln>
            <a:noFill/>
          </a:ln>
        </p:spPr>
      </p:pic>
      <p:pic>
        <p:nvPicPr>
          <p:cNvPr id="102" name="Google Shape;102;p19"/>
          <p:cNvPicPr preferRelativeResize="0"/>
          <p:nvPr/>
        </p:nvPicPr>
        <p:blipFill>
          <a:blip r:embed="rId4">
            <a:alphaModFix/>
          </a:blip>
          <a:stretch>
            <a:fillRect/>
          </a:stretch>
        </p:blipFill>
        <p:spPr>
          <a:xfrm>
            <a:off x="4428222" y="1444863"/>
            <a:ext cx="4449673" cy="3968276"/>
          </a:xfrm>
          <a:prstGeom prst="rect">
            <a:avLst/>
          </a:prstGeom>
          <a:noFill/>
          <a:ln>
            <a:noFill/>
          </a:ln>
        </p:spPr>
      </p:pic>
      <p:sp>
        <p:nvSpPr>
          <p:cNvPr id="103" name="Google Shape;103;p19"/>
          <p:cNvSpPr txBox="1">
            <a:spLocks noGrp="1"/>
          </p:cNvSpPr>
          <p:nvPr>
            <p:ph type="title"/>
          </p:nvPr>
        </p:nvSpPr>
        <p:spPr>
          <a:xfrm>
            <a:off x="1518300" y="706550"/>
            <a:ext cx="1742100" cy="533700"/>
          </a:xfrm>
          <a:prstGeom prst="rect">
            <a:avLst/>
          </a:prstGeom>
        </p:spPr>
        <p:txBody>
          <a:bodyPr spcFirstLastPara="1" wrap="square" lIns="91425" tIns="45700" rIns="91425" bIns="45700" anchor="t" anchorCtr="0">
            <a:noAutofit/>
          </a:bodyPr>
          <a:lstStyle/>
          <a:p>
            <a:pPr marL="0" marR="38100" lvl="0" indent="0" algn="l" rtl="0">
              <a:lnSpc>
                <a:spcPct val="128571"/>
              </a:lnSpc>
              <a:spcBef>
                <a:spcPts val="0"/>
              </a:spcBef>
              <a:spcAft>
                <a:spcPts val="0"/>
              </a:spcAft>
              <a:buNone/>
            </a:pPr>
            <a:r>
              <a:rPr lang="en-US" sz="2100" b="0">
                <a:solidFill>
                  <a:srgbClr val="202124"/>
                </a:solidFill>
              </a:rPr>
              <a:t>Joe Biden in 2020</a:t>
            </a:r>
            <a:endParaRPr/>
          </a:p>
        </p:txBody>
      </p:sp>
      <p:sp>
        <p:nvSpPr>
          <p:cNvPr id="104" name="Google Shape;104;p19"/>
          <p:cNvSpPr txBox="1"/>
          <p:nvPr/>
        </p:nvSpPr>
        <p:spPr>
          <a:xfrm>
            <a:off x="5775450" y="706550"/>
            <a:ext cx="2317500" cy="533700"/>
          </a:xfrm>
          <a:prstGeom prst="rect">
            <a:avLst/>
          </a:prstGeom>
          <a:noFill/>
          <a:ln>
            <a:noFill/>
          </a:ln>
        </p:spPr>
        <p:txBody>
          <a:bodyPr spcFirstLastPara="1" wrap="square" lIns="91425" tIns="91425" rIns="91425" bIns="91425" anchor="t" anchorCtr="0">
            <a:noAutofit/>
          </a:bodyPr>
          <a:lstStyle/>
          <a:p>
            <a:pPr marL="0" marR="38100" lvl="0" indent="0" algn="l" rtl="0">
              <a:lnSpc>
                <a:spcPct val="128571"/>
              </a:lnSpc>
              <a:spcBef>
                <a:spcPts val="0"/>
              </a:spcBef>
              <a:spcAft>
                <a:spcPts val="0"/>
              </a:spcAft>
              <a:buClr>
                <a:schemeClr val="dk1"/>
              </a:buClr>
              <a:buSzPts val="1100"/>
              <a:buFont typeface="Arial"/>
              <a:buNone/>
            </a:pPr>
            <a:r>
              <a:rPr lang="en-US" sz="2100">
                <a:solidFill>
                  <a:srgbClr val="202124"/>
                </a:solidFill>
              </a:rPr>
              <a:t>Donald Trump in 2020</a:t>
            </a:r>
            <a:endParaRPr/>
          </a:p>
        </p:txBody>
      </p:sp>
      <p:pic>
        <p:nvPicPr>
          <p:cNvPr id="105" name="Google Shape;105;p19"/>
          <p:cNvPicPr preferRelativeResize="0"/>
          <p:nvPr/>
        </p:nvPicPr>
        <p:blipFill>
          <a:blip r:embed="rId5">
            <a:alphaModFix/>
          </a:blip>
          <a:stretch>
            <a:fillRect/>
          </a:stretch>
        </p:blipFill>
        <p:spPr>
          <a:xfrm>
            <a:off x="1893750" y="5519575"/>
            <a:ext cx="5245026" cy="1338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body" idx="1"/>
          </p:nvPr>
        </p:nvSpPr>
        <p:spPr>
          <a:xfrm>
            <a:off x="699247" y="1861441"/>
            <a:ext cx="7745400" cy="31704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US"/>
              <a:t>What are the top 5 candidates from the Democratic party that received the highest amount of total contributions from committees in 2020 and 2016? What are the top 5 candidates from the Republican party that received the highest amount of total contributions from committees in 2020 and 2016? </a:t>
            </a:r>
            <a:endParaRPr/>
          </a:p>
        </p:txBody>
      </p:sp>
      <p:sp>
        <p:nvSpPr>
          <p:cNvPr id="111" name="Google Shape;111;p20"/>
          <p:cNvSpPr txBox="1">
            <a:spLocks noGrp="1"/>
          </p:cNvSpPr>
          <p:nvPr>
            <p:ph type="title"/>
          </p:nvPr>
        </p:nvSpPr>
        <p:spPr>
          <a:xfrm>
            <a:off x="199175" y="570150"/>
            <a:ext cx="8637000" cy="1054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3F3F3F"/>
              </a:buClr>
              <a:buSzPts val="4000"/>
              <a:buFont typeface="Arial"/>
              <a:buNone/>
            </a:pPr>
            <a:r>
              <a:rPr lang="en-US"/>
              <a:t>Analytical Questions and Findings</a:t>
            </a:r>
            <a:endParaRPr/>
          </a:p>
        </p:txBody>
      </p:sp>
    </p:spTree>
  </p:cSld>
  <p:clrMapOvr>
    <a:masterClrMapping/>
  </p:clrMapOvr>
</p:sld>
</file>

<file path=ppt/theme/theme1.xml><?xml version="1.0" encoding="utf-8"?>
<a:theme xmlns:a="http://schemas.openxmlformats.org/drawingml/2006/main" name="GW General">
  <a:themeElements>
    <a:clrScheme name="Hardcover">
      <a:dk1>
        <a:srgbClr val="000000"/>
      </a:dk1>
      <a:lt1>
        <a:srgbClr val="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298</Words>
  <Application>Microsoft Macintosh PowerPoint</Application>
  <PresentationFormat>On-screen Show (4:3)</PresentationFormat>
  <Paragraphs>48</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Times New Roman</vt:lpstr>
      <vt:lpstr>Book Antiqua</vt:lpstr>
      <vt:lpstr>Arial</vt:lpstr>
      <vt:lpstr>Noto Sans Symbols</vt:lpstr>
      <vt:lpstr>GW General</vt:lpstr>
      <vt:lpstr>Group 7 Final Project  Analytical analysis of President Election</vt:lpstr>
      <vt:lpstr>Project and Data</vt:lpstr>
      <vt:lpstr>Project and Data</vt:lpstr>
      <vt:lpstr>Project and Data</vt:lpstr>
      <vt:lpstr>PowerPoint Presentation</vt:lpstr>
      <vt:lpstr>Dimensional Design</vt:lpstr>
      <vt:lpstr>Analytical Questions and Findings</vt:lpstr>
      <vt:lpstr>Joe Biden in 2020</vt:lpstr>
      <vt:lpstr>Analytical Questions and Findings</vt:lpstr>
      <vt:lpstr>Democrats</vt:lpstr>
      <vt:lpstr>Democrats</vt:lpstr>
      <vt:lpstr>PowerPoint Presentation</vt:lpstr>
      <vt:lpstr>PowerPoint Presentation</vt:lpstr>
      <vt:lpstr>Democrats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7 Final Project  Analytical analysis of President Election</dc:title>
  <cp:lastModifiedBy>Yihang  Zhao</cp:lastModifiedBy>
  <cp:revision>1</cp:revision>
  <dcterms:modified xsi:type="dcterms:W3CDTF">2021-11-11T16:52:14Z</dcterms:modified>
</cp:coreProperties>
</file>