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7"/>
  </p:notesMasterIdLst>
  <p:handoutMasterIdLst>
    <p:handoutMasterId r:id="rId8"/>
  </p:handoutMasterIdLst>
  <p:sldIdLst>
    <p:sldId id="257" r:id="rId2"/>
    <p:sldId id="394" r:id="rId3"/>
    <p:sldId id="397" r:id="rId4"/>
    <p:sldId id="398" r:id="rId5"/>
    <p:sldId id="38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0" autoAdjust="0"/>
    <p:restoredTop sz="86375" autoAdjust="0"/>
  </p:normalViewPr>
  <p:slideViewPr>
    <p:cSldViewPr snapToGrid="0" snapToObjects="1">
      <p:cViewPr varScale="1">
        <p:scale>
          <a:sx n="108" d="100"/>
          <a:sy n="108" d="100"/>
        </p:scale>
        <p:origin x="-100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E2553-DC82-394C-8E7F-6C32AF7EA03F}" type="datetimeFigureOut">
              <a:rPr lang="en-US" smtClean="0"/>
              <a:t>2/19/15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4A7E6-4247-AC4E-974A-1B7B648F0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39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2/19/15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4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5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0" r:id="rId4"/>
    <p:sldLayoutId id="2147483681" r:id="rId5"/>
    <p:sldLayoutId id="2147483684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plotka@tsi400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osting.myrpi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 smtClean="0"/>
              <a:t>Web Science</a:t>
            </a:r>
            <a:br>
              <a:rPr lang="en-GB" sz="4800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US" sz="2400" b="1" dirty="0" smtClean="0"/>
              <a:t>ITWS 4200</a:t>
            </a:r>
            <a:br>
              <a:rPr lang="en-US" sz="2400" b="1" dirty="0" smtClean="0"/>
            </a:br>
            <a:r>
              <a:rPr lang="en-US" sz="2400" b="1" dirty="0" err="1"/>
              <a:t>Lally</a:t>
            </a:r>
            <a:r>
              <a:rPr lang="en-US" sz="2400" b="1" dirty="0"/>
              <a:t> Hall Room </a:t>
            </a:r>
            <a:r>
              <a:rPr lang="en-US" sz="2400" b="1" dirty="0" smtClean="0"/>
              <a:t>102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dirty="0" smtClean="0"/>
              <a:t>ITWS 4200 Spring 2015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 Project update</a:t>
            </a:r>
          </a:p>
          <a:p>
            <a:r>
              <a:rPr lang="en-US" dirty="0" smtClean="0"/>
              <a:t>Lab 3 today</a:t>
            </a:r>
          </a:p>
          <a:p>
            <a:r>
              <a:rPr lang="en-US" dirty="0" smtClean="0"/>
              <a:t>Lab 3 </a:t>
            </a:r>
            <a:r>
              <a:rPr lang="en-US" dirty="0"/>
              <a:t>is due </a:t>
            </a:r>
            <a:r>
              <a:rPr lang="en-US" u="sng" dirty="0"/>
              <a:t>prior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EoD</a:t>
            </a:r>
            <a:r>
              <a:rPr lang="en-US" dirty="0" smtClean="0"/>
              <a:t>) to </a:t>
            </a:r>
            <a:r>
              <a:rPr lang="en-US" dirty="0"/>
              <a:t>lab 4</a:t>
            </a:r>
            <a:r>
              <a:rPr lang="en-US" dirty="0" smtClean="0"/>
              <a:t>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33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 –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Individually:</a:t>
            </a:r>
          </a:p>
          <a:p>
            <a:pPr lvl="1"/>
            <a:r>
              <a:rPr lang="en-US" dirty="0" smtClean="0"/>
              <a:t>Setup hosted account (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bitbucket</a:t>
            </a:r>
            <a:r>
              <a:rPr lang="en-US" dirty="0" smtClean="0"/>
              <a:t>, other)</a:t>
            </a:r>
          </a:p>
          <a:p>
            <a:r>
              <a:rPr lang="en-US" dirty="0" smtClean="0"/>
              <a:t>Setup local and remote repositories for your coursework</a:t>
            </a:r>
          </a:p>
          <a:p>
            <a:pPr lvl="1"/>
            <a:r>
              <a:rPr lang="en-US" dirty="0" smtClean="0"/>
              <a:t>Local – </a:t>
            </a:r>
            <a:r>
              <a:rPr lang="en-US" dirty="0" err="1" smtClean="0"/>
              <a:t>ie</a:t>
            </a:r>
            <a:r>
              <a:rPr lang="en-US" dirty="0" smtClean="0"/>
              <a:t> ITWS4200/.</a:t>
            </a:r>
          </a:p>
          <a:p>
            <a:pPr lvl="1"/>
            <a:r>
              <a:rPr lang="en-US" dirty="0" smtClean="0"/>
              <a:t>Remote – </a:t>
            </a:r>
            <a:r>
              <a:rPr lang="en-US" dirty="0" err="1" smtClean="0"/>
              <a:t>github</a:t>
            </a:r>
            <a:r>
              <a:rPr lang="en-US" dirty="0" smtClean="0"/>
              <a:t> or </a:t>
            </a:r>
            <a:r>
              <a:rPr lang="en-US" dirty="0" err="1" smtClean="0"/>
              <a:t>bitbucket</a:t>
            </a:r>
            <a:endParaRPr lang="en-US" dirty="0" smtClean="0"/>
          </a:p>
          <a:p>
            <a:r>
              <a:rPr lang="en-US" dirty="0" smtClean="0"/>
              <a:t>Share the repository with me – </a:t>
            </a:r>
            <a:r>
              <a:rPr lang="en-US" dirty="0" smtClean="0">
                <a:hlinkClick r:id="rId2"/>
              </a:rPr>
              <a:t>rplotka@tsi400.com</a:t>
            </a:r>
            <a:r>
              <a:rPr lang="en-US" dirty="0" smtClean="0"/>
              <a:t> and Ahmed</a:t>
            </a:r>
          </a:p>
          <a:p>
            <a:r>
              <a:rPr lang="en-US" dirty="0" smtClean="0"/>
              <a:t>Submit links and </a:t>
            </a:r>
            <a:r>
              <a:rPr lang="en-US" dirty="0" err="1" smtClean="0"/>
              <a:t>read.me</a:t>
            </a:r>
            <a:r>
              <a:rPr lang="en-US" dirty="0" smtClean="0"/>
              <a:t> to LMS </a:t>
            </a:r>
            <a:r>
              <a:rPr lang="en-US" u="sng" dirty="0" smtClean="0"/>
              <a:t>with</a:t>
            </a:r>
            <a:r>
              <a:rPr lang="en-US" dirty="0" smtClean="0"/>
              <a:t> Part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9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 –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server for your projects </a:t>
            </a:r>
            <a:r>
              <a:rPr lang="en-US" dirty="0"/>
              <a:t>– </a:t>
            </a:r>
            <a:r>
              <a:rPr lang="en-US" dirty="0" smtClean="0"/>
              <a:t>				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://hosting.myrpi.org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or alternative</a:t>
            </a:r>
          </a:p>
          <a:p>
            <a:r>
              <a:rPr lang="en-US" dirty="0" smtClean="0"/>
              <a:t>Setup local and remote repositories</a:t>
            </a:r>
          </a:p>
          <a:p>
            <a:pPr lvl="1"/>
            <a:r>
              <a:rPr lang="en-US" dirty="0" smtClean="0"/>
              <a:t>Local – each team member</a:t>
            </a:r>
          </a:p>
          <a:p>
            <a:pPr lvl="1"/>
            <a:r>
              <a:rPr lang="en-US" dirty="0" smtClean="0"/>
              <a:t>Remote – </a:t>
            </a:r>
            <a:r>
              <a:rPr lang="en-US" dirty="0" err="1" smtClean="0"/>
              <a:t>github</a:t>
            </a:r>
            <a:r>
              <a:rPr lang="en-US" dirty="0" smtClean="0"/>
              <a:t> or </a:t>
            </a:r>
            <a:r>
              <a:rPr lang="en-US" dirty="0" err="1" smtClean="0"/>
              <a:t>bitbucket</a:t>
            </a:r>
            <a:endParaRPr lang="en-US" dirty="0" smtClean="0"/>
          </a:p>
          <a:p>
            <a:pPr lvl="1"/>
            <a:r>
              <a:rPr lang="en-US" dirty="0" smtClean="0"/>
              <a:t>Remote – your production server </a:t>
            </a:r>
          </a:p>
          <a:p>
            <a:r>
              <a:rPr lang="en-US" dirty="0" smtClean="0"/>
              <a:t>Setup a Bug Tracking server for your projects</a:t>
            </a:r>
          </a:p>
          <a:p>
            <a:r>
              <a:rPr lang="en-US" dirty="0" smtClean="0"/>
              <a:t>Give me authority to the server and the repo</a:t>
            </a:r>
          </a:p>
          <a:p>
            <a:r>
              <a:rPr lang="en-US" dirty="0" smtClean="0"/>
              <a:t>Submit links via LMS</a:t>
            </a:r>
          </a:p>
          <a:p>
            <a:r>
              <a:rPr lang="en-US" dirty="0" smtClean="0"/>
              <a:t>Don’t forget the </a:t>
            </a:r>
            <a:r>
              <a:rPr lang="en-US" dirty="0" err="1" smtClean="0"/>
              <a:t>read.me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5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WS4200-WebScience-Reminders-WxCx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chemeClr val="accent1"/>
          </a:solidFill>
          <a:headEnd type="none" w="med" len="med"/>
          <a:tailEnd type="none" w="med" len="me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ITWS4200-WebScience-Reminders-WxCx.potx</Template>
  <TotalTime>25358</TotalTime>
  <Words>114</Words>
  <Application>Microsoft Macintosh PowerPoint</Application>
  <PresentationFormat>On-screen Show (4:3)</PresentationFormat>
  <Paragraphs>37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ITWS4200-WebScience-Reminders-WxCx</vt:lpstr>
      <vt:lpstr>Web Science  ITWS 4200 Lally Hall Room 102 </vt:lpstr>
      <vt:lpstr>Agenda</vt:lpstr>
      <vt:lpstr>Lab 3 – part 1</vt:lpstr>
      <vt:lpstr>Lab 3 – part 2</vt:lpstr>
      <vt:lpstr>Questions?</vt:lpstr>
    </vt:vector>
  </TitlesOfParts>
  <Company>Rensselaer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Richard Plotka</cp:lastModifiedBy>
  <cp:revision>377</cp:revision>
  <cp:lastPrinted>2013-08-25T17:01:18Z</cp:lastPrinted>
  <dcterms:created xsi:type="dcterms:W3CDTF">2009-10-22T03:28:47Z</dcterms:created>
  <dcterms:modified xsi:type="dcterms:W3CDTF">2015-02-19T15:31:42Z</dcterms:modified>
</cp:coreProperties>
</file>