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-8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1246F-1BC2-5741-BB8E-46451DD8D5B6}" type="datetimeFigureOut">
              <a:rPr lang="en-US" smtClean="0"/>
              <a:t>1/29/15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EF370-1449-4E43-9E99-CA1DB046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86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256602" indent="-20514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666893" indent="-20514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077185" indent="-20514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487476" indent="-20514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0E5F721-C28A-B44D-A0A4-F0C61B8EB1DF}" type="slidenum">
              <a:rPr lang="en-GB" sz="1300"/>
              <a:pPr/>
              <a:t>1</a:t>
            </a:fld>
            <a:endParaRPr lang="en-GB" sz="1300"/>
          </a:p>
        </p:txBody>
      </p:sp>
      <p:sp>
        <p:nvSpPr>
          <p:cNvPr id="358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408867"/>
            <a:fld id="{13441E14-7419-3F4F-B764-D1CCF29130F5}" type="slidenum">
              <a:rPr lang="en-GB">
                <a:latin typeface="Times New Roman" pitchFamily="-111" charset="0"/>
                <a:ea typeface="Bitstream Vera Sans" pitchFamily="-109" charset="0"/>
                <a:cs typeface="Bitstream Vera Sans" pitchFamily="-109" charset="0"/>
              </a:rPr>
              <a:pPr defTabSz="408867"/>
              <a:t>2</a:t>
            </a:fld>
            <a:endParaRPr lang="en-GB" dirty="0">
              <a:latin typeface="Times New Roman" pitchFamily="-111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4608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4"/>
            <a:ext cx="5486681" cy="4033693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0FF7F-D4FE-CA47-B864-23CB4002658F}" type="datetimeFigureOut">
              <a:rPr lang="en-US" smtClean="0"/>
              <a:t>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59088-541B-0F4C-8EB5-B64645A59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0FF7F-D4FE-CA47-B864-23CB4002658F}" type="datetimeFigureOut">
              <a:rPr lang="en-US" smtClean="0"/>
              <a:t>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59088-541B-0F4C-8EB5-B64645A59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0FF7F-D4FE-CA47-B864-23CB4002658F}" type="datetimeFigureOut">
              <a:rPr lang="en-US" smtClean="0"/>
              <a:t>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59088-541B-0F4C-8EB5-B64645A59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0FF7F-D4FE-CA47-B864-23CB4002658F}" type="datetimeFigureOut">
              <a:rPr lang="en-US" smtClean="0"/>
              <a:t>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59088-541B-0F4C-8EB5-B64645A59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0FF7F-D4FE-CA47-B864-23CB4002658F}" type="datetimeFigureOut">
              <a:rPr lang="en-US" smtClean="0"/>
              <a:t>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59088-541B-0F4C-8EB5-B64645A59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0FF7F-D4FE-CA47-B864-23CB4002658F}" type="datetimeFigureOut">
              <a:rPr lang="en-US" smtClean="0"/>
              <a:t>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59088-541B-0F4C-8EB5-B64645A59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0FF7F-D4FE-CA47-B864-23CB4002658F}" type="datetimeFigureOut">
              <a:rPr lang="en-US" smtClean="0"/>
              <a:t>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59088-541B-0F4C-8EB5-B64645A59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0FF7F-D4FE-CA47-B864-23CB4002658F}" type="datetimeFigureOut">
              <a:rPr lang="en-US" smtClean="0"/>
              <a:t>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59088-541B-0F4C-8EB5-B64645A59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0FF7F-D4FE-CA47-B864-23CB4002658F}" type="datetimeFigureOut">
              <a:rPr lang="en-US" smtClean="0"/>
              <a:t>1/29/15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59088-541B-0F4C-8EB5-B64645A59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0FF7F-D4FE-CA47-B864-23CB4002658F}" type="datetimeFigureOut">
              <a:rPr lang="en-US" smtClean="0"/>
              <a:t>1/29/15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59088-541B-0F4C-8EB5-B64645A59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0FF7F-D4FE-CA47-B864-23CB4002658F}" type="datetimeFigureOut">
              <a:rPr lang="en-US" smtClean="0"/>
              <a:t>1/29/15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59088-541B-0F4C-8EB5-B64645A59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0FF7F-D4FE-CA47-B864-23CB4002658F}" type="datetimeFigureOut">
              <a:rPr lang="en-US" smtClean="0"/>
              <a:t>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59088-541B-0F4C-8EB5-B64645A59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6F0FF7F-D4FE-CA47-B864-23CB4002658F}" type="datetimeFigureOut">
              <a:rPr lang="en-US" smtClean="0"/>
              <a:t>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9A359088-541B-0F4C-8EB5-B64645A5978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0" y="-718635"/>
            <a:ext cx="8229600" cy="1146361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200">
                <a:latin typeface="News Gothic MT" charset="0"/>
                <a:ea typeface="ＭＳ Ｐゴシック" charset="0"/>
              </a:rPr>
              <a:t>Term Project Teams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 - Spring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742560" y="387400"/>
            <a:ext cx="1866240" cy="6221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sz="2900" dirty="0"/>
              <a:t>Podium</a:t>
            </a:r>
          </a:p>
        </p:txBody>
      </p:sp>
      <p:sp>
        <p:nvSpPr>
          <p:cNvPr id="32" name="Oval 31"/>
          <p:cNvSpPr/>
          <p:nvPr/>
        </p:nvSpPr>
        <p:spPr>
          <a:xfrm>
            <a:off x="1900225" y="698473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dirty="0"/>
              <a:t>Team 5</a:t>
            </a:r>
          </a:p>
        </p:txBody>
      </p:sp>
      <p:sp>
        <p:nvSpPr>
          <p:cNvPr id="33" name="Oval 32"/>
          <p:cNvSpPr/>
          <p:nvPr/>
        </p:nvSpPr>
        <p:spPr>
          <a:xfrm>
            <a:off x="237602" y="1770233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dirty="0"/>
              <a:t>Team 6</a:t>
            </a:r>
          </a:p>
        </p:txBody>
      </p:sp>
      <p:sp>
        <p:nvSpPr>
          <p:cNvPr id="34" name="Oval 33"/>
          <p:cNvSpPr/>
          <p:nvPr/>
        </p:nvSpPr>
        <p:spPr>
          <a:xfrm>
            <a:off x="7060320" y="5247334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5563583" y="4465908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7060320" y="3498127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dirty="0" smtClean="0"/>
              <a:t>Team 4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5563584" y="2606673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dirty="0"/>
              <a:t>Team 3</a:t>
            </a:r>
          </a:p>
        </p:txBody>
      </p:sp>
      <p:sp>
        <p:nvSpPr>
          <p:cNvPr id="38" name="Oval 37"/>
          <p:cNvSpPr/>
          <p:nvPr/>
        </p:nvSpPr>
        <p:spPr>
          <a:xfrm>
            <a:off x="7060320" y="1770233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dirty="0"/>
              <a:t>Team 2</a:t>
            </a:r>
          </a:p>
        </p:txBody>
      </p:sp>
      <p:sp>
        <p:nvSpPr>
          <p:cNvPr id="39" name="Oval 38"/>
          <p:cNvSpPr/>
          <p:nvPr/>
        </p:nvSpPr>
        <p:spPr>
          <a:xfrm>
            <a:off x="5608800" y="767600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dirty="0"/>
              <a:t>Team 1</a:t>
            </a:r>
          </a:p>
        </p:txBody>
      </p:sp>
      <p:sp>
        <p:nvSpPr>
          <p:cNvPr id="40" name="Oval 39"/>
          <p:cNvSpPr/>
          <p:nvPr/>
        </p:nvSpPr>
        <p:spPr>
          <a:xfrm>
            <a:off x="1900225" y="2565196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dirty="0"/>
              <a:t>Team </a:t>
            </a: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282817" y="3498127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dirty="0" smtClean="0"/>
              <a:t>Team 11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858753" y="4452370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241346" y="5247334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21377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>
          <a:xfrm>
            <a:off x="548641" y="0"/>
            <a:ext cx="8042400" cy="912345"/>
          </a:xfrm>
        </p:spPr>
        <p:txBody>
          <a:bodyPr/>
          <a:lstStyle/>
          <a:p>
            <a:r>
              <a:rPr lang="en-GB" dirty="0" smtClean="0"/>
              <a:t>Groups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2073145"/>
              </p:ext>
            </p:extLst>
          </p:nvPr>
        </p:nvGraphicFramePr>
        <p:xfrm>
          <a:off x="548641" y="938669"/>
          <a:ext cx="8042276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777"/>
                <a:gridCol w="67014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Members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Ryan Gavin,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Michael Han, Christopher </a:t>
                      </a:r>
                      <a:r>
                        <a:rPr lang="en-US" dirty="0" err="1" smtClean="0"/>
                        <a:t>Higley</a:t>
                      </a:r>
                      <a:r>
                        <a:rPr lang="en-US" dirty="0" smtClean="0"/>
                        <a:t>, Christine </a:t>
                      </a:r>
                      <a:r>
                        <a:rPr lang="en-US" dirty="0" err="1" smtClean="0"/>
                        <a:t>Padavil</a:t>
                      </a:r>
                      <a:r>
                        <a:rPr lang="en-US" dirty="0" smtClean="0"/>
                        <a:t>, Lucas Silva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Devin Nguyen, Aidan </a:t>
                      </a:r>
                      <a:r>
                        <a:rPr lang="en-US" dirty="0" err="1" smtClean="0"/>
                        <a:t>Pelisson</a:t>
                      </a:r>
                      <a:r>
                        <a:rPr lang="en-US" dirty="0" smtClean="0"/>
                        <a:t>, Emily Roth, </a:t>
                      </a:r>
                      <a:r>
                        <a:rPr lang="en-US" dirty="0" err="1" smtClean="0"/>
                        <a:t>Pinyuan</a:t>
                      </a:r>
                      <a:r>
                        <a:rPr lang="en-US" dirty="0" smtClean="0"/>
                        <a:t> Xian, Jonathan </a:t>
                      </a:r>
                      <a:r>
                        <a:rPr lang="en-US" dirty="0" err="1" smtClean="0"/>
                        <a:t>Yax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Argueta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Nathan </a:t>
                      </a:r>
                      <a:r>
                        <a:rPr lang="en-US" dirty="0" err="1" smtClean="0"/>
                        <a:t>Berton</a:t>
                      </a:r>
                      <a:r>
                        <a:rPr lang="en-US" dirty="0" smtClean="0"/>
                        <a:t>, Maxwell Llewellyn, Peter </a:t>
                      </a:r>
                      <a:r>
                        <a:rPr lang="en-US" dirty="0" err="1" smtClean="0"/>
                        <a:t>Matla</a:t>
                      </a:r>
                      <a:r>
                        <a:rPr lang="en-US" dirty="0" smtClean="0"/>
                        <a:t>, Zachary Minster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James Adler, Brent Davey, </a:t>
                      </a:r>
                      <a:r>
                        <a:rPr lang="en-US" dirty="0" err="1" smtClean="0"/>
                        <a:t>Bolong</a:t>
                      </a:r>
                      <a:r>
                        <a:rPr lang="en-US" dirty="0" smtClean="0"/>
                        <a:t> Liang, </a:t>
                      </a:r>
                      <a:r>
                        <a:rPr lang="en-US" dirty="0" err="1" smtClean="0"/>
                        <a:t>Alyaz</a:t>
                      </a:r>
                      <a:r>
                        <a:rPr lang="en-US" dirty="0" smtClean="0"/>
                        <a:t> Mohamed, </a:t>
                      </a:r>
                      <a:r>
                        <a:rPr lang="en-US" dirty="0" err="1" smtClean="0"/>
                        <a:t>Otacilio</a:t>
                      </a:r>
                      <a:r>
                        <a:rPr lang="en-US" dirty="0" smtClean="0"/>
                        <a:t> Oliveira Lima </a:t>
                      </a:r>
                      <a:r>
                        <a:rPr lang="en-US" dirty="0" err="1" smtClean="0"/>
                        <a:t>Neto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Dan Ben-</a:t>
                      </a:r>
                      <a:r>
                        <a:rPr lang="en-US" dirty="0" err="1" smtClean="0"/>
                        <a:t>Chitrit</a:t>
                      </a:r>
                      <a:r>
                        <a:rPr lang="en-US" dirty="0" smtClean="0"/>
                        <a:t>, Mason Cooper, Kathleen Flynn, </a:t>
                      </a:r>
                      <a:r>
                        <a:rPr lang="en-US" dirty="0" err="1" smtClean="0"/>
                        <a:t>Nobah</a:t>
                      </a:r>
                      <a:r>
                        <a:rPr lang="en-US" dirty="0" smtClean="0"/>
                        <a:t> Lee, Mary </a:t>
                      </a:r>
                      <a:r>
                        <a:rPr lang="en-US" dirty="0" err="1" smtClean="0"/>
                        <a:t>Powathil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Elise </a:t>
                      </a:r>
                      <a:r>
                        <a:rPr lang="en-US" dirty="0" err="1" smtClean="0"/>
                        <a:t>Baik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Kevan</a:t>
                      </a:r>
                      <a:r>
                        <a:rPr lang="en-US" dirty="0" smtClean="0"/>
                        <a:t> DuPont,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Yuting</a:t>
                      </a:r>
                      <a:r>
                        <a:rPr lang="en-US" dirty="0" smtClean="0"/>
                        <a:t> (Tina) </a:t>
                      </a:r>
                      <a:r>
                        <a:rPr lang="en-US" dirty="0" err="1" smtClean="0"/>
                        <a:t>Guo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Qihua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Hao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Sylvia He,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Timothy </a:t>
                      </a:r>
                      <a:r>
                        <a:rPr lang="en-US" dirty="0" err="1" smtClean="0"/>
                        <a:t>Tse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Nachiket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Barve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Taoran</a:t>
                      </a:r>
                      <a:r>
                        <a:rPr lang="en-US" dirty="0" smtClean="0"/>
                        <a:t> Li, </a:t>
                      </a:r>
                      <a:r>
                        <a:rPr lang="en-US" dirty="0" err="1" smtClean="0"/>
                        <a:t>Nitish</a:t>
                      </a:r>
                      <a:r>
                        <a:rPr lang="en-US" dirty="0" smtClean="0"/>
                        <a:t> Mishra, </a:t>
                      </a:r>
                      <a:r>
                        <a:rPr lang="en-US" dirty="0" err="1" smtClean="0"/>
                        <a:t>Mithun</a:t>
                      </a:r>
                      <a:r>
                        <a:rPr lang="en-US" dirty="0" smtClean="0"/>
                        <a:t> Kumar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Nallu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Peiliang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Zou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Rahul Kumar, </a:t>
                      </a:r>
                      <a:r>
                        <a:rPr lang="en-US" dirty="0" err="1" smtClean="0"/>
                        <a:t>Anand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Sahu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Apurva</a:t>
                      </a:r>
                      <a:r>
                        <a:rPr lang="en-US" dirty="0" smtClean="0"/>
                        <a:t> Kumar </a:t>
                      </a:r>
                      <a:r>
                        <a:rPr lang="en-US" dirty="0" err="1" smtClean="0"/>
                        <a:t>Sinha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Luying</a:t>
                      </a:r>
                      <a:r>
                        <a:rPr lang="en-US" dirty="0" smtClean="0"/>
                        <a:t> Wen, </a:t>
                      </a:r>
                      <a:r>
                        <a:rPr lang="en-US" dirty="0" err="1" smtClean="0"/>
                        <a:t>Sicong</a:t>
                      </a:r>
                      <a:r>
                        <a:rPr lang="en-US" dirty="0" smtClean="0"/>
                        <a:t> Zhao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856127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0</TotalTime>
  <Words>161</Words>
  <Application>Microsoft Macintosh PowerPoint</Application>
  <PresentationFormat>On-screen Show (4:3)</PresentationFormat>
  <Paragraphs>33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Breeze</vt:lpstr>
      <vt:lpstr>Term Project Teams</vt:lpstr>
      <vt:lpstr>Groups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Project Teams</dc:title>
  <dc:creator>Richard Plotka</dc:creator>
  <cp:lastModifiedBy>Richard Plotka</cp:lastModifiedBy>
  <cp:revision>1</cp:revision>
  <dcterms:created xsi:type="dcterms:W3CDTF">2015-01-29T22:13:23Z</dcterms:created>
  <dcterms:modified xsi:type="dcterms:W3CDTF">2015-01-29T22:15:30Z</dcterms:modified>
</cp:coreProperties>
</file>