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257" r:id="rId2"/>
    <p:sldId id="396" r:id="rId3"/>
    <p:sldId id="393" r:id="rId4"/>
    <p:sldId id="394" r:id="rId5"/>
    <p:sldId id="397" r:id="rId6"/>
    <p:sldId id="38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0" autoAdjust="0"/>
    <p:restoredTop sz="86375" autoAdjust="0"/>
  </p:normalViewPr>
  <p:slideViewPr>
    <p:cSldViewPr snapToGrid="0" snapToObjects="1">
      <p:cViewPr varScale="1">
        <p:scale>
          <a:sx n="103" d="100"/>
          <a:sy n="103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E2553-DC82-394C-8E7F-6C32AF7EA03F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7E6-4247-AC4E-974A-1B7B648F0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256602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666893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077185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487476" indent="-205146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0E5F721-C28A-B44D-A0A4-F0C61B8EB1DF}" type="slidenum">
              <a:rPr lang="en-GB" sz="1300"/>
              <a:pPr/>
              <a:t>2</a:t>
            </a:fld>
            <a:endParaRPr lang="en-GB" sz="1300"/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3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1637" y="686955"/>
            <a:ext cx="4434728" cy="3427557"/>
          </a:xfrm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b="1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56602" indent="-205146" defTabSz="408867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6893" indent="-205146" defTabSz="408867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077185" indent="-205146" defTabSz="408867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487476" indent="-205146" defTabSz="408867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FB22E60E-AC32-0E48-803B-F6D023A73E3F}" type="slidenum">
              <a:rPr lang="en-US" sz="1300">
                <a:solidFill>
                  <a:srgbClr val="000000"/>
                </a:solidFill>
                <a:latin typeface="Times New Roman" charset="0"/>
              </a:rPr>
              <a:pPr eaLnBrk="1"/>
              <a:t>5</a:t>
            </a:fld>
            <a:endParaRPr lang="en-US" sz="13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8867"/>
            <a:fld id="{13441E14-7419-3F4F-B764-D1CCF29130F5}" type="slidenum">
              <a:rPr lang="en-GB">
                <a:latin typeface="Times New Roman" pitchFamily="-111" charset="0"/>
                <a:ea typeface="Bitstream Vera Sans" pitchFamily="-109" charset="0"/>
                <a:cs typeface="Bitstream Vera Sans" pitchFamily="-109" charset="0"/>
              </a:rPr>
              <a:pPr defTabSz="408867"/>
              <a:t>6</a:t>
            </a:fld>
            <a:endParaRPr lang="en-GB" dirty="0">
              <a:latin typeface="Times New Roman" pitchFamily="-111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460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760" y="782621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7564418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FA58-ACD3-EF48-A0D6-1D05E71C84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  <p:sldLayoutId id="214748368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zoomforth.com/s/deloitte/getyourhackon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Web Science</a:t>
            </a:r>
            <a:br>
              <a:rPr lang="en-GB" sz="4800" dirty="0" smtClean="0"/>
            </a:br>
            <a:r>
              <a:rPr lang="en-GB" sz="4800" dirty="0" smtClean="0"/>
              <a:t/>
            </a:r>
            <a:br>
              <a:rPr lang="en-GB" sz="4800" dirty="0" smtClean="0"/>
            </a:br>
            <a:r>
              <a:rPr lang="en-US" sz="2400" b="1" dirty="0" smtClean="0"/>
              <a:t>ITWS 4200</a:t>
            </a:r>
            <a:br>
              <a:rPr lang="en-US" sz="2400" b="1" dirty="0" smtClean="0"/>
            </a:br>
            <a:r>
              <a:rPr lang="en-US" sz="2400" b="1" dirty="0" err="1"/>
              <a:t>Lally</a:t>
            </a:r>
            <a:r>
              <a:rPr lang="en-US" sz="2400" b="1" dirty="0"/>
              <a:t> Hall Room </a:t>
            </a:r>
            <a:r>
              <a:rPr lang="en-US" sz="2400" b="1" dirty="0" smtClean="0"/>
              <a:t>102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 smtClean="0"/>
              <a:t>ITWS 4200 Spring 2015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-718635"/>
            <a:ext cx="8229600" cy="1146361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>
                <a:latin typeface="News Gothic MT" charset="0"/>
                <a:ea typeface="ＭＳ Ｐゴシック" charset="0"/>
              </a:rPr>
              <a:t>Term Project Teams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2560" y="387400"/>
            <a:ext cx="1866240" cy="6221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sz="2900" dirty="0"/>
              <a:t>Podium</a:t>
            </a:r>
          </a:p>
        </p:txBody>
      </p:sp>
      <p:sp>
        <p:nvSpPr>
          <p:cNvPr id="32" name="Oval 31"/>
          <p:cNvSpPr/>
          <p:nvPr/>
        </p:nvSpPr>
        <p:spPr>
          <a:xfrm>
            <a:off x="1900225" y="6984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5</a:t>
            </a:r>
          </a:p>
        </p:txBody>
      </p:sp>
      <p:sp>
        <p:nvSpPr>
          <p:cNvPr id="33" name="Oval 32"/>
          <p:cNvSpPr/>
          <p:nvPr/>
        </p:nvSpPr>
        <p:spPr>
          <a:xfrm>
            <a:off x="237602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6</a:t>
            </a:r>
          </a:p>
        </p:txBody>
      </p:sp>
      <p:sp>
        <p:nvSpPr>
          <p:cNvPr id="34" name="Oval 33"/>
          <p:cNvSpPr/>
          <p:nvPr/>
        </p:nvSpPr>
        <p:spPr>
          <a:xfrm>
            <a:off x="7060320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563583" y="4465908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060320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Team 4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5563584" y="260667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3</a:t>
            </a:r>
          </a:p>
        </p:txBody>
      </p:sp>
      <p:sp>
        <p:nvSpPr>
          <p:cNvPr id="38" name="Oval 37"/>
          <p:cNvSpPr/>
          <p:nvPr/>
        </p:nvSpPr>
        <p:spPr>
          <a:xfrm>
            <a:off x="7060320" y="1770233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2</a:t>
            </a:r>
          </a:p>
        </p:txBody>
      </p:sp>
      <p:sp>
        <p:nvSpPr>
          <p:cNvPr id="39" name="Oval 38"/>
          <p:cNvSpPr/>
          <p:nvPr/>
        </p:nvSpPr>
        <p:spPr>
          <a:xfrm>
            <a:off x="5608800" y="76760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1</a:t>
            </a:r>
          </a:p>
        </p:txBody>
      </p:sp>
      <p:sp>
        <p:nvSpPr>
          <p:cNvPr id="40" name="Oval 39"/>
          <p:cNvSpPr/>
          <p:nvPr/>
        </p:nvSpPr>
        <p:spPr>
          <a:xfrm>
            <a:off x="1900225" y="2565196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/>
              <a:t>Team 7</a:t>
            </a:r>
          </a:p>
        </p:txBody>
      </p:sp>
      <p:sp>
        <p:nvSpPr>
          <p:cNvPr id="41" name="Oval 40"/>
          <p:cNvSpPr/>
          <p:nvPr/>
        </p:nvSpPr>
        <p:spPr>
          <a:xfrm>
            <a:off x="282817" y="3498127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Team 8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858753" y="4452370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41346" y="5247334"/>
            <a:ext cx="1658879" cy="15899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4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548641" y="0"/>
            <a:ext cx="8042400" cy="912345"/>
          </a:xfrm>
        </p:spPr>
        <p:txBody>
          <a:bodyPr/>
          <a:lstStyle/>
          <a:p>
            <a:r>
              <a:rPr lang="en-GB" dirty="0" smtClean="0"/>
              <a:t>Groups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574919"/>
              </p:ext>
            </p:extLst>
          </p:nvPr>
        </p:nvGraphicFramePr>
        <p:xfrm>
          <a:off x="548641" y="938669"/>
          <a:ext cx="8042276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777"/>
                <a:gridCol w="6701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Ryan Gavin,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Michael Han, Christopher </a:t>
                      </a:r>
                      <a:r>
                        <a:rPr lang="en-US" dirty="0" err="1" smtClean="0"/>
                        <a:t>Higley</a:t>
                      </a:r>
                      <a:r>
                        <a:rPr lang="en-US" dirty="0" smtClean="0"/>
                        <a:t>, Christine </a:t>
                      </a:r>
                      <a:r>
                        <a:rPr lang="en-US" dirty="0" err="1" smtClean="0"/>
                        <a:t>Padavil</a:t>
                      </a:r>
                      <a:r>
                        <a:rPr lang="en-US" dirty="0" smtClean="0"/>
                        <a:t>, Lucas Silva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Devin Nguyen, Aidan </a:t>
                      </a:r>
                      <a:r>
                        <a:rPr lang="en-US" dirty="0" err="1" smtClean="0"/>
                        <a:t>Pelisson</a:t>
                      </a:r>
                      <a:r>
                        <a:rPr lang="en-US" dirty="0" smtClean="0"/>
                        <a:t>, Emily Roth, </a:t>
                      </a:r>
                      <a:r>
                        <a:rPr lang="en-US" dirty="0" err="1" smtClean="0"/>
                        <a:t>Pinyuan</a:t>
                      </a:r>
                      <a:r>
                        <a:rPr lang="en-US" dirty="0" smtClean="0"/>
                        <a:t> Xian, Jonathan </a:t>
                      </a:r>
                      <a:r>
                        <a:rPr lang="en-US" dirty="0" err="1" smtClean="0"/>
                        <a:t>Yax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Argueta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Nathan </a:t>
                      </a:r>
                      <a:r>
                        <a:rPr lang="en-US" dirty="0" err="1" smtClean="0"/>
                        <a:t>Berton</a:t>
                      </a:r>
                      <a:r>
                        <a:rPr lang="en-US" dirty="0" smtClean="0"/>
                        <a:t>, Maxwell Llewellyn, Peter </a:t>
                      </a:r>
                      <a:r>
                        <a:rPr lang="en-US" dirty="0" err="1" smtClean="0"/>
                        <a:t>Matla</a:t>
                      </a:r>
                      <a:r>
                        <a:rPr lang="en-US" dirty="0" smtClean="0"/>
                        <a:t>, Zachary Minster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James Adler, Brent Davey, </a:t>
                      </a:r>
                      <a:r>
                        <a:rPr lang="en-US" dirty="0" err="1" smtClean="0"/>
                        <a:t>Bolong</a:t>
                      </a:r>
                      <a:r>
                        <a:rPr lang="en-US" dirty="0" smtClean="0"/>
                        <a:t> Liang, </a:t>
                      </a:r>
                      <a:r>
                        <a:rPr lang="en-US" dirty="0" err="1" smtClean="0"/>
                        <a:t>Alyaz</a:t>
                      </a:r>
                      <a:r>
                        <a:rPr lang="en-US" dirty="0" smtClean="0"/>
                        <a:t> Mohamed, </a:t>
                      </a:r>
                      <a:r>
                        <a:rPr lang="en-US" dirty="0" err="1" smtClean="0"/>
                        <a:t>Otacilio</a:t>
                      </a:r>
                      <a:r>
                        <a:rPr lang="en-US" dirty="0" smtClean="0"/>
                        <a:t> Oliveira Lima </a:t>
                      </a:r>
                      <a:r>
                        <a:rPr lang="en-US" dirty="0" err="1" smtClean="0"/>
                        <a:t>Neto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Dan Ben-</a:t>
                      </a:r>
                      <a:r>
                        <a:rPr lang="en-US" dirty="0" err="1" smtClean="0"/>
                        <a:t>Chitrit</a:t>
                      </a:r>
                      <a:r>
                        <a:rPr lang="en-US" dirty="0" smtClean="0"/>
                        <a:t>, Mason Cooper, Kathleen Flynn, </a:t>
                      </a:r>
                      <a:r>
                        <a:rPr lang="en-US" dirty="0" err="1" smtClean="0"/>
                        <a:t>Nobah</a:t>
                      </a:r>
                      <a:r>
                        <a:rPr lang="en-US" dirty="0" smtClean="0"/>
                        <a:t> Lee, Mary </a:t>
                      </a:r>
                      <a:r>
                        <a:rPr lang="en-US" dirty="0" err="1" smtClean="0"/>
                        <a:t>Powathil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Nachiket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Barve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Taoran</a:t>
                      </a:r>
                      <a:r>
                        <a:rPr lang="en-US" dirty="0" smtClean="0"/>
                        <a:t> Li, </a:t>
                      </a:r>
                      <a:r>
                        <a:rPr lang="en-US" dirty="0" err="1" smtClean="0"/>
                        <a:t>Nitish</a:t>
                      </a:r>
                      <a:r>
                        <a:rPr lang="en-US" dirty="0" smtClean="0"/>
                        <a:t> Mishra, </a:t>
                      </a:r>
                      <a:r>
                        <a:rPr lang="en-US" dirty="0" err="1" smtClean="0"/>
                        <a:t>Mithun</a:t>
                      </a:r>
                      <a:r>
                        <a:rPr lang="en-US" dirty="0" smtClean="0"/>
                        <a:t> Kumar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Nallu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Peiliang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Zou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 Kumar, </a:t>
                      </a:r>
                      <a:r>
                        <a:rPr lang="en-US" dirty="0" err="1" smtClean="0"/>
                        <a:t>Anand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Sahu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Apurva</a:t>
                      </a:r>
                      <a:r>
                        <a:rPr lang="en-US" dirty="0" smtClean="0"/>
                        <a:t> Kumar </a:t>
                      </a:r>
                      <a:r>
                        <a:rPr lang="en-US" dirty="0" err="1" smtClean="0"/>
                        <a:t>Sinha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Luying</a:t>
                      </a:r>
                      <a:r>
                        <a:rPr lang="en-US" dirty="0" smtClean="0"/>
                        <a:t> Wen, </a:t>
                      </a:r>
                      <a:r>
                        <a:rPr lang="en-US" dirty="0" err="1" smtClean="0"/>
                        <a:t>Sicong</a:t>
                      </a:r>
                      <a:r>
                        <a:rPr lang="en-US" dirty="0" smtClean="0"/>
                        <a:t> Zhao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8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– Introductions</a:t>
            </a:r>
          </a:p>
          <a:p>
            <a:r>
              <a:rPr lang="en-US" dirty="0" smtClean="0"/>
              <a:t>Term project discussion</a:t>
            </a:r>
          </a:p>
          <a:p>
            <a:pPr lvl="1"/>
            <a:r>
              <a:rPr lang="en-US" dirty="0" smtClean="0"/>
              <a:t>Proposals due </a:t>
            </a:r>
            <a:r>
              <a:rPr lang="en-US" dirty="0" err="1" smtClean="0"/>
              <a:t>eod</a:t>
            </a:r>
            <a:r>
              <a:rPr lang="en-US" dirty="0" smtClean="0"/>
              <a:t> Wednesday, 2/12</a:t>
            </a:r>
          </a:p>
          <a:p>
            <a:r>
              <a:rPr lang="en-US" dirty="0" smtClean="0"/>
              <a:t>Front-end</a:t>
            </a:r>
          </a:p>
          <a:p>
            <a:r>
              <a:rPr lang="en-US" dirty="0" smtClean="0"/>
              <a:t>Everyone should have their systems setup – follow along in class as you will.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3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6" descr="DEL_PRI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00" y="129614"/>
            <a:ext cx="1370880" cy="25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65760" y="782003"/>
            <a:ext cx="8412480" cy="757520"/>
          </a:xfrm>
        </p:spPr>
        <p:txBody>
          <a:bodyPr/>
          <a:lstStyle/>
          <a:p>
            <a:pPr algn="ctr"/>
            <a:r>
              <a:rPr lang="en-US" sz="2200">
                <a:latin typeface="News Gothic MT" charset="0"/>
                <a:ea typeface="ＭＳ Ｐゴシック" charset="0"/>
              </a:rPr>
              <a:t>Deloitte Foundation Cyber Threat Competition (DF CTC)</a:t>
            </a:r>
          </a:p>
        </p:txBody>
      </p:sp>
      <p:pic>
        <p:nvPicPr>
          <p:cNvPr id="28675" name="Picture 6" descr="Deloitte_Foundation_Cyber_Threat_Competition__DF_CTC_.pn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" y="1493438"/>
            <a:ext cx="9144000" cy="471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7"/>
          <p:cNvSpPr txBox="1">
            <a:spLocks noChangeArrowheads="1"/>
          </p:cNvSpPr>
          <p:nvPr/>
        </p:nvSpPr>
        <p:spPr bwMode="auto">
          <a:xfrm>
            <a:off x="1807200" y="6302102"/>
            <a:ext cx="5114880" cy="57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r>
              <a:rPr lang="en-US" sz="1600" dirty="0">
                <a:hlinkClick r:id="rId4"/>
              </a:rPr>
              <a:t>https://zoomforth.com/s/deloitte/getyourhackon</a:t>
            </a:r>
            <a:endParaRPr lang="en-US" sz="1600" dirty="0"/>
          </a:p>
          <a:p>
            <a:pPr eaLnBrk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75290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Science - Spring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8FA58-ACD3-EF48-A0D6-1D05E71C84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WS4200-WebScience-Reminders-WxCx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ITWS4200-WebScience-Reminders-WxCx.potx</Template>
  <TotalTime>23001</TotalTime>
  <Words>230</Words>
  <Application>Microsoft Macintosh PowerPoint</Application>
  <PresentationFormat>On-screen Show (4:3)</PresentationFormat>
  <Paragraphs>55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ITWS4200-WebScience-Reminders-WxCx</vt:lpstr>
      <vt:lpstr>Web Science  ITWS 4200 Lally Hall Room 102 </vt:lpstr>
      <vt:lpstr>Term Project Teams</vt:lpstr>
      <vt:lpstr>Groups</vt:lpstr>
      <vt:lpstr>Agenda</vt:lpstr>
      <vt:lpstr>PowerPoint Presentation</vt:lpstr>
      <vt:lpstr>Questions?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369</cp:revision>
  <cp:lastPrinted>2013-08-25T17:01:18Z</cp:lastPrinted>
  <dcterms:created xsi:type="dcterms:W3CDTF">2009-10-22T03:28:47Z</dcterms:created>
  <dcterms:modified xsi:type="dcterms:W3CDTF">2015-01-29T20:36:05Z</dcterms:modified>
</cp:coreProperties>
</file>