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384" autoAdjust="0"/>
  </p:normalViewPr>
  <p:slideViewPr>
    <p:cSldViewPr snapToGrid="0" snapToObjects="1">
      <p:cViewPr varScale="1">
        <p:scale>
          <a:sx n="111" d="100"/>
          <a:sy n="111" d="100"/>
        </p:scale>
        <p:origin x="-2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400550"/>
            <a:ext cx="5486399" cy="36004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8786"/>
          </a:xfrm>
          <a:prstGeom prst="rect">
            <a:avLst/>
          </a:prstGeom>
          <a:noFill/>
          <a:ln>
            <a:noFill/>
          </a:ln>
        </p:spPr>
        <p:txBody>
          <a:bodyPr lIns="91425" tIns="91425" rIns="91425" bIns="91425" anchor="b" anchorCtr="0"/>
          <a:lstStyle>
            <a:lvl1pPr marL="0" marR="0" indent="0" algn="r" rtl="0">
              <a:defRPr sz="1200" b="0" i="0" u="none" strike="noStrike" cap="none" baseline="0"/>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extLst>
      <p:ext uri="{BB962C8B-B14F-4D97-AF65-F5344CB8AC3E}">
        <p14:creationId xmlns:p14="http://schemas.microsoft.com/office/powerpoint/2010/main" val="40867732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w3.org/TR/css3-mediaqueries/" TargetMode="External"/><Relationship Id="rId4" Type="http://schemas.openxmlformats.org/officeDocument/2006/relationships/hyperlink" Target="http://webdesignerwall.com/tutorials/css3-media-queries" TargetMode="External"/><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 Id="rId3" Type="http://schemas.openxmlformats.org/officeDocument/2006/relationships/hyperlink" Target="http://net.tutsplus.com/tutorials/javascript-ajax/fully-understanding-the-this-keyword/"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 Id="rId3" Type="http://schemas.openxmlformats.org/officeDocument/2006/relationships/hyperlink" Target="http://www.gotojavascript.com/2012/04/object-properties-and-methods.html"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 Id="rId3" Type="http://schemas.openxmlformats.org/officeDocument/2006/relationships/hyperlink" Target="https://developer.mozilla.org/en-US/docs/JavaScript/Guide/Inheritance_and_the_prototype_chain?redirect=no%23Inheritance_with_the_prototype_chai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16" name="Shape 1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1" name="Shape 2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47" name="Shape 24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59" name="Shape 2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65" name="Shape 26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1" name="Shape 27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77" name="Shape 2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283" name="Shape 2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SzPct val="25000"/>
              <a:buFont typeface="Arial"/>
              <a:buNone/>
            </a:pPr>
            <a:r>
              <a:rPr lang="en-US" sz="1800" b="0" i="0" u="none" strike="noStrike" cap="none" baseline="0"/>
              <a:t>Part of this API — navigating the history — has been available in previous versions of HTML. The new parts in HTML5 include a way to add entries to the browser history, to visibly change the URL in the browser location bar (without triggering a page refresh), and an event that fires when those entries are removed from the stack by the user pressing the browser’s back button. This means that theURL in the browser location bar can continue to do its job as a unique identifier for the current resource, even in script-heavy applications that don’t ever perform a full page refresh.</a:t>
            </a:r>
          </a:p>
          <a:p>
            <a:endParaRPr lang="en-US" sz="1800" b="0" i="0" u="none" strike="noStrike" cap="none" baseline="0"/>
          </a:p>
        </p:txBody>
      </p:sp>
      <p:sp>
        <p:nvSpPr>
          <p:cNvPr id="284" name="Shape 2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2" name="Shape 1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0" name="Shape 2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96" name="Shape 2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2" name="Shape 30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08" name="Shape 30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14" name="Shape 31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0" name="Shape 32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26" name="Shape 3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2" name="Shape 3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38" name="Shape 3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44" name="Shape 3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28" name="Shape 12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0" name="Shape 3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56" name="Shape 3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2" name="Shape 3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68" name="Shape 3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74" name="Shape 37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0" name="Shape 3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86" name="Shape 3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2" name="Shape 39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34" name="Shape 13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endParaRPr/>
          </a:p>
        </p:txBody>
      </p:sp>
      <p:sp>
        <p:nvSpPr>
          <p:cNvPr id="413" name="Shape 4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19" name="Shape 4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25" name="Shape 42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31" name="Shape 43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37" name="Shape 43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http://www.w3.org/TR/css3-mediaqueries/</a:t>
            </a:r>
          </a:p>
          <a:p>
            <a:endParaRPr lang="en-US" sz="1800" b="0" i="0" u="sng" strike="noStrike" cap="none" baseline="0" dirty="0">
              <a:solidFill>
                <a:schemeClr val="hlink"/>
              </a:solidFill>
              <a:hlinkClick r:id="rId3"/>
            </a:endParaRPr>
          </a:p>
          <a:p>
            <a:pPr>
              <a:buNone/>
            </a:pPr>
            <a:r>
              <a:rPr lang="en-US" sz="1800" b="0" i="0" u="sng" strike="noStrike" cap="none" baseline="0" dirty="0">
                <a:solidFill>
                  <a:schemeClr val="hlink"/>
                </a:solidFill>
                <a:hlinkClick r:id="rId4"/>
              </a:rPr>
              <a:t>http://webdesignerwall.com/tutorials/css3-media-queries</a:t>
            </a:r>
          </a:p>
        </p:txBody>
      </p:sp>
      <p:sp>
        <p:nvSpPr>
          <p:cNvPr id="438" name="Shape 43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44" name="Shape 4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0" name="Shape 4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456" name="Shape 4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2" name="Shape 46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a:t>Older way of creating objects</a:t>
            </a:r>
          </a:p>
          <a:p>
            <a:pPr>
              <a:buNone/>
            </a:pPr>
            <a:r>
              <a:rPr lang="en-US" sz="1800" b="0" i="0" u="none" strike="noStrike" cap="none" baseline="0"/>
              <a:t>Functions are also properties of objects</a:t>
            </a:r>
          </a:p>
          <a:p>
            <a:pPr>
              <a:buNone/>
            </a:pPr>
            <a:r>
              <a:rPr lang="en-US" sz="1800" b="0" i="0" u="none" strike="noStrike" cap="none" baseline="0"/>
              <a:t>Person object has three members</a:t>
            </a:r>
          </a:p>
        </p:txBody>
      </p:sp>
      <p:sp>
        <p:nvSpPr>
          <p:cNvPr id="463" name="Shape 46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none" strike="noStrike" cap="none" baseline="0" dirty="0"/>
              <a:t>More popular way of creating objects</a:t>
            </a:r>
          </a:p>
          <a:p>
            <a:pPr>
              <a:buNone/>
            </a:pPr>
            <a:r>
              <a:rPr lang="en-US" sz="1800" b="0" i="0" u="none" strike="noStrike" cap="none" baseline="0" dirty="0"/>
              <a:t>Advantages over the previous way of creating objects:</a:t>
            </a:r>
          </a:p>
          <a:p>
            <a:pPr>
              <a:buNone/>
            </a:pPr>
            <a:r>
              <a:rPr lang="en-US" sz="1800" b="0" i="0" u="none" strike="noStrike" cap="none" baseline="0" dirty="0"/>
              <a:t> 	</a:t>
            </a:r>
            <a:r>
              <a:rPr lang="en-US" sz="1800" b="0" i="0" u="none" strike="noStrike" cap="none" baseline="0" dirty="0" err="1"/>
              <a:t>Javascript</a:t>
            </a:r>
            <a:r>
              <a:rPr lang="en-US" sz="1800" b="0" i="0" u="none" strike="noStrike" cap="none" baseline="0" dirty="0"/>
              <a:t> can execute a single complex statement faster than multiple simple statement</a:t>
            </a:r>
          </a:p>
          <a:p>
            <a:pPr>
              <a:buNone/>
            </a:pPr>
            <a:r>
              <a:rPr lang="en-US" sz="1800" b="0" i="0" u="none" strike="noStrike" cap="none" baseline="0" dirty="0"/>
              <a:t>	Better organization. Everything involving an object is in one </a:t>
            </a:r>
            <a:r>
              <a:rPr lang="en-US" sz="1800" b="0" i="0" u="none" strike="noStrike" cap="none" baseline="0" dirty="0" smtClean="0"/>
              <a:t>chunk </a:t>
            </a:r>
            <a:r>
              <a:rPr lang="en-US" sz="1800" b="0" i="0" u="none" strike="noStrike" cap="none" baseline="0" dirty="0"/>
              <a:t>of code.</a:t>
            </a:r>
          </a:p>
          <a:p>
            <a:pPr>
              <a:buNone/>
            </a:pPr>
            <a:r>
              <a:rPr lang="en-US" sz="1800" b="0" i="0" u="none" strike="noStrike" cap="none" baseline="0" dirty="0"/>
              <a:t>	much less to type</a:t>
            </a:r>
          </a:p>
          <a:p>
            <a:pPr>
              <a:buNone/>
            </a:pPr>
            <a:r>
              <a:rPr lang="en-US" sz="1800" b="0" i="0" u="none" strike="noStrike" cap="none" baseline="0" dirty="0"/>
              <a:t>	</a:t>
            </a:r>
          </a:p>
        </p:txBody>
      </p:sp>
      <p:sp>
        <p:nvSpPr>
          <p:cNvPr id="470" name="Shape 47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76" name="Shape 4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sng" strike="noStrike" cap="none" baseline="0" dirty="0">
                <a:solidFill>
                  <a:schemeClr val="hlink"/>
                </a:solidFill>
                <a:hlinkClick r:id="rId3"/>
              </a:rPr>
              <a:t>http://net.tutsplus.com/tutorials/javascript-ajax/fully-understanding-the-this-keyword/</a:t>
            </a:r>
          </a:p>
          <a:p>
            <a:endParaRPr lang="en-US" sz="1800" b="0" i="0" u="sng" strike="noStrike" cap="none" baseline="0" dirty="0" smtClean="0">
              <a:solidFill>
                <a:schemeClr val="hlink"/>
              </a:solidFill>
              <a:hlinkClick r:id="rId3"/>
            </a:endParaRPr>
          </a:p>
          <a:p>
            <a:r>
              <a:rPr lang="en-US" sz="1800" b="0" i="0" u="sng" strike="noStrike" cap="none" baseline="0" dirty="0" smtClean="0">
                <a:solidFill>
                  <a:schemeClr val="hlink"/>
                </a:solidFill>
                <a:hlinkClick r:id="rId3"/>
              </a:rPr>
              <a:t>file:///Users/rplotka/Dropbox/Documents/Documents/AAA%20-%20Work/AAA%20-%20RPI/Teaching/2014%2001-Spring/ITWS4200-Web_Science(WSII)/Lectures/ITWS4200-WebScience-W2C1-Pres02-FrontEnd-Ex1.html</a:t>
            </a:r>
          </a:p>
          <a:p>
            <a:endParaRPr lang="en-US" sz="1800" b="0" i="0" u="sng" strike="noStrike" cap="none" baseline="0" dirty="0" smtClean="0">
              <a:solidFill>
                <a:schemeClr val="hlink"/>
              </a:solidFill>
              <a:hlinkClick r:id="rId3"/>
            </a:endParaRPr>
          </a:p>
          <a:p>
            <a:endParaRPr lang="en-US" sz="1800" b="0" i="0" u="sng" strike="noStrike" cap="none" baseline="0" dirty="0">
              <a:solidFill>
                <a:schemeClr val="hlink"/>
              </a:solidFill>
              <a:hlinkClick r:id="rId3"/>
            </a:endParaRP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&lt;!DOCTYPE html&gt;&lt;html </a:t>
            </a:r>
            <a:r>
              <a:rPr lang="en-US" sz="1200" b="0" i="0" u="none" strike="noStrike" cap="none" baseline="0" dirty="0" err="1">
                <a:solidFill>
                  <a:schemeClr val="dk1"/>
                </a:solidFill>
                <a:latin typeface="Calibri"/>
                <a:ea typeface="Calibri"/>
                <a:cs typeface="Calibri"/>
                <a:sym typeface="Calibri"/>
              </a:rPr>
              <a:t>lang</a:t>
            </a:r>
            <a:r>
              <a:rPr lang="en-US" sz="1200" b="0" i="0" u="none" strike="noStrike" cap="none" baseline="0" dirty="0">
                <a:solidFill>
                  <a:schemeClr val="dk1"/>
                </a:solidFill>
                <a:latin typeface="Calibri"/>
                <a:ea typeface="Calibri"/>
                <a:cs typeface="Calibri"/>
                <a:sym typeface="Calibri"/>
              </a:rPr>
              <a:t>="en"&gt;&lt;body&gt;&lt;script&gt;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foo = 'foo';</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myObject</a:t>
            </a:r>
            <a:r>
              <a:rPr lang="en-US" sz="1200" b="0" i="0" u="none" strike="noStrike" cap="none" baseline="0" dirty="0">
                <a:solidFill>
                  <a:schemeClr val="dk1"/>
                </a:solidFill>
                <a:latin typeface="Calibri"/>
                <a:ea typeface="Calibri"/>
                <a:cs typeface="Calibri"/>
                <a:sym typeface="Calibri"/>
              </a:rPr>
              <a:t> = {foo: 'I am </a:t>
            </a:r>
            <a:r>
              <a:rPr lang="en-US" sz="1200" b="0" i="0" u="none" strike="noStrike" cap="none" baseline="0" dirty="0" err="1">
                <a:solidFill>
                  <a:schemeClr val="dk1"/>
                </a:solidFill>
                <a:latin typeface="Calibri"/>
                <a:ea typeface="Calibri"/>
                <a:cs typeface="Calibri"/>
                <a:sym typeface="Calibri"/>
              </a:rPr>
              <a:t>myObject.foo</a:t>
            </a: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 function()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console.log</a:t>
            </a:r>
            <a:r>
              <a:rPr lang="en-US" sz="1200" b="0" i="0" u="none" strike="noStrike" cap="none" baseline="0" dirty="0">
                <a:solidFill>
                  <a:schemeClr val="dk1"/>
                </a:solidFill>
                <a:latin typeface="Calibri"/>
                <a:ea typeface="Calibri"/>
                <a:cs typeface="Calibri"/>
                <a:sym typeface="Calibri"/>
              </a:rPr>
              <a:t>(this['foo']);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give </a:t>
            </a:r>
            <a:r>
              <a:rPr lang="en-US" sz="1200" b="0" i="0" u="none" strike="noStrike" cap="none" baseline="0" dirty="0" err="1">
                <a:solidFill>
                  <a:schemeClr val="dk1"/>
                </a:solidFill>
                <a:latin typeface="Calibri"/>
                <a:ea typeface="Calibri"/>
                <a:cs typeface="Calibri"/>
                <a:sym typeface="Calibri"/>
              </a:rPr>
              <a:t>myObject</a:t>
            </a:r>
            <a:r>
              <a:rPr lang="en-US" sz="1200" b="0" i="0" u="none" strike="noStrike" cap="none" baseline="0" dirty="0">
                <a:solidFill>
                  <a:schemeClr val="dk1"/>
                </a:solidFill>
                <a:latin typeface="Calibri"/>
                <a:ea typeface="Calibri"/>
                <a:cs typeface="Calibri"/>
                <a:sym typeface="Calibri"/>
              </a:rPr>
              <a:t> a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property and have it point to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function</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myObject.sayFoo</a:t>
            </a:r>
            <a:r>
              <a:rPr lang="en-US" sz="1200" b="0" i="0" u="none" strike="noStrike" cap="none" baseline="0" dirty="0">
                <a:solidFill>
                  <a:schemeClr val="dk1"/>
                </a:solidFill>
                <a:latin typeface="Calibri"/>
                <a:ea typeface="Calibri"/>
                <a:cs typeface="Calibri"/>
                <a:sym typeface="Calibri"/>
              </a:rPr>
              <a:t> = </a:t>
            </a: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myObject.sayFoo</a:t>
            </a:r>
            <a:r>
              <a:rPr lang="en-US" sz="1200" b="0" i="0" u="none" strike="noStrike" cap="none" baseline="0" dirty="0">
                <a:solidFill>
                  <a:schemeClr val="dk1"/>
                </a:solidFill>
                <a:latin typeface="Calibri"/>
                <a:ea typeface="Calibri"/>
                <a:cs typeface="Calibri"/>
                <a:sym typeface="Calibri"/>
              </a:rPr>
              <a:t>(); // logs 'I am </a:t>
            </a:r>
            <a:r>
              <a:rPr lang="en-US" sz="1200" b="0" i="0" u="none" strike="noStrike" cap="none" baseline="0" dirty="0" err="1">
                <a:solidFill>
                  <a:schemeClr val="dk1"/>
                </a:solidFill>
                <a:latin typeface="Calibri"/>
                <a:ea typeface="Calibri"/>
                <a:cs typeface="Calibri"/>
                <a:sym typeface="Calibri"/>
              </a:rPr>
              <a:t>myObject.foo</a:t>
            </a:r>
            <a:r>
              <a:rPr lang="en-US" sz="1200" b="0" i="0" u="none" strike="noStrike" cap="none" baseline="0" dirty="0">
                <a:solidFill>
                  <a:schemeClr val="dk1"/>
                </a:solidFill>
                <a:latin typeface="Calibri"/>
                <a:ea typeface="Calibri"/>
                <a:cs typeface="Calibri"/>
                <a:sym typeface="Calibri"/>
              </a:rPr>
              <a:t>' 12</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err="1">
                <a:solidFill>
                  <a:schemeClr val="dk1"/>
                </a:solidFill>
                <a:latin typeface="Calibri"/>
                <a:ea typeface="Calibri"/>
                <a:cs typeface="Calibri"/>
                <a:sym typeface="Calibri"/>
              </a:rPr>
              <a:t>sayFoo</a:t>
            </a:r>
            <a:r>
              <a:rPr lang="en-US" sz="1200" b="0" i="0" u="none" strike="noStrike" cap="none" baseline="0" dirty="0">
                <a:solidFill>
                  <a:schemeClr val="dk1"/>
                </a:solidFill>
                <a:latin typeface="Calibri"/>
                <a:ea typeface="Calibri"/>
                <a:cs typeface="Calibri"/>
                <a:sym typeface="Calibri"/>
              </a:rPr>
              <a:t>(); // logs 'foo'</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 </a:t>
            </a:r>
          </a:p>
          <a:p>
            <a:pPr marL="0" marR="0" lvl="0" indent="0" algn="l" rtl="0">
              <a:buSzPct val="25000"/>
              <a:buNone/>
            </a:pPr>
            <a:r>
              <a:rPr lang="en-US" sz="1200" b="0" i="0" u="none" strike="noStrike" cap="none" baseline="0" dirty="0">
                <a:solidFill>
                  <a:schemeClr val="dk1"/>
                </a:solidFill>
                <a:latin typeface="Calibri"/>
                <a:ea typeface="Calibri"/>
                <a:cs typeface="Calibri"/>
                <a:sym typeface="Calibri"/>
              </a:rPr>
              <a:t>&lt;/script&gt;&lt;/body&gt;&lt;/html&gt;</a:t>
            </a:r>
          </a:p>
          <a:p>
            <a:endParaRPr lang="en-US" sz="1200" b="0" i="0" u="none" strike="noStrike" cap="none" baseline="0" dirty="0">
              <a:solidFill>
                <a:schemeClr val="dk1"/>
              </a:solidFill>
              <a:latin typeface="Calibri"/>
              <a:ea typeface="Calibri"/>
              <a:cs typeface="Calibri"/>
              <a:sym typeface="Calibri"/>
            </a:endParaRPr>
          </a:p>
        </p:txBody>
      </p:sp>
      <p:sp>
        <p:nvSpPr>
          <p:cNvPr id="477" name="Shape 4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JavaScript, all functions are also objects. Whether the function behaves like a function or behaves like an object constructor depends on how you call it.You can create a new object by calling its constructor function using the </a:t>
            </a:r>
            <a:r>
              <a:rPr lang="en-US" sz="1200" b="1" i="0" u="none" strike="noStrike" cap="none" baseline="0">
                <a:solidFill>
                  <a:schemeClr val="dk1"/>
                </a:solidFill>
                <a:latin typeface="Calibri"/>
                <a:ea typeface="Calibri"/>
                <a:cs typeface="Calibri"/>
                <a:sym typeface="Calibri"/>
              </a:rPr>
              <a:t>new</a:t>
            </a:r>
            <a:r>
              <a:rPr lang="en-US" sz="1200" b="0" i="0" u="none" strike="noStrike" cap="none" baseline="0">
                <a:solidFill>
                  <a:schemeClr val="dk1"/>
                </a:solidFill>
                <a:latin typeface="Calibri"/>
                <a:ea typeface="Calibri"/>
                <a:cs typeface="Calibri"/>
                <a:sym typeface="Calibri"/>
              </a:rPr>
              <a:t> keyword.</a:t>
            </a:r>
          </a:p>
          <a:p>
            <a:pPr>
              <a:buNone/>
            </a:pPr>
            <a:r>
              <a:rPr lang="en-US" sz="1200" b="0" i="0" u="none" strike="noStrike" cap="none" baseline="0">
                <a:solidFill>
                  <a:schemeClr val="dk1"/>
                </a:solidFill>
                <a:latin typeface="Calibri"/>
                <a:ea typeface="Calibri"/>
                <a:cs typeface="Calibri"/>
                <a:sym typeface="Calibri"/>
              </a:rPr>
              <a:t>When you call a function using 'new', it behaves exactly the same way as if you were to call one of the built in objects the same way or were to use the shortcut {} notation to define your new object. The difference is that within a constructor function you don't just define the properties and methods to be associated with the object, you can also run code that sets the values of those properties and methods based on parameters passed to the constructor function. Constructor functions also allow you to define private properties and methods as well as public ones unlike the alternative notations where all of the properties and methods you define are public. Anything defined as private will only be available to be referenced from within methods belonging to the object itself.</a:t>
            </a:r>
          </a:p>
          <a:p>
            <a:endParaRPr lang="en-US" sz="1200" b="0" i="0" u="none" strike="noStrike" cap="none" baseline="0">
              <a:solidFill>
                <a:schemeClr val="dk1"/>
              </a:solidFill>
              <a:latin typeface="Calibri"/>
              <a:ea typeface="Calibri"/>
              <a:cs typeface="Calibri"/>
              <a:sym typeface="Calibri"/>
            </a:endParaRPr>
          </a:p>
        </p:txBody>
      </p:sp>
      <p:sp>
        <p:nvSpPr>
          <p:cNvPr id="484" name="Shape 48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Shape 48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0" name="Shape 49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In this example we demonstrate how the constructor method to create a new object of the same type as an existing object without needing to know in advance how that other object was created. Here we have 'today' being created as a new Date object without specifically defining it as being a Date but instead defining it as being of the same type as 'tomorrow' which we previously defined as being a Date. Now in this particular code simply specifying new Date() would be simpler and so you wouldn't use the constructor method in code that is this simple. Where you would use it is where you have code intended to process a number of different types of object where you want to create a new object of the same type as the one you are currently processing.</a:t>
            </a:r>
          </a:p>
        </p:txBody>
      </p:sp>
      <p:sp>
        <p:nvSpPr>
          <p:cNvPr id="491" name="Shape 49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97" name="Shape 4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a:solidFill>
                  <a:schemeClr val="dk1"/>
                </a:solidFill>
                <a:latin typeface="Calibri"/>
                <a:ea typeface="Calibri"/>
                <a:cs typeface="Calibri"/>
                <a:sym typeface="Calibri"/>
              </a:rPr>
              <a:t>Four different objects are created in different ways</a:t>
            </a:r>
          </a:p>
          <a:p>
            <a:pPr>
              <a:buNone/>
            </a:pPr>
            <a:r>
              <a:rPr lang="en-US" sz="1200" b="0" i="0" u="none" strike="noStrike" cap="none" baseline="0">
                <a:solidFill>
                  <a:schemeClr val="dk1"/>
                </a:solidFill>
                <a:latin typeface="Calibri"/>
                <a:ea typeface="Calibri"/>
                <a:cs typeface="Calibri"/>
                <a:sym typeface="Calibri"/>
              </a:rPr>
              <a:t>Use a few if statements that use the instanceOf operator to test whether specific constructor functions were used to create those objects. </a:t>
            </a:r>
          </a:p>
          <a:p>
            <a:pPr>
              <a:buNone/>
            </a:pPr>
            <a:r>
              <a:rPr lang="en-US" sz="1200" b="0" i="0" u="none" strike="noStrike" cap="none" baseline="0">
                <a:solidFill>
                  <a:schemeClr val="dk1"/>
                </a:solidFill>
                <a:latin typeface="Calibri"/>
                <a:ea typeface="Calibri"/>
                <a:cs typeface="Calibri"/>
                <a:sym typeface="Calibri"/>
              </a:rPr>
              <a:t>The output is three alerts all of which contain the text 'true'. </a:t>
            </a:r>
          </a:p>
          <a:p>
            <a:pPr>
              <a:buNone/>
            </a:pPr>
            <a:r>
              <a:rPr lang="en-US" sz="1200" b="0" i="0" u="none" strike="noStrike" cap="none" baseline="0">
                <a:solidFill>
                  <a:schemeClr val="dk1"/>
                </a:solidFill>
                <a:latin typeface="Calibri"/>
                <a:ea typeface="Calibri"/>
                <a:cs typeface="Calibri"/>
                <a:sym typeface="Calibri"/>
              </a:rPr>
              <a:t>The first instanceOf will not run because 'a' was created using the Object constructor function and not the Date constructor function.</a:t>
            </a:r>
          </a:p>
          <a:p>
            <a:pPr>
              <a:buNone/>
            </a:pPr>
            <a:r>
              <a:rPr lang="en-US" sz="1200" b="0" i="0" u="none" strike="noStrike" cap="none" baseline="0">
                <a:solidFill>
                  <a:schemeClr val="dk1"/>
                </a:solidFill>
                <a:latin typeface="Calibri"/>
                <a:ea typeface="Calibri"/>
                <a:cs typeface="Calibri"/>
                <a:sym typeface="Calibri"/>
              </a:rPr>
              <a:t>The other false result is because 'c' was created using the 'a' constructor function and even though 'a' itself is an instanceOf an Object, 'c' is an instance of 'a'.</a:t>
            </a:r>
          </a:p>
        </p:txBody>
      </p:sp>
      <p:sp>
        <p:nvSpPr>
          <p:cNvPr id="498" name="Shape 4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04" name="Shape 50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http://www.gotojavascript.com/2012/04/object-properties-and-methods.html</a:t>
            </a:r>
          </a:p>
        </p:txBody>
      </p:sp>
      <p:sp>
        <p:nvSpPr>
          <p:cNvPr id="505" name="Shape 50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private string </a:t>
            </a:r>
            <a:r>
              <a:rPr lang="en-US" dirty="0" err="1" smtClean="0"/>
              <a:t>myField</a:t>
            </a:r>
            <a:r>
              <a:rPr lang="en-US" dirty="0" smtClean="0"/>
              <a:t>; //"private" means access to this is restricted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 string </a:t>
            </a:r>
            <a:r>
              <a:rPr lang="en-US" dirty="0" err="1" smtClean="0"/>
              <a:t>getMyField</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//include validation, logic, logging or whatever you like here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return </a:t>
            </a:r>
            <a:r>
              <a:rPr lang="en-US" dirty="0" err="1" smtClean="0"/>
              <a:t>this.myField</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public void </a:t>
            </a:r>
            <a:r>
              <a:rPr lang="en-US" dirty="0" err="1" smtClean="0"/>
              <a:t>setMyField</a:t>
            </a:r>
            <a:r>
              <a:rPr lang="en-US" dirty="0" smtClean="0"/>
              <a:t>(string value)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//include more logic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this.myField</a:t>
            </a:r>
            <a:r>
              <a:rPr lang="en-US" dirty="0" smtClean="0"/>
              <a:t> = value;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Pros &amp; Cons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Better control for your app.  </a:t>
            </a:r>
            <a:endParaRPr dirty="0"/>
          </a:p>
        </p:txBody>
      </p:sp>
      <p:sp>
        <p:nvSpPr>
          <p:cNvPr id="511" name="Shape 5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17" name="Shape 51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200" b="0" i="0" u="none" strike="noStrike" cap="none" baseline="0" dirty="0">
                <a:solidFill>
                  <a:schemeClr val="dk1"/>
                </a:solidFill>
                <a:latin typeface="Calibri"/>
                <a:ea typeface="Calibri"/>
                <a:cs typeface="Calibri"/>
                <a:sym typeface="Calibri"/>
              </a:rPr>
              <a:t>In this example we will create a new object called </a:t>
            </a:r>
            <a:r>
              <a:rPr lang="en-US" sz="1200" b="0" i="0" u="none" strike="noStrike" cap="none" baseline="0" dirty="0" err="1">
                <a:solidFill>
                  <a:schemeClr val="dk1"/>
                </a:solidFill>
                <a:latin typeface="Calibri"/>
                <a:ea typeface="Calibri"/>
                <a:cs typeface="Calibri"/>
                <a:sym typeface="Calibri"/>
              </a:rPr>
              <a:t>XDate</a:t>
            </a:r>
            <a:r>
              <a:rPr lang="en-US" sz="1200" b="0" i="0" u="none" strike="noStrike" cap="none" baseline="0" dirty="0">
                <a:solidFill>
                  <a:schemeClr val="dk1"/>
                </a:solidFill>
                <a:latin typeface="Calibri"/>
                <a:ea typeface="Calibri"/>
                <a:cs typeface="Calibri"/>
                <a:sym typeface="Calibri"/>
              </a:rPr>
              <a:t> which will inherit from the built in Date object and add some extra methods - to add days, and to calculate the difference between two dates in days and business days. By doing this instead of directly augmenting the Date object we allow the Date object to retain its original functionality and allow for if a browser later implements one of the methods we are adding but in a different way to how we have done it. With the following code in place we can just change any "new Date" references to "new </a:t>
            </a:r>
            <a:r>
              <a:rPr lang="en-US" sz="1200" b="0" i="0" u="none" strike="noStrike" cap="none" baseline="0" dirty="0" err="1">
                <a:solidFill>
                  <a:schemeClr val="dk1"/>
                </a:solidFill>
                <a:latin typeface="Calibri"/>
                <a:ea typeface="Calibri"/>
                <a:cs typeface="Calibri"/>
                <a:sym typeface="Calibri"/>
              </a:rPr>
              <a:t>XDate</a:t>
            </a:r>
            <a:r>
              <a:rPr lang="en-US" sz="1200" b="0" i="0" u="none" strike="noStrike" cap="none" baseline="0" dirty="0">
                <a:solidFill>
                  <a:schemeClr val="dk1"/>
                </a:solidFill>
                <a:latin typeface="Calibri"/>
                <a:ea typeface="Calibri"/>
                <a:cs typeface="Calibri"/>
                <a:sym typeface="Calibri"/>
              </a:rPr>
              <a:t>" in order to make available these extra methods without having changed the way Date works.</a:t>
            </a:r>
          </a:p>
          <a:p>
            <a:endParaRPr lang="en-US" sz="1200" b="0" i="0" u="none" strike="noStrike" cap="none" baseline="0" dirty="0">
              <a:solidFill>
                <a:schemeClr val="dk1"/>
              </a:solidFill>
              <a:latin typeface="Calibri"/>
              <a:ea typeface="Calibri"/>
              <a:cs typeface="Calibri"/>
              <a:sym typeface="Calibri"/>
            </a:endParaRPr>
          </a:p>
          <a:p>
            <a:pPr>
              <a:buNone/>
            </a:pP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XDate</a:t>
            </a:r>
            <a:r>
              <a:rPr lang="en-US" sz="1200" b="0" i="0" u="none" strike="noStrike" cap="none" baseline="0" dirty="0">
                <a:solidFill>
                  <a:schemeClr val="dk1"/>
                </a:solidFill>
                <a:latin typeface="Calibri"/>
                <a:ea typeface="Calibri"/>
                <a:cs typeface="Calibri"/>
                <a:sym typeface="Calibri"/>
              </a:rPr>
              <a:t> = {};</a:t>
            </a:r>
            <a:r>
              <a:rPr lang="en-US" sz="1200" b="1" i="0" u="none" strike="noStrike" cap="none" baseline="0" dirty="0" err="1">
                <a:solidFill>
                  <a:schemeClr val="dk1"/>
                </a:solidFill>
                <a:latin typeface="Calibri"/>
                <a:ea typeface="Calibri"/>
                <a:cs typeface="Calibri"/>
                <a:sym typeface="Calibri"/>
              </a:rPr>
              <a:t>XDate.prototype</a:t>
            </a:r>
            <a:r>
              <a:rPr lang="en-US" sz="1200" b="1" i="0" u="none" strike="noStrike" cap="none" baseline="0" dirty="0">
                <a:solidFill>
                  <a:schemeClr val="dk1"/>
                </a:solidFill>
                <a:latin typeface="Calibri"/>
                <a:ea typeface="Calibri"/>
                <a:cs typeface="Calibri"/>
                <a:sym typeface="Calibri"/>
              </a:rPr>
              <a:t> = </a:t>
            </a:r>
            <a:r>
              <a:rPr lang="en-US" sz="1200" b="1" i="0" u="none" strike="noStrike" cap="none" baseline="0" dirty="0" err="1">
                <a:solidFill>
                  <a:schemeClr val="dk1"/>
                </a:solidFill>
                <a:latin typeface="Calibri"/>
                <a:ea typeface="Calibri"/>
                <a:cs typeface="Calibri"/>
                <a:sym typeface="Calibri"/>
              </a:rPr>
              <a:t>Date;</a:t>
            </a:r>
            <a:r>
              <a:rPr lang="en-US" sz="1200" b="0" i="0" u="none" strike="noStrike" cap="none" baseline="0" dirty="0" err="1">
                <a:solidFill>
                  <a:schemeClr val="dk1"/>
                </a:solidFill>
                <a:latin typeface="Calibri"/>
                <a:ea typeface="Calibri"/>
                <a:cs typeface="Calibri"/>
                <a:sym typeface="Calibri"/>
              </a:rPr>
              <a:t>XDate.prototype.constructor</a:t>
            </a:r>
            <a:r>
              <a:rPr lang="en-US" sz="1200" b="0" i="0" u="none" strike="noStrike" cap="none" baseline="0" dirty="0">
                <a:solidFill>
                  <a:schemeClr val="dk1"/>
                </a:solidFill>
                <a:latin typeface="Calibri"/>
                <a:ea typeface="Calibri"/>
                <a:cs typeface="Calibri"/>
                <a:sym typeface="Calibri"/>
              </a:rPr>
              <a:t> = </a:t>
            </a:r>
            <a:r>
              <a:rPr lang="en-US" sz="1200" b="0" i="0" u="none" strike="noStrike" cap="none" baseline="0" dirty="0" err="1">
                <a:solidFill>
                  <a:schemeClr val="dk1"/>
                </a:solidFill>
                <a:latin typeface="Calibri"/>
                <a:ea typeface="Calibri"/>
                <a:cs typeface="Calibri"/>
                <a:sym typeface="Calibri"/>
              </a:rPr>
              <a:t>XDate</a:t>
            </a:r>
            <a:r>
              <a:rPr lang="en-US" sz="1200" b="0" i="0" u="none" strike="noStrike" cap="none" baseline="0" dirty="0">
                <a:solidFill>
                  <a:schemeClr val="dk1"/>
                </a:solidFill>
                <a:latin typeface="Calibri"/>
                <a:ea typeface="Calibri"/>
                <a:cs typeface="Calibri"/>
                <a:sym typeface="Calibri"/>
              </a:rPr>
              <a:t>;</a:t>
            </a:r>
            <a:br>
              <a:rPr lang="en-US" sz="1200" b="0" i="0" u="none" strike="noStrike" cap="none" baseline="0" dirty="0">
                <a:solidFill>
                  <a:schemeClr val="dk1"/>
                </a:solidFill>
                <a:latin typeface="Calibri"/>
                <a:ea typeface="Calibri"/>
                <a:cs typeface="Calibri"/>
                <a:sym typeface="Calibri"/>
              </a:rPr>
            </a:br>
            <a:r>
              <a:rPr lang="en-US" sz="1200" b="0" i="0" u="none" strike="noStrike" cap="none" baseline="0" dirty="0" err="1">
                <a:solidFill>
                  <a:schemeClr val="dk1"/>
                </a:solidFill>
                <a:latin typeface="Calibri"/>
                <a:ea typeface="Calibri"/>
                <a:cs typeface="Calibri"/>
                <a:sym typeface="Calibri"/>
              </a:rPr>
              <a:t>XDate.prototype.addDays</a:t>
            </a:r>
            <a:r>
              <a:rPr lang="en-US" sz="1200" b="0" i="0" u="none" strike="noStrike" cap="none" baseline="0" dirty="0">
                <a:solidFill>
                  <a:schemeClr val="dk1"/>
                </a:solidFill>
                <a:latin typeface="Calibri"/>
                <a:ea typeface="Calibri"/>
                <a:cs typeface="Calibri"/>
                <a:sym typeface="Calibri"/>
              </a:rPr>
              <a:t> = function(days) {</a:t>
            </a:r>
            <a:r>
              <a:rPr lang="en-US" sz="1800" b="0" i="0" u="none" strike="noStrike" cap="none" baseline="0" dirty="0"/>
              <a:t>	</a:t>
            </a:r>
            <a:r>
              <a:rPr lang="en-US" sz="1200" b="0" i="0" u="none" strike="noStrike" cap="none" baseline="0" dirty="0" err="1">
                <a:solidFill>
                  <a:schemeClr val="dk1"/>
                </a:solidFill>
                <a:latin typeface="Calibri"/>
                <a:ea typeface="Calibri"/>
                <a:cs typeface="Calibri"/>
                <a:sym typeface="Calibri"/>
              </a:rPr>
              <a:t>this.setDate</a:t>
            </a:r>
            <a:r>
              <a:rPr lang="en-US" sz="1200" b="0" i="0" u="none" strike="noStrike" cap="none" baseline="0" dirty="0">
                <a:solidFill>
                  <a:schemeClr val="dk1"/>
                </a:solidFill>
                <a:latin typeface="Calibri"/>
                <a:ea typeface="Calibri"/>
                <a:cs typeface="Calibri"/>
                <a:sym typeface="Calibri"/>
              </a:rPr>
              <a:t>(</a:t>
            </a:r>
            <a:r>
              <a:rPr lang="en-US" sz="1200" b="0" i="0" u="none" strike="noStrike" cap="none" baseline="0" dirty="0" err="1">
                <a:solidFill>
                  <a:schemeClr val="dk1"/>
                </a:solidFill>
                <a:latin typeface="Calibri"/>
                <a:ea typeface="Calibri"/>
                <a:cs typeface="Calibri"/>
                <a:sym typeface="Calibri"/>
              </a:rPr>
              <a:t>this.getDate</a:t>
            </a:r>
            <a:r>
              <a:rPr lang="en-US" sz="1200" b="0" i="0" u="none" strike="noStrike" cap="none" baseline="0" dirty="0">
                <a:solidFill>
                  <a:schemeClr val="dk1"/>
                </a:solidFill>
                <a:latin typeface="Calibri"/>
                <a:ea typeface="Calibri"/>
                <a:cs typeface="Calibri"/>
                <a:sym typeface="Calibri"/>
              </a:rPr>
              <a:t>()+days);</a:t>
            </a:r>
          </a:p>
          <a:p>
            <a:pPr>
              <a:buNone/>
            </a:pPr>
            <a:r>
              <a:rPr lang="en-US" sz="1200" b="0" i="0" u="none" strike="noStrike" cap="none" baseline="0" dirty="0">
                <a:solidFill>
                  <a:schemeClr val="dk1"/>
                </a:solidFill>
                <a:latin typeface="Calibri"/>
                <a:ea typeface="Calibri"/>
                <a:cs typeface="Calibri"/>
                <a:sym typeface="Calibri"/>
              </a:rPr>
              <a:t>	}</a:t>
            </a:r>
            <a:br>
              <a:rPr lang="en-US" sz="1200" b="0" i="0" u="none" strike="noStrike" cap="none" baseline="0" dirty="0">
                <a:solidFill>
                  <a:schemeClr val="dk1"/>
                </a:solidFill>
                <a:latin typeface="Calibri"/>
                <a:ea typeface="Calibri"/>
                <a:cs typeface="Calibri"/>
                <a:sym typeface="Calibri"/>
              </a:rPr>
            </a:br>
            <a:r>
              <a:rPr lang="en-US" sz="1200" b="0" i="0" u="none" strike="noStrike" cap="none" baseline="0" dirty="0" err="1">
                <a:solidFill>
                  <a:schemeClr val="dk1"/>
                </a:solidFill>
                <a:latin typeface="Calibri"/>
                <a:ea typeface="Calibri"/>
                <a:cs typeface="Calibri"/>
                <a:sym typeface="Calibri"/>
              </a:rPr>
              <a:t>XDate.prototype.dayDiff</a:t>
            </a:r>
            <a:r>
              <a:rPr lang="en-US" sz="1200" b="0" i="0" u="none" strike="noStrike" cap="none" baseline="0" dirty="0">
                <a:solidFill>
                  <a:schemeClr val="dk1"/>
                </a:solidFill>
                <a:latin typeface="Calibri"/>
                <a:ea typeface="Calibri"/>
                <a:cs typeface="Calibri"/>
                <a:sym typeface="Calibri"/>
              </a:rPr>
              <a:t> = function(d2) {</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return </a:t>
            </a:r>
            <a:r>
              <a:rPr lang="en-US" sz="1200" b="0" i="0" u="none" strike="noStrike" cap="none" baseline="0" dirty="0" err="1">
                <a:solidFill>
                  <a:schemeClr val="dk1"/>
                </a:solidFill>
                <a:latin typeface="Calibri"/>
                <a:ea typeface="Calibri"/>
                <a:cs typeface="Calibri"/>
                <a:sym typeface="Calibri"/>
              </a:rPr>
              <a:t>Math.floor</a:t>
            </a:r>
            <a:r>
              <a:rPr lang="en-US" sz="1200" b="0" i="0" u="none" strike="noStrike" cap="none" baseline="0" dirty="0">
                <a:solidFill>
                  <a:schemeClr val="dk1"/>
                </a:solidFill>
                <a:latin typeface="Calibri"/>
                <a:ea typeface="Calibri"/>
                <a:cs typeface="Calibri"/>
                <a:sym typeface="Calibri"/>
              </a:rPr>
              <a:t>(</a:t>
            </a:r>
            <a:r>
              <a:rPr lang="en-US" sz="1200" b="0" i="0" u="none" strike="noStrike" cap="none" baseline="0" dirty="0" err="1">
                <a:solidFill>
                  <a:schemeClr val="dk1"/>
                </a:solidFill>
                <a:latin typeface="Calibri"/>
                <a:ea typeface="Calibri"/>
                <a:cs typeface="Calibri"/>
                <a:sym typeface="Calibri"/>
              </a:rPr>
              <a:t>Math.abs</a:t>
            </a:r>
            <a:r>
              <a:rPr lang="en-US" sz="1200" b="0" i="0" u="none" strike="noStrike" cap="none" baseline="0" dirty="0">
                <a:solidFill>
                  <a:schemeClr val="dk1"/>
                </a:solidFill>
                <a:latin typeface="Calibri"/>
                <a:ea typeface="Calibri"/>
                <a:cs typeface="Calibri"/>
                <a:sym typeface="Calibri"/>
              </a:rPr>
              <a:t>(this-d2)/(24*60*60*1000));</a:t>
            </a:r>
          </a:p>
          <a:p>
            <a:pPr>
              <a:buNone/>
            </a:pPr>
            <a:r>
              <a:rPr lang="en-US" sz="1200" b="0" i="0" u="none" strike="noStrike" cap="none" baseline="0" dirty="0">
                <a:solidFill>
                  <a:schemeClr val="dk1"/>
                </a:solidFill>
                <a:latin typeface="Calibri"/>
                <a:ea typeface="Calibri"/>
                <a:cs typeface="Calibri"/>
                <a:sym typeface="Calibri"/>
              </a:rPr>
              <a:t>	}</a:t>
            </a:r>
            <a:br>
              <a:rPr lang="en-US" sz="1200" b="0" i="0" u="none" strike="noStrike" cap="none" baseline="0" dirty="0">
                <a:solidFill>
                  <a:schemeClr val="dk1"/>
                </a:solidFill>
                <a:latin typeface="Calibri"/>
                <a:ea typeface="Calibri"/>
                <a:cs typeface="Calibri"/>
                <a:sym typeface="Calibri"/>
              </a:rPr>
            </a:br>
            <a:r>
              <a:rPr lang="en-US" sz="1200" b="0" i="0" u="none" strike="noStrike" cap="none" baseline="0" dirty="0" err="1">
                <a:solidFill>
                  <a:schemeClr val="dk1"/>
                </a:solidFill>
                <a:latin typeface="Calibri"/>
                <a:ea typeface="Calibri"/>
                <a:cs typeface="Calibri"/>
                <a:sym typeface="Calibri"/>
              </a:rPr>
              <a:t>XDate.prototype.busDayDiff</a:t>
            </a:r>
            <a:r>
              <a:rPr lang="en-US" sz="1200" b="0" i="0" u="none" strike="noStrike" cap="none" baseline="0" dirty="0">
                <a:solidFill>
                  <a:schemeClr val="dk1"/>
                </a:solidFill>
                <a:latin typeface="Calibri"/>
                <a:ea typeface="Calibri"/>
                <a:cs typeface="Calibri"/>
                <a:sym typeface="Calibri"/>
              </a:rPr>
              <a:t> = function(d2) {</a:t>
            </a:r>
            <a:r>
              <a:rPr lang="en-US" sz="1800" b="0" i="0" u="none" strike="noStrike" cap="none" baseline="0" dirty="0"/>
              <a:t>	</a:t>
            </a:r>
            <a:r>
              <a:rPr lang="en-US" sz="1200" b="0" i="0" u="none" strike="noStrike" cap="none" baseline="0" dirty="0" err="1">
                <a:solidFill>
                  <a:schemeClr val="dk1"/>
                </a:solidFill>
                <a:latin typeface="Calibri"/>
                <a:ea typeface="Calibri"/>
                <a:cs typeface="Calibri"/>
                <a:sym typeface="Calibri"/>
              </a:rPr>
              <a:t>var</a:t>
            </a:r>
            <a:r>
              <a:rPr lang="en-US" sz="1200" b="0" i="0" u="none" strike="noStrike" cap="none" baseline="0" dirty="0">
                <a:solidFill>
                  <a:schemeClr val="dk1"/>
                </a:solidFill>
                <a:latin typeface="Calibri"/>
                <a:ea typeface="Calibri"/>
                <a:cs typeface="Calibri"/>
                <a:sym typeface="Calibri"/>
              </a:rPr>
              <a:t> d, t, w1, w2;</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d = </a:t>
            </a:r>
            <a:r>
              <a:rPr lang="en-US" sz="1200" b="0" i="0" u="none" strike="noStrike" cap="none" baseline="0" dirty="0" err="1">
                <a:solidFill>
                  <a:schemeClr val="dk1"/>
                </a:solidFill>
                <a:latin typeface="Calibri"/>
                <a:ea typeface="Calibri"/>
                <a:cs typeface="Calibri"/>
                <a:sym typeface="Calibri"/>
              </a:rPr>
              <a:t>this.dayDiff</a:t>
            </a:r>
            <a:r>
              <a:rPr lang="en-US" sz="1200" b="0" i="0" u="none" strike="noStrike" cap="none" baseline="0" dirty="0">
                <a:solidFill>
                  <a:schemeClr val="dk1"/>
                </a:solidFill>
                <a:latin typeface="Calibri"/>
                <a:ea typeface="Calibri"/>
                <a:cs typeface="Calibri"/>
                <a:sym typeface="Calibri"/>
              </a:rPr>
              <a:t>(d2); t= d%7;</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if (this &lt; d2) {</a:t>
            </a:r>
          </a:p>
          <a:p>
            <a:pPr>
              <a:buNone/>
            </a:pPr>
            <a:r>
              <a:rPr lang="en-US" sz="1200" b="0" i="0" u="none" strike="noStrike" cap="none" baseline="0" dirty="0">
                <a:solidFill>
                  <a:schemeClr val="dk1"/>
                </a:solidFill>
                <a:latin typeface="Calibri"/>
                <a:ea typeface="Calibri"/>
                <a:cs typeface="Calibri"/>
                <a:sym typeface="Calibri"/>
              </a:rPr>
              <a:t>	w1= </a:t>
            </a:r>
            <a:r>
              <a:rPr lang="en-US" sz="1200" b="0" i="0" u="none" strike="noStrike" cap="none" baseline="0" dirty="0" err="1">
                <a:solidFill>
                  <a:schemeClr val="dk1"/>
                </a:solidFill>
                <a:latin typeface="Calibri"/>
                <a:ea typeface="Calibri"/>
                <a:cs typeface="Calibri"/>
                <a:sym typeface="Calibri"/>
              </a:rPr>
              <a:t>this.getDay</a:t>
            </a:r>
            <a:r>
              <a:rPr lang="en-US" sz="1200" b="0" i="0" u="none" strike="noStrike" cap="none" baseline="0" dirty="0">
                <a:solidFill>
                  <a:schemeClr val="dk1"/>
                </a:solidFill>
                <a:latin typeface="Calibri"/>
                <a:ea typeface="Calibri"/>
                <a:cs typeface="Calibri"/>
                <a:sym typeface="Calibri"/>
              </a:rPr>
              <a:t>(); w2= d2.getDay();</a:t>
            </a:r>
          </a:p>
          <a:p>
            <a:pPr>
              <a:buNone/>
            </a:pPr>
            <a:r>
              <a:rPr lang="en-US" sz="1200" b="0" i="0" u="none" strike="noStrike" cap="none" baseline="0" dirty="0">
                <a:solidFill>
                  <a:schemeClr val="dk1"/>
                </a:solidFill>
                <a:latin typeface="Calibri"/>
                <a:ea typeface="Calibri"/>
                <a:cs typeface="Calibri"/>
                <a:sym typeface="Calibri"/>
              </a:rPr>
              <a:t>	}</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else {</a:t>
            </a:r>
          </a:p>
          <a:p>
            <a:pPr>
              <a:buNone/>
            </a:pPr>
            <a:r>
              <a:rPr lang="en-US" sz="1200" b="0" i="0" u="none" strike="noStrike" cap="none" baseline="0" dirty="0">
                <a:solidFill>
                  <a:schemeClr val="dk1"/>
                </a:solidFill>
                <a:latin typeface="Calibri"/>
                <a:ea typeface="Calibri"/>
                <a:cs typeface="Calibri"/>
                <a:sym typeface="Calibri"/>
              </a:rPr>
              <a:t>	w2= </a:t>
            </a:r>
            <a:r>
              <a:rPr lang="en-US" sz="1200" b="0" i="0" u="none" strike="noStrike" cap="none" baseline="0" dirty="0" err="1">
                <a:solidFill>
                  <a:schemeClr val="dk1"/>
                </a:solidFill>
                <a:latin typeface="Calibri"/>
                <a:ea typeface="Calibri"/>
                <a:cs typeface="Calibri"/>
                <a:sym typeface="Calibri"/>
              </a:rPr>
              <a:t>this.getDay</a:t>
            </a:r>
            <a:r>
              <a:rPr lang="en-US" sz="1200" b="0" i="0" u="none" strike="noStrike" cap="none" baseline="0" dirty="0">
                <a:solidFill>
                  <a:schemeClr val="dk1"/>
                </a:solidFill>
                <a:latin typeface="Calibri"/>
                <a:ea typeface="Calibri"/>
                <a:cs typeface="Calibri"/>
                <a:sym typeface="Calibri"/>
              </a:rPr>
              <a:t>(); w1= d2.getDay();</a:t>
            </a:r>
          </a:p>
          <a:p>
            <a:pPr>
              <a:buNone/>
            </a:pPr>
            <a:r>
              <a:rPr lang="en-US" sz="1200" b="0" i="0" u="none" strike="noStrike" cap="none" baseline="0" dirty="0">
                <a:solidFill>
                  <a:schemeClr val="dk1"/>
                </a:solidFill>
                <a:latin typeface="Calibri"/>
                <a:ea typeface="Calibri"/>
                <a:cs typeface="Calibri"/>
                <a:sym typeface="Calibri"/>
              </a:rPr>
              <a:t>	}</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if (w1 &gt; w2) t-=2;</a:t>
            </a:r>
          </a:p>
          <a:p>
            <a:pPr>
              <a:buNone/>
            </a:pPr>
            <a:r>
              <a:rPr lang="en-US" sz="1200" b="0" i="0" u="none" strike="noStrike" cap="none" baseline="0" dirty="0">
                <a:solidFill>
                  <a:schemeClr val="dk1"/>
                </a:solidFill>
                <a:latin typeface="Calibri"/>
                <a:ea typeface="Calibri"/>
                <a:cs typeface="Calibri"/>
                <a:sym typeface="Calibri"/>
              </a:rPr>
              <a:t>	if ((w1 == 0 &amp;&amp; w2 == 6) || w1 == 6) t--;</a:t>
            </a:r>
            <a:r>
              <a:rPr lang="en-US" sz="1800" b="0" i="0" u="none" strike="noStrike" cap="none" baseline="0" dirty="0"/>
              <a:t>	</a:t>
            </a:r>
            <a:r>
              <a:rPr lang="en-US" sz="1200" b="0" i="0" u="none" strike="noStrike" cap="none" baseline="0" dirty="0">
                <a:solidFill>
                  <a:schemeClr val="dk1"/>
                </a:solidFill>
                <a:latin typeface="Calibri"/>
                <a:ea typeface="Calibri"/>
                <a:cs typeface="Calibri"/>
                <a:sym typeface="Calibri"/>
              </a:rPr>
              <a:t>return </a:t>
            </a:r>
            <a:r>
              <a:rPr lang="en-US" sz="1200" b="0" i="0" u="none" strike="noStrike" cap="none" baseline="0" dirty="0" err="1">
                <a:solidFill>
                  <a:schemeClr val="dk1"/>
                </a:solidFill>
                <a:latin typeface="Calibri"/>
                <a:ea typeface="Calibri"/>
                <a:cs typeface="Calibri"/>
                <a:sym typeface="Calibri"/>
              </a:rPr>
              <a:t>Math.abs</a:t>
            </a:r>
            <a:r>
              <a:rPr lang="en-US" sz="1200" b="0" i="0" u="none" strike="noStrike" cap="none" baseline="0" dirty="0">
                <a:solidFill>
                  <a:schemeClr val="dk1"/>
                </a:solidFill>
                <a:latin typeface="Calibri"/>
                <a:ea typeface="Calibri"/>
                <a:cs typeface="Calibri"/>
                <a:sym typeface="Calibri"/>
              </a:rPr>
              <a:t>((</a:t>
            </a:r>
            <a:r>
              <a:rPr lang="en-US" sz="1200" b="0" i="0" u="none" strike="noStrike" cap="none" baseline="0" dirty="0" err="1">
                <a:solidFill>
                  <a:schemeClr val="dk1"/>
                </a:solidFill>
                <a:latin typeface="Calibri"/>
                <a:ea typeface="Calibri"/>
                <a:cs typeface="Calibri"/>
                <a:sym typeface="Calibri"/>
              </a:rPr>
              <a:t>Math.floor</a:t>
            </a:r>
            <a:r>
              <a:rPr lang="en-US" sz="1200" b="0" i="0" u="none" strike="noStrike" cap="none" baseline="0" dirty="0">
                <a:solidFill>
                  <a:schemeClr val="dk1"/>
                </a:solidFill>
                <a:latin typeface="Calibri"/>
                <a:ea typeface="Calibri"/>
                <a:cs typeface="Calibri"/>
                <a:sym typeface="Calibri"/>
              </a:rPr>
              <a:t>(d/7)*5)+t);</a:t>
            </a:r>
          </a:p>
          <a:p>
            <a:pPr>
              <a:buNone/>
            </a:pPr>
            <a:r>
              <a:rPr lang="en-US" sz="1200" b="0" i="0" u="none" strike="noStrike" cap="none" baseline="0" dirty="0">
                <a:solidFill>
                  <a:schemeClr val="dk1"/>
                </a:solidFill>
                <a:latin typeface="Calibri"/>
                <a:ea typeface="Calibri"/>
                <a:cs typeface="Calibri"/>
                <a:sym typeface="Calibri"/>
              </a:rPr>
              <a:t>	}</a:t>
            </a:r>
          </a:p>
          <a:p>
            <a:endParaRPr lang="en-US" sz="1200" b="0" i="0" u="none" strike="noStrike" cap="none" baseline="0" dirty="0">
              <a:solidFill>
                <a:schemeClr val="dk1"/>
              </a:solidFill>
              <a:latin typeface="Calibri"/>
              <a:ea typeface="Calibri"/>
              <a:cs typeface="Calibri"/>
              <a:sym typeface="Calibri"/>
            </a:endParaRPr>
          </a:p>
          <a:p>
            <a:endParaRPr lang="en-US" sz="1200" b="0" i="0" u="none" strike="noStrike" cap="none" baseline="0" dirty="0">
              <a:solidFill>
                <a:schemeClr val="dk1"/>
              </a:solidFill>
              <a:latin typeface="Calibri"/>
              <a:ea typeface="Calibri"/>
              <a:cs typeface="Calibri"/>
              <a:sym typeface="Calibri"/>
            </a:endParaRPr>
          </a:p>
        </p:txBody>
      </p:sp>
      <p:sp>
        <p:nvSpPr>
          <p:cNvPr id="518" name="Shape 51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24" name="Shape 5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a:buNone/>
            </a:pPr>
            <a:r>
              <a:rPr lang="en-US" sz="1800" b="0" i="0" u="sng" strike="noStrike" cap="none" baseline="0" dirty="0">
                <a:solidFill>
                  <a:schemeClr val="hlink"/>
                </a:solidFill>
                <a:hlinkClick r:id="rId3"/>
              </a:rPr>
              <a:t>https://developer.mozilla.org/en-US/docs/JavaScript/Guide/Inheritance_and_the_prototype_chain?redirect=no#Inheritance_with_the_prototype_chain</a:t>
            </a:r>
          </a:p>
        </p:txBody>
      </p:sp>
      <p:sp>
        <p:nvSpPr>
          <p:cNvPr id="525" name="Shape 5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46" name="Shape 14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2" name="Shape 15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158" name="Shape 15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400550"/>
            <a:ext cx="5486399" cy="3600450"/>
          </a:xfrm>
          <a:prstGeom prst="rect">
            <a:avLst/>
          </a:prstGeom>
        </p:spPr>
        <p:txBody>
          <a:bodyPr lIns="91425" tIns="91425" rIns="91425" bIns="91425" anchor="ctr" anchorCtr="0">
            <a:noAutofit/>
          </a:bodyPr>
          <a:lstStyle/>
          <a:p>
            <a:endParaRPr/>
          </a:p>
        </p:txBody>
      </p:sp>
      <p:sp>
        <p:nvSpPr>
          <p:cNvPr id="229" name="Shape 22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1/29/15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whatwg.org/specs/web-apps/current-work/multipage/index.html" TargetMode="External"/><Relationship Id="rId4" Type="http://schemas.openxmlformats.org/officeDocument/2006/relationships/hyperlink" Target="http://www.whatwg.org/specs/web-apps/current-work/multipage/elements.html"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www.whatwg.org/specs/web-apps/current-work/multipage/sections.html" TargetMode="External"/><Relationship Id="rId4" Type="http://schemas.openxmlformats.org/officeDocument/2006/relationships/hyperlink" Target="http://www.whatwg.org/specs/web-apps/current-work/multipage/elements.html"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www.whatwg.org/specs/web-apps/current-work/multipage/sections.html" TargetMode="External"/><Relationship Id="rId4" Type="http://schemas.openxmlformats.org/officeDocument/2006/relationships/hyperlink" Target="http://www.whatwg.org/specs/web-apps/current-work/multipage/sections.html%23the-aside-elemen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whatwg.org/specs/web-apps/current-work/multipage/interactive-element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remysharp.com/2009/01/07/html5-enabling-scrip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wufoo.com/html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wufoo.com/html5/"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modernizr.co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whatwg.org/specs/web-apps/current-work/multipage/history.html" TargetMode="External"/><Relationship Id="rId4" Type="http://schemas.openxmlformats.org/officeDocument/2006/relationships/hyperlink" Target="http://diveintohtml5.info/history.ht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hyperlink" Target="http://www.whatwg.org/specs/web-apps/current-work/multipage/index.html" TargetMode="External"/><Relationship Id="rId4" Type="http://schemas.openxmlformats.org/officeDocument/2006/relationships/hyperlink" Target="http://www.w3schools.com/html/html5_intro.asp"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w3schools.com/html/html5_geolocation.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w3schools.com/html/html5_canvas.as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w3schools.com/html5/html5_ref_canvas.as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www.w3schools.com/css/css3_intro.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http://prefixr.com/" TargetMode="External"/><Relationship Id="rId4" Type="http://schemas.openxmlformats.org/officeDocument/2006/relationships/hyperlink" Target="http://prefixr.com/api/usage/" TargetMode="External"/><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http://nettuts.s3.amazonaws.com/581_cssTransitions/demos.html" TargetMode="External"/><Relationship Id="rId4" Type="http://schemas.openxmlformats.org/officeDocument/2006/relationships/hyperlink" Target="http://net.tutsplus.com/tutorials/html-css-techniques/css-fundametals-css-3-transitions/" TargetMode="External"/><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Front End Development</a:t>
            </a:r>
          </a:p>
        </p:txBody>
      </p:sp>
      <p:sp>
        <p:nvSpPr>
          <p:cNvPr id="113" name="Shape 113"/>
          <p:cNvSpPr txBox="1">
            <a:spLocks noGrp="1"/>
          </p:cNvSpPr>
          <p:nvPr>
            <p:ph type="subTitle"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prstGeom prst="rect">
            <a:avLst/>
          </a:prstGeom>
          <a:noFill/>
          <a:ln>
            <a:noFill/>
          </a:ln>
        </p:spPr>
        <p:txBody>
          <a:bodyPr lIns="91425" tIns="45700" rIns="91425" bIns="45700" anchor="ctr" anchorCtr="0">
            <a:noAutofit/>
          </a:bodyPr>
          <a:lstStyle/>
          <a:p>
            <a:pPr indent="0">
              <a:buSzPct val="25000"/>
            </a:pPr>
            <a:r>
              <a:rPr lang="en-US" sz="4400" b="0" i="0" u="none" strike="noStrike" cap="none" baseline="0" dirty="0">
                <a:solidFill>
                  <a:srgbClr val="2F5496"/>
                </a:solidFill>
                <a:latin typeface="Calibri"/>
                <a:ea typeface="Calibri"/>
                <a:cs typeface="Calibri"/>
                <a:sym typeface="Calibri"/>
              </a:rPr>
              <a:t>New HTML 5 </a:t>
            </a:r>
            <a:r>
              <a:rPr lang="en-US" sz="4400" b="0" i="0" u="none" strike="noStrike" cap="none" baseline="0" dirty="0" smtClean="0">
                <a:solidFill>
                  <a:srgbClr val="2F5496"/>
                </a:solidFill>
                <a:latin typeface="Calibri"/>
                <a:ea typeface="Calibri"/>
                <a:cs typeface="Calibri"/>
                <a:sym typeface="Calibri"/>
              </a:rPr>
              <a:t>elements</a:t>
            </a:r>
            <a:br>
              <a:rPr lang="en-US" sz="4400" b="0" i="0" u="none" strike="noStrike" cap="none" baseline="0" dirty="0" smtClean="0">
                <a:solidFill>
                  <a:srgbClr val="2F5496"/>
                </a:solidFill>
                <a:latin typeface="Calibri"/>
                <a:ea typeface="Calibri"/>
                <a:cs typeface="Calibri"/>
                <a:sym typeface="Calibri"/>
              </a:rPr>
            </a:br>
            <a:r>
              <a:rPr lang="en-US" sz="1600" dirty="0">
                <a:hlinkClick r:id="rId3"/>
              </a:rPr>
              <a:t>http://www.whatwg.org/specs/web-apps/current-work/multipage/index.html#</a:t>
            </a:r>
            <a:r>
              <a:rPr lang="en-US" sz="1600" dirty="0" smtClean="0">
                <a:hlinkClick r:id="rId3"/>
              </a:rPr>
              <a:t>contents</a:t>
            </a:r>
            <a:endParaRPr lang="en-US" sz="4400" b="0" i="0" u="none" strike="noStrike" cap="none" baseline="0" dirty="0">
              <a:solidFill>
                <a:srgbClr val="2F5496"/>
              </a:solidFill>
              <a:latin typeface="Calibri"/>
              <a:ea typeface="Calibri"/>
              <a:cs typeface="Calibri"/>
              <a:sym typeface="Calibri"/>
            </a:endParaRPr>
          </a:p>
        </p:txBody>
      </p:sp>
      <p:sp>
        <p:nvSpPr>
          <p:cNvPr id="232" name="Shape 23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 specific tags instead of a &lt;div&gt; wherever relevant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Eg</a:t>
            </a:r>
            <a:r>
              <a:rPr lang="en-US" sz="2800" b="0" i="0" u="none" strike="noStrike" cap="none" baseline="0" dirty="0" smtClean="0">
                <a:solidFill>
                  <a:schemeClr val="dk1"/>
                </a:solidFill>
                <a:latin typeface="Calibri"/>
                <a:ea typeface="Calibri"/>
                <a:cs typeface="Calibri"/>
                <a:sym typeface="Calibri"/>
              </a:rPr>
              <a:t>:  </a:t>
            </a:r>
            <a:r>
              <a:rPr lang="en-US" sz="2800" b="0" i="0" u="none" strike="noStrike" cap="none" baseline="0" dirty="0">
                <a:solidFill>
                  <a:schemeClr val="dk1"/>
                </a:solidFill>
                <a:latin typeface="Calibri"/>
                <a:ea typeface="Calibri"/>
                <a:cs typeface="Calibri"/>
                <a:sym typeface="Calibri"/>
              </a:rPr>
              <a:t>&lt;header&gt;, &lt;footer&gt;, &lt;</a:t>
            </a:r>
            <a:r>
              <a:rPr lang="en-US" sz="2800" b="0" i="0" u="none" strike="noStrike" cap="none" baseline="0" dirty="0" err="1">
                <a:solidFill>
                  <a:schemeClr val="dk1"/>
                </a:solidFill>
                <a:latin typeface="Calibri"/>
                <a:ea typeface="Calibri"/>
                <a:cs typeface="Calibri"/>
                <a:sym typeface="Calibri"/>
              </a:rPr>
              <a:t>nav</a:t>
            </a:r>
            <a:r>
              <a:rPr lang="en-US" sz="2800" b="0" i="0" u="none" strike="noStrike" cap="none" baseline="0" dirty="0">
                <a:solidFill>
                  <a:schemeClr val="dk1"/>
                </a:solidFill>
                <a:latin typeface="Calibri"/>
                <a:ea typeface="Calibri"/>
                <a:cs typeface="Calibri"/>
                <a:sym typeface="Calibri"/>
              </a:rPr>
              <a:t>&gt; etc.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This header, footer etc. are not limited to be used only as the page header / footer. For instance these can used as the header or footer for a blog post etc.</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Don’t use &lt;div&gt; </a:t>
            </a:r>
            <a:r>
              <a:rPr lang="en-US" sz="2800" b="0" i="0" u="none" strike="noStrike" cap="none" baseline="0" dirty="0" smtClean="0">
                <a:solidFill>
                  <a:schemeClr val="dk1"/>
                </a:solidFill>
                <a:latin typeface="Calibri"/>
                <a:ea typeface="Calibri"/>
                <a:cs typeface="Calibri"/>
                <a:sym typeface="Calibri"/>
              </a:rPr>
              <a:t>if </a:t>
            </a:r>
            <a:r>
              <a:rPr lang="en-US" sz="2800" b="0" i="0" u="none" strike="noStrike" cap="none" baseline="0" dirty="0">
                <a:solidFill>
                  <a:schemeClr val="dk1"/>
                </a:solidFill>
                <a:latin typeface="Calibri"/>
                <a:ea typeface="Calibri"/>
                <a:cs typeface="Calibri"/>
                <a:sym typeface="Calibri"/>
              </a:rPr>
              <a:t>there is a better tag for the </a:t>
            </a:r>
            <a:r>
              <a:rPr lang="en-US" sz="2800" b="0" i="0" u="none" strike="noStrike" cap="none" baseline="0" dirty="0" smtClean="0">
                <a:solidFill>
                  <a:schemeClr val="dk1"/>
                </a:solidFill>
                <a:latin typeface="Calibri"/>
                <a:ea typeface="Calibri"/>
                <a:cs typeface="Calibri"/>
                <a:sym typeface="Calibri"/>
              </a:rPr>
              <a:t>job</a:t>
            </a:r>
          </a:p>
          <a:p>
            <a:pPr marL="228600" marR="0" lvl="0" indent="-228600" algn="l" rtl="0">
              <a:lnSpc>
                <a:spcPct val="90000"/>
              </a:lnSpc>
              <a:spcBef>
                <a:spcPts val="1000"/>
              </a:spcBef>
              <a:buClr>
                <a:schemeClr val="dk1"/>
              </a:buClr>
              <a:buSzPct val="100000"/>
              <a:buFont typeface="Calibri"/>
              <a:buChar char="•"/>
            </a:pPr>
            <a:r>
              <a:rPr lang="en-US" dirty="0" smtClean="0"/>
              <a:t>Tags are intended to </a:t>
            </a:r>
            <a:r>
              <a:rPr lang="en-US" dirty="0" smtClean="0">
                <a:hlinkClick r:id="rId4"/>
              </a:rPr>
              <a:t>represent </a:t>
            </a:r>
            <a:r>
              <a:rPr lang="en-US" dirty="0" smtClean="0"/>
              <a:t>something – </a:t>
            </a:r>
            <a:r>
              <a:rPr lang="en-US" dirty="0" err="1" smtClean="0"/>
              <a:t>ie</a:t>
            </a:r>
            <a:r>
              <a:rPr lang="en-US" dirty="0" smtClean="0"/>
              <a:t> have semantic meaning</a:t>
            </a:r>
            <a:endParaRPr lang="en-US" sz="2800" b="0" i="0" u="none" strike="noStrike" cap="none" baseline="0" dirty="0">
              <a:solidFill>
                <a:schemeClr val="dk1"/>
              </a:solidFill>
              <a:latin typeface="Calibri"/>
              <a:ea typeface="Calibri"/>
              <a:cs typeface="Calibri"/>
              <a:sym typeface="Calibri"/>
            </a:endParaRPr>
          </a:p>
          <a:p>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smtClean="0">
                <a:solidFill>
                  <a:srgbClr val="2F5496"/>
                </a:solidFill>
                <a:latin typeface="Calibri"/>
                <a:ea typeface="Calibri"/>
                <a:cs typeface="Calibri"/>
                <a:sym typeface="Calibri"/>
                <a:hlinkClick r:id="rId3"/>
              </a:rPr>
              <a:t>&lt;article&gt;</a:t>
            </a:r>
            <a:r>
              <a:rPr lang="en-US" dirty="0"/>
              <a:t> </a:t>
            </a:r>
            <a:r>
              <a:rPr lang="en-US" dirty="0" smtClean="0"/>
              <a:t>&amp;</a:t>
            </a:r>
            <a:r>
              <a:rPr lang="en-US" sz="4400" b="0" i="0" u="none" strike="noStrike" cap="none" baseline="0" dirty="0" smtClean="0">
                <a:solidFill>
                  <a:srgbClr val="2F5496"/>
                </a:solidFill>
                <a:latin typeface="Calibri"/>
                <a:ea typeface="Calibri"/>
                <a:cs typeface="Calibri"/>
                <a:sym typeface="Calibri"/>
              </a:rPr>
              <a:t> </a:t>
            </a:r>
            <a:r>
              <a:rPr lang="en-US" sz="4400" b="0" i="0" u="none" strike="noStrike" cap="none" baseline="0" dirty="0">
                <a:solidFill>
                  <a:srgbClr val="2F5496"/>
                </a:solidFill>
                <a:latin typeface="Calibri"/>
                <a:ea typeface="Calibri"/>
                <a:cs typeface="Calibri"/>
                <a:sym typeface="Calibri"/>
                <a:hlinkClick r:id="rId3"/>
              </a:rPr>
              <a:t>&lt;section&gt;</a:t>
            </a:r>
            <a:endParaRPr lang="en-US" sz="4400" b="0" i="0" u="none" strike="noStrike" cap="none" baseline="0" dirty="0">
              <a:solidFill>
                <a:srgbClr val="2F5496"/>
              </a:solidFill>
              <a:latin typeface="Calibri"/>
              <a:ea typeface="Calibri"/>
              <a:cs typeface="Calibri"/>
              <a:sym typeface="Calibri"/>
            </a:endParaRPr>
          </a:p>
        </p:txBody>
      </p:sp>
      <p:sp>
        <p:nvSpPr>
          <p:cNvPr id="238" name="Shape 23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The </a:t>
            </a:r>
            <a:r>
              <a:rPr lang="en-US" sz="2150" b="0" i="0" u="sng" strike="noStrike" cap="none" baseline="0" dirty="0">
                <a:solidFill>
                  <a:schemeClr val="hlink"/>
                </a:solidFill>
                <a:latin typeface="Calibri"/>
                <a:ea typeface="Calibri"/>
                <a:cs typeface="Calibri"/>
                <a:sym typeface="Calibri"/>
                <a:hlinkClick r:id="rId3"/>
              </a:rPr>
              <a:t>article</a:t>
            </a:r>
            <a:r>
              <a:rPr lang="en-US" sz="2150" b="0" i="0" u="none" strike="noStrike" cap="none" baseline="0" dirty="0">
                <a:solidFill>
                  <a:schemeClr val="dk1"/>
                </a:solidFill>
                <a:latin typeface="Calibri"/>
                <a:ea typeface="Calibri"/>
                <a:cs typeface="Calibri"/>
                <a:sym typeface="Calibri"/>
              </a:rPr>
              <a:t> element </a:t>
            </a:r>
            <a:r>
              <a:rPr lang="en-US" sz="2150" b="0" i="0" u="sng" strike="noStrike" cap="none" baseline="0" dirty="0">
                <a:solidFill>
                  <a:schemeClr val="hlink"/>
                </a:solidFill>
                <a:latin typeface="Calibri"/>
                <a:ea typeface="Calibri"/>
                <a:cs typeface="Calibri"/>
                <a:sym typeface="Calibri"/>
                <a:hlinkClick r:id="rId4"/>
              </a:rPr>
              <a:t>represents</a:t>
            </a:r>
            <a:r>
              <a:rPr lang="en-US" sz="2150" b="0" i="0" u="none" strike="noStrike" cap="none" baseline="0" dirty="0">
                <a:solidFill>
                  <a:schemeClr val="dk1"/>
                </a:solidFill>
                <a:latin typeface="Calibri"/>
                <a:ea typeface="Calibri"/>
                <a:cs typeface="Calibri"/>
                <a:sym typeface="Calibri"/>
              </a:rPr>
              <a:t> a complete, or self-contained, composition in a document, page, application, or site and that is, in principle, independently distributable or reusable, e.g. in syndication. This could be a forum post, a magazine or newspaper article, a blog entry, a user-submitted comment, an interactive widget or gadget, or any other independent item of content.</a:t>
            </a:r>
          </a:p>
          <a:p>
            <a:pPr marL="0" marR="0" lvl="0" indent="0" algn="l" rtl="0">
              <a:lnSpc>
                <a:spcPct val="75000"/>
              </a:lnSpc>
              <a:spcBef>
                <a:spcPts val="1000"/>
              </a:spcBef>
              <a:buClr>
                <a:schemeClr val="dk1"/>
              </a:buClr>
              <a:buSzPct val="25000"/>
              <a:buFont typeface="Calibri"/>
              <a:buNone/>
            </a:pPr>
            <a:r>
              <a:rPr lang="en-US" sz="1450" b="0" i="0" u="none" strike="noStrike" cap="none" baseline="0" dirty="0">
                <a:solidFill>
                  <a:schemeClr val="dk1"/>
                </a:solidFill>
                <a:latin typeface="Calibri"/>
                <a:ea typeface="Calibri"/>
                <a:cs typeface="Calibri"/>
                <a:sym typeface="Calibri"/>
              </a:rPr>
              <a:t>From &lt;</a:t>
            </a:r>
            <a:r>
              <a:rPr lang="en-US" sz="145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450" b="0" i="0" u="none" strike="noStrike" cap="none" baseline="0" dirty="0">
                <a:solidFill>
                  <a:schemeClr val="dk1"/>
                </a:solidFill>
                <a:latin typeface="Calibri"/>
                <a:ea typeface="Calibri"/>
                <a:cs typeface="Calibri"/>
                <a:sym typeface="Calibri"/>
              </a:rPr>
              <a:t>&gt; </a:t>
            </a:r>
          </a:p>
          <a:p>
            <a:endParaRPr lang="en-US" sz="1450" b="0" i="0" u="none" strike="noStrike" cap="none" baseline="0" dirty="0">
              <a:solidFill>
                <a:schemeClr val="dk1"/>
              </a:solidFill>
              <a:latin typeface="Calibri"/>
              <a:ea typeface="Calibri"/>
              <a:cs typeface="Calibri"/>
              <a:sym typeface="Calibri"/>
            </a:endParaRP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The </a:t>
            </a:r>
            <a:r>
              <a:rPr lang="en-US" sz="2150" b="0" i="0" u="sng" strike="noStrike" cap="none" baseline="0" dirty="0">
                <a:solidFill>
                  <a:schemeClr val="hlink"/>
                </a:solidFill>
                <a:latin typeface="Calibri"/>
                <a:ea typeface="Calibri"/>
                <a:cs typeface="Calibri"/>
                <a:sym typeface="Calibri"/>
                <a:hlinkClick r:id="rId3"/>
              </a:rPr>
              <a:t>section</a:t>
            </a:r>
            <a:r>
              <a:rPr lang="en-US" sz="2150" b="0" i="0" u="none" strike="noStrike" cap="none" baseline="0" dirty="0">
                <a:solidFill>
                  <a:schemeClr val="dk1"/>
                </a:solidFill>
                <a:latin typeface="Calibri"/>
                <a:ea typeface="Calibri"/>
                <a:cs typeface="Calibri"/>
                <a:sym typeface="Calibri"/>
              </a:rPr>
              <a:t> element </a:t>
            </a:r>
            <a:r>
              <a:rPr lang="en-US" sz="2150" b="0" i="0" strike="noStrike" cap="none" baseline="0" dirty="0">
                <a:solidFill>
                  <a:schemeClr val="tx1"/>
                </a:solidFill>
                <a:latin typeface="Calibri"/>
                <a:ea typeface="Calibri"/>
                <a:cs typeface="Calibri"/>
                <a:sym typeface="Calibri"/>
              </a:rPr>
              <a:t>represents</a:t>
            </a:r>
            <a:r>
              <a:rPr lang="en-US" sz="2150" b="0" i="0" u="none" strike="noStrike" cap="none" baseline="0" dirty="0">
                <a:solidFill>
                  <a:schemeClr val="tx1"/>
                </a:solidFill>
                <a:latin typeface="Calibri"/>
                <a:ea typeface="Calibri"/>
                <a:cs typeface="Calibri"/>
                <a:sym typeface="Calibri"/>
              </a:rPr>
              <a:t> </a:t>
            </a:r>
            <a:r>
              <a:rPr lang="en-US" sz="2150" b="0" i="0" u="none" strike="noStrike" cap="none" baseline="0" dirty="0">
                <a:solidFill>
                  <a:schemeClr val="dk1"/>
                </a:solidFill>
                <a:latin typeface="Calibri"/>
                <a:ea typeface="Calibri"/>
                <a:cs typeface="Calibri"/>
                <a:sym typeface="Calibri"/>
              </a:rPr>
              <a:t>a generic section of a document or application. A section, in this context, is a </a:t>
            </a:r>
            <a:r>
              <a:rPr lang="en-US" sz="2150" b="1" i="0" u="none" strike="noStrike" cap="none" baseline="0" dirty="0">
                <a:solidFill>
                  <a:schemeClr val="dk1"/>
                </a:solidFill>
                <a:latin typeface="Calibri"/>
                <a:ea typeface="Calibri"/>
                <a:cs typeface="Calibri"/>
                <a:sym typeface="Calibri"/>
              </a:rPr>
              <a:t>thematic grouping of content</a:t>
            </a:r>
            <a:r>
              <a:rPr lang="en-US" sz="2150" b="0" i="0" u="none" strike="noStrike" cap="none" baseline="0" dirty="0">
                <a:solidFill>
                  <a:schemeClr val="dk1"/>
                </a:solidFill>
                <a:latin typeface="Calibri"/>
                <a:ea typeface="Calibri"/>
                <a:cs typeface="Calibri"/>
                <a:sym typeface="Calibri"/>
              </a:rPr>
              <a:t>, typically with a heading.</a:t>
            </a:r>
          </a:p>
          <a:p>
            <a:pPr marL="0" marR="0" lvl="0" indent="0" algn="l" rtl="0">
              <a:lnSpc>
                <a:spcPct val="75000"/>
              </a:lnSpc>
              <a:spcBef>
                <a:spcPts val="1000"/>
              </a:spcBef>
              <a:buClr>
                <a:schemeClr val="dk1"/>
              </a:buClr>
              <a:buSzPct val="25000"/>
              <a:buFont typeface="Calibri"/>
              <a:buNone/>
            </a:pPr>
            <a:r>
              <a:rPr lang="en-US" sz="1300" b="0" i="0" u="none" strike="noStrike" cap="none" baseline="0" dirty="0">
                <a:solidFill>
                  <a:schemeClr val="dk1"/>
                </a:solidFill>
                <a:latin typeface="Calibri"/>
                <a:ea typeface="Calibri"/>
                <a:cs typeface="Calibri"/>
                <a:sym typeface="Calibri"/>
              </a:rPr>
              <a:t>From &lt;</a:t>
            </a:r>
            <a:r>
              <a:rPr lang="en-US" sz="130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300" b="0" i="0" u="none" strike="noStrike" cap="none" baseline="0" dirty="0">
                <a:solidFill>
                  <a:schemeClr val="dk1"/>
                </a:solidFill>
                <a:latin typeface="Calibri"/>
                <a:ea typeface="Calibri"/>
                <a:cs typeface="Calibri"/>
                <a:sym typeface="Calibri"/>
              </a:rPr>
              <a:t>&gt; </a:t>
            </a:r>
          </a:p>
          <a:p>
            <a:endParaRPr lang="en-US" sz="1300" b="0" i="0" u="none" strike="noStrike" cap="none" baseline="0" dirty="0">
              <a:solidFill>
                <a:schemeClr val="dk1"/>
              </a:solidFill>
              <a:latin typeface="Calibri"/>
              <a:ea typeface="Calibri"/>
              <a:cs typeface="Calibri"/>
              <a:sym typeface="Calibri"/>
            </a:endParaRPr>
          </a:p>
          <a:p>
            <a:pPr marL="228600" marR="0" lvl="0" indent="-228600" algn="l" rtl="0">
              <a:lnSpc>
                <a:spcPct val="75000"/>
              </a:lnSpc>
              <a:spcBef>
                <a:spcPts val="1000"/>
              </a:spcBef>
              <a:buClr>
                <a:schemeClr val="dk1"/>
              </a:buClr>
              <a:buSzPct val="97727"/>
              <a:buFont typeface="Calibri"/>
              <a:buChar char="•"/>
            </a:pPr>
            <a:r>
              <a:rPr lang="en-US" sz="2150" b="0" i="0" u="none" strike="noStrike" cap="none" baseline="0" dirty="0">
                <a:solidFill>
                  <a:schemeClr val="dk1"/>
                </a:solidFill>
                <a:latin typeface="Calibri"/>
                <a:ea typeface="Calibri"/>
                <a:cs typeface="Calibri"/>
                <a:sym typeface="Calibri"/>
              </a:rPr>
              <a:t>Use &lt;article&gt; instead of a &lt;section&gt; when the content might be syndicated (reproduced in the web)</a:t>
            </a:r>
          </a:p>
          <a:p>
            <a:endParaRPr lang="en-US" sz="215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hlinkClick r:id="rId3"/>
              </a:rPr>
              <a:t>&lt;aside&gt;</a:t>
            </a:r>
            <a:endParaRPr lang="en-US" sz="4400" b="0" i="0" u="none" strike="noStrike" cap="none" baseline="0" dirty="0">
              <a:solidFill>
                <a:srgbClr val="2F5496"/>
              </a:solidFill>
              <a:latin typeface="Calibri"/>
              <a:ea typeface="Calibri"/>
              <a:cs typeface="Calibri"/>
              <a:sym typeface="Calibri"/>
            </a:endParaRPr>
          </a:p>
        </p:txBody>
      </p:sp>
      <p:sp>
        <p:nvSpPr>
          <p:cNvPr id="244" name="Shape 244"/>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To replace the sidebar.</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The </a:t>
            </a:r>
            <a:r>
              <a:rPr lang="en-US" sz="2400" b="0" i="0" u="sng" strike="noStrike" cap="none" baseline="0" dirty="0">
                <a:solidFill>
                  <a:schemeClr val="hlink"/>
                </a:solidFill>
                <a:latin typeface="Calibri"/>
                <a:ea typeface="Calibri"/>
                <a:cs typeface="Calibri"/>
                <a:sym typeface="Calibri"/>
                <a:hlinkClick r:id="rId3"/>
              </a:rPr>
              <a:t>aside</a:t>
            </a:r>
            <a:r>
              <a:rPr lang="en-US" sz="2400" b="0" i="0" u="none" strike="noStrike" cap="none" baseline="0" dirty="0">
                <a:solidFill>
                  <a:schemeClr val="dk1"/>
                </a:solidFill>
                <a:latin typeface="Calibri"/>
                <a:ea typeface="Calibri"/>
                <a:cs typeface="Calibri"/>
                <a:sym typeface="Calibri"/>
              </a:rPr>
              <a:t> element </a:t>
            </a:r>
            <a:r>
              <a:rPr lang="en-US" sz="2400" b="0" i="0" strike="noStrike" cap="none" baseline="0" dirty="0">
                <a:solidFill>
                  <a:srgbClr val="000000"/>
                </a:solidFill>
                <a:latin typeface="Calibri"/>
                <a:ea typeface="Calibri"/>
                <a:cs typeface="Calibri"/>
                <a:sym typeface="Calibri"/>
              </a:rPr>
              <a:t>represents</a:t>
            </a:r>
            <a:r>
              <a:rPr lang="en-US" sz="2400" b="0" i="0" u="none" strike="noStrike" cap="none" baseline="0" dirty="0">
                <a:solidFill>
                  <a:srgbClr val="000000"/>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a section of a page that consists of content that is tangentially related to the content around the </a:t>
            </a:r>
            <a:r>
              <a:rPr lang="en-US" sz="2400" b="0" i="0" u="sng" strike="noStrike" cap="none" baseline="0" dirty="0">
                <a:solidFill>
                  <a:schemeClr val="hlink"/>
                </a:solidFill>
                <a:latin typeface="Calibri"/>
                <a:ea typeface="Calibri"/>
                <a:cs typeface="Calibri"/>
                <a:sym typeface="Calibri"/>
                <a:hlinkClick r:id="rId4"/>
              </a:rPr>
              <a:t>aside</a:t>
            </a:r>
            <a:r>
              <a:rPr lang="en-US" sz="2400" b="0" i="0" u="none" strike="noStrike" cap="none" baseline="0" dirty="0">
                <a:solidFill>
                  <a:schemeClr val="dk1"/>
                </a:solidFill>
                <a:latin typeface="Calibri"/>
                <a:ea typeface="Calibri"/>
                <a:cs typeface="Calibri"/>
                <a:sym typeface="Calibri"/>
              </a:rPr>
              <a:t> element, and which could be considered separate from that content. Such sections are often represented as sidebars in printed typography.</a:t>
            </a:r>
          </a:p>
          <a:p>
            <a:endParaRPr lang="en-US" sz="24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From &lt;</a:t>
            </a:r>
            <a:r>
              <a:rPr lang="en-US" sz="1200" b="0" i="0" u="sng" strike="noStrike" cap="none" baseline="0" dirty="0">
                <a:solidFill>
                  <a:schemeClr val="hlink"/>
                </a:solidFill>
                <a:latin typeface="Calibri"/>
                <a:ea typeface="Calibri"/>
                <a:cs typeface="Calibri"/>
                <a:sym typeface="Calibri"/>
                <a:hlinkClick r:id="rId3"/>
              </a:rPr>
              <a:t>http://www.whatwg.org/specs/web-apps/current-work/multipage/sections.html</a:t>
            </a:r>
            <a:r>
              <a:rPr lang="en-US" sz="1200" b="0" i="0" u="none" strike="noStrike" cap="none" baseline="0" dirty="0">
                <a:solidFill>
                  <a:schemeClr val="dk1"/>
                </a:solidFill>
                <a:latin typeface="Calibri"/>
                <a:ea typeface="Calibri"/>
                <a:cs typeface="Calibri"/>
                <a:sym typeface="Calibri"/>
              </a:rPr>
              <a:t>&gt; </a:t>
            </a:r>
          </a:p>
          <a:p>
            <a:endParaRPr lang="en-US" sz="12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dirty="0">
                <a:solidFill>
                  <a:srgbClr val="2F5496"/>
                </a:solidFill>
                <a:latin typeface="Calibri"/>
                <a:ea typeface="Calibri"/>
                <a:cs typeface="Calibri"/>
                <a:sym typeface="Calibri"/>
                <a:hlinkClick r:id="rId3"/>
              </a:rPr>
              <a:t>&lt;details&gt;</a:t>
            </a:r>
            <a:endParaRPr lang="en-US" sz="4400" b="0" i="0" u="none" strike="noStrike" cap="none" baseline="0" dirty="0">
              <a:solidFill>
                <a:srgbClr val="2F5496"/>
              </a:solidFill>
              <a:latin typeface="Calibri"/>
              <a:ea typeface="Calibri"/>
              <a:cs typeface="Calibri"/>
              <a:sym typeface="Calibri"/>
            </a:endParaRPr>
          </a:p>
        </p:txBody>
      </p:sp>
      <p:sp>
        <p:nvSpPr>
          <p:cNvPr id="250" name="Shape 25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click to toggle content through just html without </a:t>
            </a:r>
            <a:r>
              <a:rPr lang="en-US" sz="2800" b="0" i="0" u="none" strike="noStrike" cap="none" baseline="0" dirty="0" err="1">
                <a:solidFill>
                  <a:schemeClr val="dk1"/>
                </a:solidFill>
                <a:latin typeface="Calibri"/>
                <a:ea typeface="Calibri"/>
                <a:cs typeface="Calibri"/>
                <a:sym typeface="Calibri"/>
              </a:rPr>
              <a:t>javascript</a:t>
            </a:r>
            <a:r>
              <a:rPr lang="en-US" sz="2800" b="0" i="0" u="none" strike="noStrike" cap="none" baseline="0" dirty="0">
                <a:solidFill>
                  <a:schemeClr val="dk1"/>
                </a:solidFill>
                <a:latin typeface="Calibri"/>
                <a:ea typeface="Calibri"/>
                <a:cs typeface="Calibri"/>
                <a:sym typeface="Calibri"/>
              </a:rPr>
              <a: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&lt;details&gt;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	&lt;summary&gt; This is visible &lt;/summary&gt;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	&lt;p&gt;This is hidden and shown when clicking on 	summary&lt;/p&gt;</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a:solidFill>
                  <a:schemeClr val="dk1"/>
                </a:solidFill>
                <a:latin typeface="Calibri"/>
                <a:ea typeface="Calibri"/>
                <a:cs typeface="Calibri"/>
                <a:sym typeface="Calibri"/>
              </a:rPr>
              <a:t>&lt;/details&gt;</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0" y="107576"/>
            <a:ext cx="9015291" cy="133695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2800" b="0" i="0" u="none" strike="noStrike" cap="none" baseline="0" dirty="0" smtClean="0">
                <a:solidFill>
                  <a:srgbClr val="2F5496"/>
                </a:solidFill>
                <a:sym typeface="Calibri"/>
              </a:rPr>
              <a:t>&lt;aside&gt;</a:t>
            </a:r>
            <a:br>
              <a:rPr lang="en-US" sz="2800" b="0" i="0" u="none" strike="noStrike" cap="none" baseline="0" dirty="0" smtClean="0">
                <a:solidFill>
                  <a:srgbClr val="2F5496"/>
                </a:solidFill>
                <a:sym typeface="Calibri"/>
              </a:rPr>
            </a:br>
            <a:r>
              <a:rPr lang="en-US" sz="2800" b="0" i="0" u="none" strike="noStrike" cap="none" baseline="0" dirty="0" smtClean="0">
                <a:solidFill>
                  <a:srgbClr val="2F5496"/>
                </a:solidFill>
                <a:sym typeface="Calibri"/>
              </a:rPr>
              <a:t>	HTML </a:t>
            </a:r>
            <a:r>
              <a:rPr lang="en-US" sz="2800" b="0" i="0" u="none" strike="noStrike" cap="none" baseline="0" dirty="0">
                <a:solidFill>
                  <a:srgbClr val="2F5496"/>
                </a:solidFill>
                <a:sym typeface="Calibri"/>
              </a:rPr>
              <a:t>5 enabling script (html5shiv</a:t>
            </a:r>
            <a:r>
              <a:rPr lang="en-US" sz="2800" b="0" i="0" u="none" strike="noStrike" cap="none" baseline="0" dirty="0" smtClean="0">
                <a:solidFill>
                  <a:srgbClr val="2F5496"/>
                </a:solidFill>
                <a:sym typeface="Calibri"/>
              </a:rPr>
              <a:t>)</a:t>
            </a:r>
            <a:br>
              <a:rPr lang="en-US" sz="2800" b="0" i="0" u="none" strike="noStrike" cap="none" baseline="0" dirty="0" smtClean="0">
                <a:solidFill>
                  <a:srgbClr val="2F5496"/>
                </a:solidFill>
                <a:sym typeface="Calibri"/>
              </a:rPr>
            </a:br>
            <a:r>
              <a:rPr lang="en-US" sz="2800" dirty="0" smtClean="0"/>
              <a:t>&lt;/aside&gt;</a:t>
            </a:r>
            <a:endParaRPr lang="en-US" sz="2800" b="0" i="0" u="none" strike="noStrike" cap="none" baseline="0" dirty="0">
              <a:solidFill>
                <a:srgbClr val="2F5496"/>
              </a:solidFill>
              <a:sym typeface="Calibri"/>
            </a:endParaRPr>
          </a:p>
        </p:txBody>
      </p:sp>
      <p:sp>
        <p:nvSpPr>
          <p:cNvPr id="256" name="Shape 256"/>
          <p:cNvSpPr txBox="1">
            <a:spLocks noGrp="1"/>
          </p:cNvSpPr>
          <p:nvPr>
            <p:ph idx="1"/>
          </p:nvPr>
        </p:nvSpPr>
        <p:spPr>
          <a:xfrm>
            <a:off x="628650" y="1847901"/>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To be able to style unknown elements in older IE browsers (&lt;IE8), use HTML5 enabling </a:t>
            </a:r>
            <a:r>
              <a:rPr lang="en-US" dirty="0"/>
              <a:t>script</a:t>
            </a:r>
          </a:p>
          <a:p>
            <a:pPr marL="685800" marR="0" lvl="1" indent="-228600" algn="l" rtl="0">
              <a:lnSpc>
                <a:spcPct val="90000"/>
              </a:lnSpc>
              <a:spcBef>
                <a:spcPts val="500"/>
              </a:spcBef>
              <a:buClr>
                <a:schemeClr val="dk1"/>
              </a:buClr>
              <a:buSzPct val="100000"/>
              <a:buFont typeface="Calibri"/>
              <a:buChar char="•"/>
            </a:pPr>
            <a:r>
              <a:rPr lang="en-US" sz="2000" b="0" i="0" u="sng" strike="noStrike" cap="none" baseline="0" dirty="0">
                <a:solidFill>
                  <a:schemeClr val="hlink"/>
                </a:solidFill>
                <a:latin typeface="Calibri"/>
                <a:ea typeface="Calibri"/>
                <a:cs typeface="Calibri"/>
                <a:sym typeface="Calibri"/>
                <a:hlinkClick r:id="rId3"/>
              </a:rPr>
              <a:t>http://remysharp.com/2009/01/07/html5-enabling-script/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Not required in browsers other than IE because Firefox and </a:t>
            </a:r>
            <a:r>
              <a:rPr lang="en-US" sz="2400" b="0" i="0" u="none" strike="noStrike" cap="none" baseline="0" dirty="0" err="1">
                <a:solidFill>
                  <a:schemeClr val="dk1"/>
                </a:solidFill>
                <a:latin typeface="Calibri"/>
                <a:ea typeface="Calibri"/>
                <a:cs typeface="Calibri"/>
                <a:sym typeface="Calibri"/>
              </a:rPr>
              <a:t>WebKit</a:t>
            </a:r>
            <a:r>
              <a:rPr lang="en-US" sz="2400" b="0" i="0" u="none" strike="noStrike" cap="none" baseline="0" dirty="0">
                <a:solidFill>
                  <a:schemeClr val="dk1"/>
                </a:solidFill>
                <a:latin typeface="Calibri"/>
                <a:ea typeface="Calibri"/>
                <a:cs typeface="Calibri"/>
                <a:sym typeface="Calibri"/>
              </a:rPr>
              <a:t> both render new/unknown element and allow you style them out of the box</a:t>
            </a:r>
          </a:p>
          <a:p>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Forms</a:t>
            </a:r>
          </a:p>
        </p:txBody>
      </p:sp>
      <p:sp>
        <p:nvSpPr>
          <p:cNvPr id="262" name="Shape 262"/>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75000"/>
              </a:lnSpc>
              <a:spcBef>
                <a:spcPts val="0"/>
              </a:spcBef>
              <a:buClr>
                <a:schemeClr val="dk1"/>
              </a:buClr>
              <a:buSzPct val="25000"/>
              <a:buFont typeface="Calibri"/>
              <a:buNone/>
            </a:pPr>
            <a:r>
              <a:rPr lang="en-US" sz="1950" b="0" i="0" u="none" strike="noStrike" cap="none" baseline="0" dirty="0">
                <a:solidFill>
                  <a:schemeClr val="dk1"/>
                </a:solidFill>
                <a:latin typeface="Calibri"/>
                <a:ea typeface="Calibri"/>
                <a:cs typeface="Calibri"/>
                <a:sym typeface="Calibri"/>
              </a:rPr>
              <a:t>(in the primitive stages, available only in a few browsers as of now)</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type='email'&gt; : built in email validation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a:t>
            </a:r>
            <a:r>
              <a:rPr lang="en-US" sz="2600" b="0" i="0" u="none" strike="noStrike" cap="none" baseline="0" dirty="0" err="1">
                <a:solidFill>
                  <a:schemeClr val="dk1"/>
                </a:solidFill>
                <a:latin typeface="Calibri"/>
                <a:ea typeface="Calibri"/>
                <a:cs typeface="Calibri"/>
                <a:sym typeface="Calibri"/>
              </a:rPr>
              <a:t>url</a:t>
            </a:r>
            <a:r>
              <a:rPr lang="en-US" sz="2600" b="0" i="0" u="none" strike="noStrike" cap="none" baseline="0" dirty="0">
                <a:solidFill>
                  <a:schemeClr val="dk1"/>
                </a:solidFill>
                <a:latin typeface="Calibri"/>
                <a:ea typeface="Calibri"/>
                <a:cs typeface="Calibri"/>
                <a:sym typeface="Calibri"/>
              </a:rPr>
              <a:t>'&gt; : URL validation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a:t>
            </a:r>
            <a:r>
              <a:rPr lang="en-US" sz="2600" b="0" i="0" u="none" strike="noStrike" cap="none" baseline="0" dirty="0" err="1">
                <a:solidFill>
                  <a:schemeClr val="dk1"/>
                </a:solidFill>
                <a:latin typeface="Calibri"/>
                <a:ea typeface="Calibri"/>
                <a:cs typeface="Calibri"/>
                <a:sym typeface="Calibri"/>
              </a:rPr>
              <a:t>tel</a:t>
            </a:r>
            <a:r>
              <a:rPr lang="en-US" sz="2600" b="0" i="0" u="none" strike="noStrike" cap="none" baseline="0" dirty="0">
                <a:solidFill>
                  <a:schemeClr val="dk1"/>
                </a:solidFill>
                <a:latin typeface="Calibri"/>
                <a:ea typeface="Calibri"/>
                <a:cs typeface="Calibri"/>
                <a:sym typeface="Calibri"/>
              </a:rPr>
              <a:t>' pattern=""&gt; : telephone number validation, pattern attribute has the regular expression</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type='color'&gt; : color picker, only works in Opera as of now</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type='search' results&gt; : search box</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type='number'&gt; : number ticker is displayed</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type='range'  min='' max=''&gt; : range inputs, sliders, min attribute has the minimum value of the range and the maximum value has the max value.</a:t>
            </a:r>
          </a:p>
          <a:p>
            <a:endParaRPr lang="en-US" sz="26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attributes examples</a:t>
            </a:r>
          </a:p>
        </p:txBody>
      </p:sp>
      <p:sp>
        <p:nvSpPr>
          <p:cNvPr id="268" name="Shape 26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a:t>
            </a:r>
            <a:r>
              <a:rPr lang="en-US" sz="2600" b="0" i="0" u="none" strike="noStrike" cap="none" baseline="0" dirty="0">
                <a:solidFill>
                  <a:srgbClr val="00B050"/>
                </a:solidFill>
                <a:latin typeface="Calibri"/>
                <a:ea typeface="Calibri"/>
                <a:cs typeface="Calibri"/>
                <a:sym typeface="Calibri"/>
              </a:rPr>
              <a:t>placeholder</a:t>
            </a:r>
            <a:r>
              <a:rPr lang="en-US" sz="2600" b="0" i="0" u="none" strike="noStrike" cap="none" baseline="0" dirty="0">
                <a:solidFill>
                  <a:schemeClr val="dk1"/>
                </a:solidFill>
                <a:latin typeface="Calibri"/>
                <a:ea typeface="Calibri"/>
                <a:cs typeface="Calibri"/>
                <a:sym typeface="Calibri"/>
              </a:rPr>
              <a:t>='Enter your name' &gt; : placeholder for textboxes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placeholder='Enter your name' </a:t>
            </a:r>
            <a:r>
              <a:rPr lang="en-US" sz="2600" b="0" i="0" u="none" strike="noStrike" cap="none" baseline="0" dirty="0">
                <a:solidFill>
                  <a:srgbClr val="00B050"/>
                </a:solidFill>
                <a:latin typeface="Calibri"/>
                <a:ea typeface="Calibri"/>
                <a:cs typeface="Calibri"/>
                <a:sym typeface="Calibri"/>
              </a:rPr>
              <a:t>required</a:t>
            </a:r>
            <a:r>
              <a:rPr lang="en-US" sz="2600" b="0" i="0" u="none" strike="noStrike" cap="none" baseline="0" dirty="0">
                <a:solidFill>
                  <a:schemeClr val="dk1"/>
                </a:solidFill>
                <a:latin typeface="Calibri"/>
                <a:ea typeface="Calibri"/>
                <a:cs typeface="Calibri"/>
                <a:sym typeface="Calibri"/>
              </a:rPr>
              <a:t>&gt; : required inputs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a:t>
            </a:r>
            <a:r>
              <a:rPr lang="en-US" sz="2600" b="0" i="0" u="none" strike="noStrike" cap="none" baseline="0" dirty="0">
                <a:solidFill>
                  <a:srgbClr val="00B050"/>
                </a:solidFill>
                <a:latin typeface="Calibri"/>
                <a:ea typeface="Calibri"/>
                <a:cs typeface="Calibri"/>
                <a:sym typeface="Calibri"/>
              </a:rPr>
              <a:t>pattern</a:t>
            </a:r>
            <a:r>
              <a:rPr lang="en-US" sz="2600" b="0" i="0" u="none" strike="noStrike" cap="none" baseline="0" dirty="0">
                <a:solidFill>
                  <a:schemeClr val="dk1"/>
                </a:solidFill>
                <a:latin typeface="Calibri"/>
                <a:ea typeface="Calibri"/>
                <a:cs typeface="Calibri"/>
                <a:sym typeface="Calibri"/>
              </a:rPr>
              <a:t>='\d{1,3}' required&gt;: for regular expressions</a:t>
            </a:r>
          </a:p>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a:solidFill>
                  <a:schemeClr val="dk1"/>
                </a:solidFill>
                <a:latin typeface="Calibri"/>
                <a:ea typeface="Calibri"/>
                <a:cs typeface="Calibri"/>
                <a:sym typeface="Calibri"/>
              </a:rPr>
              <a:t>&lt;input type='text' name='something'&gt;</a:t>
            </a:r>
          </a:p>
          <a:p>
            <a:pPr marL="0" marR="0" lvl="0" indent="0" algn="l" rtl="0">
              <a:lnSpc>
                <a:spcPct val="75000"/>
              </a:lnSpc>
              <a:spcBef>
                <a:spcPts val="1000"/>
              </a:spcBef>
              <a:buClr>
                <a:schemeClr val="dk1"/>
              </a:buClr>
              <a:buSzPct val="25000"/>
              <a:buFont typeface="Calibri"/>
              <a:buNone/>
            </a:pPr>
            <a:r>
              <a:rPr lang="en-US" sz="2600" b="0" i="0" u="none" strike="noStrike" cap="none" baseline="0" dirty="0">
                <a:solidFill>
                  <a:schemeClr val="dk1"/>
                </a:solidFill>
                <a:latin typeface="Calibri"/>
                <a:ea typeface="Calibri"/>
                <a:cs typeface="Calibri"/>
                <a:sym typeface="Calibri"/>
              </a:rPr>
              <a:t>    &lt;input type='submit' </a:t>
            </a:r>
            <a:r>
              <a:rPr lang="en-US" sz="2600" b="0" i="0" u="none" strike="noStrike" cap="none" baseline="0" dirty="0" err="1">
                <a:solidFill>
                  <a:srgbClr val="00B050"/>
                </a:solidFill>
                <a:latin typeface="Calibri"/>
                <a:ea typeface="Calibri"/>
                <a:cs typeface="Calibri"/>
                <a:sym typeface="Calibri"/>
              </a:rPr>
              <a:t>formnovalidate</a:t>
            </a:r>
            <a:r>
              <a:rPr lang="en-US" sz="2600" b="0" i="0" u="none" strike="noStrike" cap="none" baseline="0" dirty="0">
                <a:solidFill>
                  <a:schemeClr val="dk1"/>
                </a:solidFill>
                <a:latin typeface="Calibri"/>
                <a:ea typeface="Calibri"/>
                <a:cs typeface="Calibri"/>
                <a:sym typeface="Calibri"/>
              </a:rPr>
              <a:t>&gt;   :  removes validation in the form</a:t>
            </a:r>
          </a:p>
          <a:p>
            <a:endParaRPr lang="en-US" sz="2600" b="0" i="0" u="none" strike="noStrike" cap="none" baseline="0" dirty="0">
              <a:solidFill>
                <a:schemeClr val="dk1"/>
              </a:solidFill>
              <a:latin typeface="Calibri"/>
              <a:ea typeface="Calibri"/>
              <a:cs typeface="Calibri"/>
              <a:sym typeface="Calibri"/>
            </a:endParaRPr>
          </a:p>
          <a:p>
            <a:pPr marL="177800" indent="0">
              <a:buNone/>
            </a:pPr>
            <a:endParaRPr lang="en-US" sz="2200" b="0" i="0" u="sng" strike="noStrike" cap="none" baseline="0" dirty="0">
              <a:solidFill>
                <a:schemeClr val="hlink"/>
              </a:solidFill>
              <a:latin typeface="Calibri"/>
              <a:ea typeface="Calibri"/>
              <a:cs typeface="Calibri"/>
              <a:sym typeface="Calibri"/>
              <a:hlinkClick r:id="rId3"/>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attributes examples</a:t>
            </a:r>
          </a:p>
        </p:txBody>
      </p:sp>
      <p:sp>
        <p:nvSpPr>
          <p:cNvPr id="268" name="Shape 26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1000"/>
              </a:spcBef>
              <a:buClr>
                <a:schemeClr val="dk1"/>
              </a:buClr>
              <a:buSzPct val="100000"/>
              <a:buFont typeface="Calibri"/>
              <a:buChar char="•"/>
            </a:pPr>
            <a:r>
              <a:rPr lang="en-US" sz="2600" b="0" i="0" u="none" strike="noStrike" cap="none" baseline="0" dirty="0" smtClean="0">
                <a:solidFill>
                  <a:schemeClr val="dk1"/>
                </a:solidFill>
                <a:latin typeface="Calibri"/>
                <a:ea typeface="Calibri"/>
                <a:cs typeface="Calibri"/>
                <a:sym typeface="Calibri"/>
              </a:rPr>
              <a:t>For </a:t>
            </a:r>
            <a:r>
              <a:rPr lang="en-US" sz="2600" b="0" i="0" u="none" strike="noStrike" cap="none" baseline="0" dirty="0">
                <a:solidFill>
                  <a:schemeClr val="dk1"/>
                </a:solidFill>
                <a:latin typeface="Calibri"/>
                <a:ea typeface="Calibri"/>
                <a:cs typeface="Calibri"/>
                <a:sym typeface="Calibri"/>
              </a:rPr>
              <a:t>more examples and the current state of html5 forms,</a:t>
            </a:r>
          </a:p>
          <a:p>
            <a:pPr marL="457200" marR="0" lvl="1" indent="0" algn="l" rtl="0">
              <a:lnSpc>
                <a:spcPct val="75000"/>
              </a:lnSpc>
              <a:spcBef>
                <a:spcPts val="500"/>
              </a:spcBef>
              <a:buClr>
                <a:schemeClr val="dk1"/>
              </a:buClr>
              <a:buSzPct val="25000"/>
              <a:buFont typeface="Calibri"/>
              <a:buNone/>
            </a:pPr>
            <a:r>
              <a:rPr lang="en-US" sz="2200" b="0" i="0" u="sng" strike="noStrike" cap="none" baseline="0" dirty="0">
                <a:solidFill>
                  <a:schemeClr val="hlink"/>
                </a:solidFill>
                <a:latin typeface="Calibri"/>
                <a:ea typeface="Calibri"/>
                <a:cs typeface="Calibri"/>
                <a:sym typeface="Calibri"/>
                <a:hlinkClick r:id="rId3"/>
              </a:rPr>
              <a:t>http://www.wufoo.com/html5/</a:t>
            </a:r>
          </a:p>
          <a:p>
            <a:endParaRPr lang="en-US" sz="2200" b="0" i="0" u="sng" strike="noStrike" cap="none" baseline="0" dirty="0">
              <a:solidFill>
                <a:schemeClr val="hlink"/>
              </a:solidFill>
              <a:latin typeface="Calibri"/>
              <a:ea typeface="Calibri"/>
              <a:cs typeface="Calibri"/>
              <a:sym typeface="Calibri"/>
              <a:hlinkClick r:id="rId3"/>
            </a:endParaRPr>
          </a:p>
        </p:txBody>
      </p:sp>
      <p:pic>
        <p:nvPicPr>
          <p:cNvPr id="2" name="Picture 1" descr="HTML5_Forms_Web_Resource_and_Guide___Wufo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639" y="2820015"/>
            <a:ext cx="7077515" cy="3182507"/>
          </a:xfrm>
          <a:prstGeom prst="rect">
            <a:avLst/>
          </a:prstGeom>
        </p:spPr>
      </p:pic>
    </p:spTree>
    <p:extLst>
      <p:ext uri="{BB962C8B-B14F-4D97-AF65-F5344CB8AC3E}">
        <p14:creationId xmlns:p14="http://schemas.microsoft.com/office/powerpoint/2010/main" val="57597179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Feature Detection</a:t>
            </a:r>
          </a:p>
        </p:txBody>
      </p:sp>
      <p:sp>
        <p:nvSpPr>
          <p:cNvPr id="274" name="Shape 27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Modernizr</a:t>
            </a:r>
            <a:r>
              <a:rPr lang="en-US" sz="2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Javascript</a:t>
            </a:r>
            <a:r>
              <a:rPr lang="en-US" sz="2800" b="0" i="0" u="none" strike="noStrike" cap="none" baseline="0" dirty="0">
                <a:solidFill>
                  <a:schemeClr val="dk1"/>
                </a:solidFill>
                <a:latin typeface="Calibri"/>
                <a:ea typeface="Calibri"/>
                <a:cs typeface="Calibri"/>
                <a:sym typeface="Calibri"/>
              </a:rPr>
              <a:t> library that detects support for HTML5 and CSS3 features</a:t>
            </a:r>
          </a:p>
          <a:p>
            <a:pPr marL="457200" marR="0" lvl="1" indent="0" algn="l" rtl="0">
              <a:lnSpc>
                <a:spcPct val="90000"/>
              </a:lnSpc>
              <a:spcBef>
                <a:spcPts val="500"/>
              </a:spcBef>
              <a:buClr>
                <a:schemeClr val="dk1"/>
              </a:buClr>
              <a:buSzPct val="25000"/>
              <a:buFont typeface="Calibri"/>
              <a:buNone/>
            </a:pPr>
            <a:r>
              <a:rPr lang="en-US" sz="2400" b="0" i="0" u="sng" strike="noStrike" cap="none" baseline="0" dirty="0">
                <a:solidFill>
                  <a:schemeClr val="hlink"/>
                </a:solidFill>
                <a:latin typeface="Calibri"/>
                <a:ea typeface="Calibri"/>
                <a:cs typeface="Calibri"/>
                <a:sym typeface="Calibri"/>
                <a:hlinkClick r:id="rId3"/>
              </a:rPr>
              <a:t>http://modernizr.com/</a:t>
            </a:r>
          </a:p>
          <a:p>
            <a:endParaRPr lang="en-US" sz="2400" b="0" i="0" u="sng" strike="noStrike" cap="none" baseline="0" dirty="0">
              <a:solidFill>
                <a:schemeClr val="hlink"/>
              </a:solidFill>
              <a:latin typeface="Calibri"/>
              <a:ea typeface="Calibri"/>
              <a:cs typeface="Calibri"/>
              <a:sym typeface="Calibri"/>
              <a:hlinkClick r:id="rId3"/>
            </a:endParaRPr>
          </a:p>
        </p:txBody>
      </p:sp>
      <p:pic>
        <p:nvPicPr>
          <p:cNvPr id="2" name="Picture 1" descr="Modernizr__the_feature_detection_library_for_HTML5_CSS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884" y="3038652"/>
            <a:ext cx="6228571" cy="3498426"/>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History API</a:t>
            </a:r>
          </a:p>
        </p:txBody>
      </p:sp>
      <p:sp>
        <p:nvSpPr>
          <p:cNvPr id="280" name="Shape 28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a:t>
            </a:r>
            <a:r>
              <a:rPr lang="en-US" sz="2800" b="0" i="0" u="sng" strike="noStrike" cap="none" baseline="0" dirty="0">
                <a:solidFill>
                  <a:schemeClr val="hlink"/>
                </a:solidFill>
                <a:latin typeface="Calibri"/>
                <a:ea typeface="Calibri"/>
                <a:cs typeface="Calibri"/>
                <a:sym typeface="Calibri"/>
                <a:hlinkClick r:id="rId3"/>
              </a:rPr>
              <a:t>HTML5 history API</a:t>
            </a:r>
            <a:r>
              <a:rPr lang="en-US" sz="2800" b="0" i="0" u="none" strike="noStrike" cap="none" baseline="0" dirty="0">
                <a:solidFill>
                  <a:schemeClr val="dk1"/>
                </a:solidFill>
                <a:latin typeface="Calibri"/>
                <a:ea typeface="Calibri"/>
                <a:cs typeface="Calibri"/>
                <a:sym typeface="Calibri"/>
              </a:rPr>
              <a:t> is a standardized way to manipulate the browser history via script. </a:t>
            </a:r>
          </a:p>
          <a:p>
            <a:endParaRPr lang="en-US" sz="2800" b="0" i="0" u="none" strike="noStrike" cap="none" baseline="0" dirty="0">
              <a:solidFill>
                <a:schemeClr val="dk1"/>
              </a:solidFill>
              <a:latin typeface="Calibri"/>
              <a:ea typeface="Calibri"/>
              <a:cs typeface="Calibri"/>
              <a:sym typeface="Calibri"/>
            </a:endParaRP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From &lt;</a:t>
            </a:r>
            <a:r>
              <a:rPr lang="en-US" sz="1800" b="0" i="0" u="sng" strike="noStrike" cap="none" baseline="0" dirty="0">
                <a:solidFill>
                  <a:schemeClr val="hlink"/>
                </a:solidFill>
                <a:latin typeface="Calibri"/>
                <a:ea typeface="Calibri"/>
                <a:cs typeface="Calibri"/>
                <a:sym typeface="Calibri"/>
                <a:hlinkClick r:id="rId4"/>
              </a:rPr>
              <a:t>http://diveintohtml5.info/history.html</a:t>
            </a:r>
            <a:r>
              <a:rPr lang="en-US" sz="1800" b="0" i="0" u="none" strike="noStrike" cap="none" baseline="0" dirty="0">
                <a:solidFill>
                  <a:schemeClr val="dk1"/>
                </a:solidFill>
                <a:latin typeface="Calibri"/>
                <a:ea typeface="Calibri"/>
                <a:cs typeface="Calibri"/>
                <a:sym typeface="Calibri"/>
              </a:rPr>
              <a:t>&gt; </a:t>
            </a:r>
          </a:p>
          <a:p>
            <a:endParaRPr lang="en-US" sz="1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HTML 5</a:t>
            </a:r>
          </a:p>
        </p:txBody>
      </p:sp>
      <p:sp>
        <p:nvSpPr>
          <p:cNvPr id="119" name="Shape 119"/>
          <p:cNvSpPr txBox="1">
            <a:spLocks noGrp="1"/>
          </p:cNvSpPr>
          <p:nvPr>
            <p:ph type="body" idx="1"/>
          </p:nvPr>
        </p:nvSpPr>
        <p:spPr>
          <a:prstGeom prst="rect">
            <a:avLst/>
          </a:prstGeom>
          <a:noFill/>
          <a:ln>
            <a:noFill/>
          </a:ln>
        </p:spPr>
        <p:txBody>
          <a:bodyPr lIns="91425" tIns="45700" rIns="91425" bIns="45700" anchor="t" anchorCtr="0">
            <a:noAutofit/>
          </a:bodyPr>
          <a:lstStyle/>
          <a:p>
            <a:r>
              <a:rPr lang="en-US" sz="1600" dirty="0">
                <a:hlinkClick r:id="rId3"/>
              </a:rPr>
              <a:t>http://www.whatwg.org/specs/web-apps/current-work/multipage/index.html#</a:t>
            </a:r>
            <a:r>
              <a:rPr lang="en-US" sz="1600" dirty="0" smtClean="0">
                <a:hlinkClick r:id="rId3"/>
              </a:rPr>
              <a:t>contents</a:t>
            </a:r>
            <a:endParaRPr lang="en-US" sz="1600" dirty="0" smtClean="0"/>
          </a:p>
          <a:p>
            <a:endParaRPr lang="en-US" sz="1600" dirty="0" smtClean="0"/>
          </a:p>
          <a:p>
            <a:r>
              <a:rPr lang="en-US" sz="1600" dirty="0" smtClean="0">
                <a:hlinkClick r:id="rId4"/>
              </a:rPr>
              <a:t>http</a:t>
            </a:r>
            <a:r>
              <a:rPr lang="en-US" sz="1600" dirty="0">
                <a:hlinkClick r:id="rId4"/>
              </a:rPr>
              <a:t>://www.w3schools.com/html/</a:t>
            </a:r>
            <a:r>
              <a:rPr lang="en-US" sz="1600" dirty="0" smtClean="0">
                <a:hlinkClick r:id="rId4"/>
              </a:rPr>
              <a:t>html5_intro.asp</a:t>
            </a:r>
            <a:endParaRPr lang="en-US" sz="1600" dirty="0" smtClean="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HTML 5 - Local Storage</a:t>
            </a:r>
          </a:p>
        </p:txBody>
      </p:sp>
      <p:sp>
        <p:nvSpPr>
          <p:cNvPr id="287" name="Shape 2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96875"/>
              <a:buFont typeface="Calibri"/>
              <a:buChar char="•"/>
            </a:pPr>
            <a:r>
              <a:rPr lang="en-US" sz="1550" b="0" i="0" u="none" strike="noStrike" cap="none" baseline="0" dirty="0">
                <a:solidFill>
                  <a:schemeClr val="dk1"/>
                </a:solidFill>
                <a:latin typeface="Calibri"/>
                <a:ea typeface="Calibri"/>
                <a:cs typeface="Calibri"/>
                <a:sym typeface="Calibri"/>
              </a:rPr>
              <a:t>Save the 'state'</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dirty="0" err="1">
                <a:solidFill>
                  <a:schemeClr val="dk1"/>
                </a:solidFill>
                <a:latin typeface="Calibri"/>
                <a:ea typeface="Calibri"/>
                <a:cs typeface="Calibri"/>
                <a:sym typeface="Calibri"/>
              </a:rPr>
              <a:t>Eg</a:t>
            </a:r>
            <a:r>
              <a:rPr lang="en-US" sz="1300" b="0" i="0" u="none" strike="noStrike" cap="none" baseline="0" dirty="0">
                <a:solidFill>
                  <a:schemeClr val="dk1"/>
                </a:solidFill>
                <a:latin typeface="Calibri"/>
                <a:ea typeface="Calibri"/>
                <a:cs typeface="Calibri"/>
                <a:sym typeface="Calibri"/>
              </a:rPr>
              <a:t>: writing a long comment in a blog post and comment is saved every 5 seconds, so comment is restored even when reload the page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dirty="0">
                <a:solidFill>
                  <a:schemeClr val="dk1"/>
                </a:solidFill>
                <a:latin typeface="Calibri"/>
                <a:ea typeface="Calibri"/>
                <a:cs typeface="Calibri"/>
                <a:sym typeface="Calibri"/>
              </a:rPr>
              <a:t>Difference between cookies and local storage</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dirty="0">
                <a:solidFill>
                  <a:schemeClr val="dk1"/>
                </a:solidFill>
                <a:latin typeface="Calibri"/>
                <a:ea typeface="Calibri"/>
                <a:cs typeface="Calibri"/>
                <a:sym typeface="Calibri"/>
              </a:rPr>
              <a:t>Assign key-value pairs</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dirty="0">
                <a:solidFill>
                  <a:schemeClr val="dk1"/>
                </a:solidFill>
                <a:latin typeface="Calibri"/>
                <a:ea typeface="Calibri"/>
                <a:cs typeface="Calibri"/>
                <a:sym typeface="Calibri"/>
              </a:rPr>
              <a:t>Cookies are pushed to server every single request</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dirty="0">
                <a:solidFill>
                  <a:schemeClr val="dk1"/>
                </a:solidFill>
                <a:latin typeface="Calibri"/>
                <a:ea typeface="Calibri"/>
                <a:cs typeface="Calibri"/>
                <a:sym typeface="Calibri"/>
              </a:rPr>
              <a:t>Cookies have limits &gt; 4 kb</a:t>
            </a:r>
          </a:p>
          <a:p>
            <a:pPr marL="685800" marR="0" lvl="1" indent="-228600" algn="l" rtl="0">
              <a:lnSpc>
                <a:spcPct val="75000"/>
              </a:lnSpc>
              <a:spcBef>
                <a:spcPts val="500"/>
              </a:spcBef>
              <a:buClr>
                <a:schemeClr val="dk1"/>
              </a:buClr>
              <a:buSzPct val="100000"/>
              <a:buFont typeface="Calibri"/>
              <a:buChar char="•"/>
            </a:pPr>
            <a:r>
              <a:rPr lang="en-US" sz="1300" b="0" i="0" u="none" strike="noStrike" cap="none" baseline="0" dirty="0">
                <a:solidFill>
                  <a:schemeClr val="dk1"/>
                </a:solidFill>
                <a:latin typeface="Calibri"/>
                <a:ea typeface="Calibri"/>
                <a:cs typeface="Calibri"/>
                <a:sym typeface="Calibri"/>
              </a:rPr>
              <a:t>Cookies expire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dirty="0">
                <a:solidFill>
                  <a:schemeClr val="dk1"/>
                </a:solidFill>
                <a:latin typeface="Calibri"/>
                <a:ea typeface="Calibri"/>
                <a:cs typeface="Calibri"/>
                <a:sym typeface="Calibri"/>
              </a:rPr>
              <a:t>Specific for the browser</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dirty="0">
                <a:solidFill>
                  <a:schemeClr val="dk1"/>
                </a:solidFill>
                <a:latin typeface="Calibri"/>
                <a:ea typeface="Calibri"/>
                <a:cs typeface="Calibri"/>
                <a:sym typeface="Calibri"/>
              </a:rPr>
              <a:t>Browser Support: IE8 and above</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dirty="0" err="1">
                <a:solidFill>
                  <a:schemeClr val="dk1"/>
                </a:solidFill>
                <a:latin typeface="Calibri"/>
                <a:ea typeface="Calibri"/>
                <a:cs typeface="Calibri"/>
                <a:sym typeface="Calibri"/>
              </a:rPr>
              <a:t>Eg</a:t>
            </a:r>
            <a:r>
              <a:rPr lang="en-US" sz="1550" b="0" i="0" u="none" strike="noStrike" cap="none" baseline="0" dirty="0">
                <a:solidFill>
                  <a:schemeClr val="dk1"/>
                </a:solidFill>
                <a:latin typeface="Calibri"/>
                <a:ea typeface="Calibri"/>
                <a:cs typeface="Calibri"/>
                <a:sym typeface="Calibri"/>
              </a:rPr>
              <a:t>: </a:t>
            </a:r>
          </a:p>
          <a:p>
            <a:pPr marL="457200" marR="0" lvl="1" indent="0" algn="l" rtl="0">
              <a:lnSpc>
                <a:spcPct val="75000"/>
              </a:lnSpc>
              <a:spcBef>
                <a:spcPts val="500"/>
              </a:spcBef>
              <a:buClr>
                <a:schemeClr val="dk1"/>
              </a:buClr>
              <a:buSzPct val="25000"/>
              <a:buFont typeface="Calibri"/>
              <a:buNone/>
            </a:pPr>
            <a:r>
              <a:rPr lang="en-US" sz="1300" b="0" i="0" u="none" strike="noStrike" cap="none" baseline="0" dirty="0">
                <a:solidFill>
                  <a:schemeClr val="dk1"/>
                </a:solidFill>
                <a:latin typeface="Calibri"/>
                <a:ea typeface="Calibri"/>
                <a:cs typeface="Calibri"/>
                <a:sym typeface="Calibri"/>
              </a:rPr>
              <a:t>&lt;script&gt;</a:t>
            </a:r>
          </a:p>
          <a:p>
            <a:pPr marL="914400" marR="0" lvl="2" indent="0" algn="l" rtl="0">
              <a:lnSpc>
                <a:spcPct val="75000"/>
              </a:lnSpc>
              <a:spcBef>
                <a:spcPts val="500"/>
              </a:spcBef>
              <a:buClr>
                <a:schemeClr val="dk1"/>
              </a:buClr>
              <a:buSzPct val="25000"/>
              <a:buFont typeface="Calibri"/>
              <a:buNone/>
            </a:pPr>
            <a:r>
              <a:rPr lang="en-US" sz="1100" b="0" i="0" u="none" strike="noStrike" cap="none" baseline="0" dirty="0" err="1">
                <a:solidFill>
                  <a:schemeClr val="dk1"/>
                </a:solidFill>
                <a:latin typeface="Calibri"/>
                <a:ea typeface="Calibri"/>
                <a:cs typeface="Calibri"/>
                <a:sym typeface="Calibri"/>
              </a:rPr>
              <a:t>localStorage.setItem</a:t>
            </a:r>
            <a:r>
              <a:rPr lang="en-US" sz="1100" b="0" i="0" u="none" strike="noStrike" cap="none" baseline="0" dirty="0">
                <a:solidFill>
                  <a:schemeClr val="dk1"/>
                </a:solidFill>
                <a:latin typeface="Calibri"/>
                <a:ea typeface="Calibri"/>
                <a:cs typeface="Calibri"/>
                <a:sym typeface="Calibri"/>
              </a:rPr>
              <a:t>('name', 'my 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dirty="0" err="1">
                <a:solidFill>
                  <a:schemeClr val="dk1"/>
                </a:solidFill>
                <a:latin typeface="Calibri"/>
                <a:ea typeface="Calibri"/>
                <a:cs typeface="Calibri"/>
                <a:sym typeface="Calibri"/>
              </a:rPr>
              <a:t>localStorage.getItem</a:t>
            </a:r>
            <a:r>
              <a:rPr lang="en-US" sz="1100" b="0" i="0" u="none" strike="noStrike" cap="none" baseline="0" dirty="0">
                <a:solidFill>
                  <a:schemeClr val="dk1"/>
                </a:solidFill>
                <a:latin typeface="Calibri"/>
                <a:ea typeface="Calibri"/>
                <a:cs typeface="Calibri"/>
                <a:sym typeface="Calibri"/>
              </a:rPr>
              <a:t>('name');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dirty="0" err="1">
                <a:solidFill>
                  <a:schemeClr val="dk1"/>
                </a:solidFill>
                <a:latin typeface="Calibri"/>
                <a:ea typeface="Calibri"/>
                <a:cs typeface="Calibri"/>
                <a:sym typeface="Calibri"/>
              </a:rPr>
              <a:t>localStorage.removeItem</a:t>
            </a:r>
            <a:r>
              <a:rPr lang="en-US" sz="1100" b="0" i="0" u="none" strike="noStrike" cap="none" baseline="0" dirty="0">
                <a:solidFill>
                  <a:schemeClr val="dk1"/>
                </a:solidFill>
                <a:latin typeface="Calibri"/>
                <a:ea typeface="Calibri"/>
                <a:cs typeface="Calibri"/>
                <a:sym typeface="Calibri"/>
              </a:rPr>
              <a:t>('name');</a:t>
            </a:r>
          </a:p>
          <a:p>
            <a:pPr marL="914400" marR="0" lvl="2" indent="0" algn="l" rtl="0">
              <a:lnSpc>
                <a:spcPct val="75000"/>
              </a:lnSpc>
              <a:spcBef>
                <a:spcPts val="500"/>
              </a:spcBef>
              <a:buClr>
                <a:schemeClr val="dk1"/>
              </a:buClr>
              <a:buSzPct val="25000"/>
              <a:buFont typeface="Calibri"/>
              <a:buNone/>
            </a:pPr>
            <a:r>
              <a:rPr lang="en-US" sz="1100" b="0" i="0" u="none" strike="noStrike" cap="none" baseline="0" dirty="0" err="1">
                <a:solidFill>
                  <a:schemeClr val="dk1"/>
                </a:solidFill>
                <a:latin typeface="Calibri"/>
                <a:ea typeface="Calibri"/>
                <a:cs typeface="Calibri"/>
                <a:sym typeface="Calibri"/>
              </a:rPr>
              <a:t>localStorage.clear</a:t>
            </a:r>
            <a:r>
              <a:rPr lang="en-US" sz="1100" b="0" i="0" u="none" strike="noStrike" cap="none" baseline="0" dirty="0">
                <a:solidFill>
                  <a:schemeClr val="dk1"/>
                </a:solidFill>
                <a:latin typeface="Calibri"/>
                <a:ea typeface="Calibri"/>
                <a:cs typeface="Calibri"/>
                <a:sym typeface="Calibri"/>
              </a:rPr>
              <a:t>();</a:t>
            </a:r>
          </a:p>
          <a:p>
            <a:pPr marL="457200" marR="0" lvl="1" indent="0" algn="l" rtl="0">
              <a:lnSpc>
                <a:spcPct val="75000"/>
              </a:lnSpc>
              <a:spcBef>
                <a:spcPts val="500"/>
              </a:spcBef>
              <a:buClr>
                <a:schemeClr val="dk1"/>
              </a:buClr>
              <a:buSzPct val="25000"/>
              <a:buFont typeface="Calibri"/>
              <a:buNone/>
            </a:pPr>
            <a:r>
              <a:rPr lang="en-US" sz="1300" b="0" i="0" u="none" strike="noStrike" cap="none" baseline="0" dirty="0">
                <a:solidFill>
                  <a:schemeClr val="dk1"/>
                </a:solidFill>
                <a:latin typeface="Calibri"/>
                <a:ea typeface="Calibri"/>
                <a:cs typeface="Calibri"/>
                <a:sym typeface="Calibri"/>
              </a:rPr>
              <a:t>&lt;/script&gt;</a:t>
            </a:r>
          </a:p>
          <a:p>
            <a:pPr marL="228600" marR="0" lvl="0" indent="-228600" algn="l" rtl="0">
              <a:lnSpc>
                <a:spcPct val="75000"/>
              </a:lnSpc>
              <a:spcBef>
                <a:spcPts val="1000"/>
              </a:spcBef>
              <a:buClr>
                <a:schemeClr val="dk1"/>
              </a:buClr>
              <a:buSzPct val="96875"/>
              <a:buFont typeface="Calibri"/>
              <a:buChar char="•"/>
            </a:pPr>
            <a:r>
              <a:rPr lang="en-US" sz="1550" b="0" i="0" u="none" strike="noStrike" cap="none" baseline="0" dirty="0">
                <a:solidFill>
                  <a:schemeClr val="dk1"/>
                </a:solidFill>
                <a:latin typeface="Calibri"/>
                <a:ea typeface="Calibri"/>
                <a:cs typeface="Calibri"/>
                <a:sym typeface="Calibri"/>
              </a:rPr>
              <a:t>Save objects in local storage by using </a:t>
            </a:r>
            <a:r>
              <a:rPr lang="en-US" sz="1550" b="0" i="0" u="none" strike="noStrike" cap="none" baseline="0" dirty="0" err="1">
                <a:solidFill>
                  <a:schemeClr val="dk1"/>
                </a:solidFill>
                <a:latin typeface="Calibri"/>
                <a:ea typeface="Calibri"/>
                <a:cs typeface="Calibri"/>
                <a:sym typeface="Calibri"/>
              </a:rPr>
              <a:t>JSON.stringify</a:t>
            </a:r>
            <a:r>
              <a:rPr lang="en-US" sz="1550" b="0" i="0" u="none" strike="noStrike" cap="none" baseline="0" dirty="0">
                <a:solidFill>
                  <a:schemeClr val="dk1"/>
                </a:solidFill>
                <a:latin typeface="Calibri"/>
                <a:ea typeface="Calibri"/>
                <a:cs typeface="Calibri"/>
                <a:sym typeface="Calibri"/>
              </a:rPr>
              <a:t>, read the object by using </a:t>
            </a:r>
            <a:r>
              <a:rPr lang="en-US" sz="1550" b="0" i="0" u="none" strike="noStrike" cap="none" baseline="0" dirty="0" err="1">
                <a:solidFill>
                  <a:schemeClr val="dk1"/>
                </a:solidFill>
                <a:latin typeface="Calibri"/>
                <a:ea typeface="Calibri"/>
                <a:cs typeface="Calibri"/>
                <a:sym typeface="Calibri"/>
              </a:rPr>
              <a:t>JSON.parse</a:t>
            </a:r>
            <a:endParaRPr lang="en-US" sz="1550" b="0" i="0" u="none" strike="noStrike" cap="none" baseline="0" dirty="0">
              <a:solidFill>
                <a:schemeClr val="dk1"/>
              </a:solidFill>
              <a:latin typeface="Calibri"/>
              <a:ea typeface="Calibri"/>
              <a:cs typeface="Calibri"/>
              <a:sym typeface="Calibri"/>
            </a:endParaRPr>
          </a:p>
          <a:p>
            <a:endParaRPr lang="en-US" sz="155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HTML 5 APIs</a:t>
            </a:r>
          </a:p>
        </p:txBody>
      </p:sp>
      <p:sp>
        <p:nvSpPr>
          <p:cNvPr id="293" name="Shape 293"/>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DOM Enhancements</a:t>
            </a:r>
          </a:p>
        </p:txBody>
      </p:sp>
      <p:sp>
        <p:nvSpPr>
          <p:cNvPr id="299" name="Shape 29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document.getElementsByClassName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smtClean="0">
                <a:solidFill>
                  <a:schemeClr val="dk1"/>
                </a:solidFill>
                <a:latin typeface="Calibri"/>
                <a:ea typeface="Calibri"/>
                <a:cs typeface="Calibri"/>
                <a:sym typeface="Calibri"/>
              </a:rPr>
              <a:t>element.getElementsByClassName</a:t>
            </a:r>
            <a:r>
              <a:rPr lang="en-US" sz="2800" b="0" i="0" u="none" strike="noStrike" cap="none" baseline="0" dirty="0">
                <a:solidFill>
                  <a:schemeClr val="dk1"/>
                </a:solidFill>
                <a:latin typeface="Calibri"/>
                <a:ea typeface="Calibri"/>
                <a:cs typeface="Calibri"/>
                <a:sym typeface="Calibri"/>
              </a:rPr>
              <a:t>() // Scoped version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05" name="Shape 30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Previously, no standard way of showing video on the Web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Various plugins (like Flash) used instead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fixes this problem with the &lt;video&gt; element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Allows for fallbacks for browsers that don't support the tag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11" name="Shape 311"/>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&lt;video width="w" height="h" controls&gt;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src="movie.ogg" type="video/ogg"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src="movie.mp4" type="video/mp4"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 A fallback Flash plugin could be used here, or a notice that the Video tag is unsupported --&gt; </a:t>
            </a: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&lt;/video&gt;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"Controls" attr indicates we should show them</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Nested source elements are checked for browser support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Video</a:t>
            </a:r>
          </a:p>
        </p:txBody>
      </p:sp>
      <p:sp>
        <p:nvSpPr>
          <p:cNvPr id="317" name="Shape 31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 the DOM, &lt;video&gt; has a number of methods, attributes, and listeners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Methods: v.play(), v.pause(), v.load()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Properties: v.currentSrc, v.currentTime, v.duration</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Events: onplay, onpause, progress, error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Audio</a:t>
            </a:r>
          </a:p>
        </p:txBody>
      </p:sp>
      <p:sp>
        <p:nvSpPr>
          <p:cNvPr id="323" name="Shape 32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Same problem as video exists with audio</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Very similar solution: the &lt;audio&gt; tag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Supported in all modern browsers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Audio</a:t>
            </a:r>
          </a:p>
        </p:txBody>
      </p:sp>
      <p:sp>
        <p:nvSpPr>
          <p:cNvPr id="329" name="Shape 329"/>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&lt;audio controls="controls"&gt;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src="song.mp3" type="audio/mpeg"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&lt;source src="song.ogg" type="audio/ogg" /&gt;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&lt;!-- Plugin-based fallback or notification --&gt; </a:t>
            </a:r>
          </a:p>
          <a:p>
            <a:pPr marL="0" marR="0" lvl="0" indent="0" algn="l" rtl="0">
              <a:lnSpc>
                <a:spcPct val="90000"/>
              </a:lnSpc>
              <a:spcBef>
                <a:spcPts val="1000"/>
              </a:spcBef>
              <a:buClr>
                <a:schemeClr val="dk1"/>
              </a:buClr>
              <a:buSzPct val="25000"/>
              <a:buFont typeface="Calibri"/>
              <a:buNone/>
            </a:pPr>
            <a:r>
              <a:rPr lang="en-US" sz="2800" b="0" i="0" u="none" strike="noStrike" cap="none" baseline="0">
                <a:solidFill>
                  <a:schemeClr val="dk1"/>
                </a:solidFill>
                <a:latin typeface="Calibri"/>
                <a:ea typeface="Calibri"/>
                <a:cs typeface="Calibri"/>
                <a:sym typeface="Calibri"/>
              </a:rPr>
              <a:t>&lt;/audio&gt;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lvl="0" indent="0">
              <a:buSzPct val="25000"/>
            </a:pPr>
            <a:r>
              <a:rPr lang="en-US" sz="4400" b="0" i="0" u="none" strike="noStrike" cap="none" baseline="0" dirty="0" err="1" smtClean="0">
                <a:solidFill>
                  <a:srgbClr val="2F5496"/>
                </a:solidFill>
                <a:latin typeface="Calibri"/>
                <a:ea typeface="Calibri"/>
                <a:cs typeface="Calibri"/>
                <a:sym typeface="Calibri"/>
              </a:rPr>
              <a:t>Geolocation</a:t>
            </a:r>
            <a:r>
              <a:rPr lang="en-US" dirty="0"/>
              <a:t/>
            </a:r>
            <a:br>
              <a:rPr lang="en-US" dirty="0"/>
            </a:br>
            <a:r>
              <a:rPr lang="en-US" sz="1800" dirty="0">
                <a:hlinkClick r:id="rId3"/>
              </a:rPr>
              <a:t>http://www.w3schools.com/html/</a:t>
            </a:r>
            <a:r>
              <a:rPr lang="en-US" sz="1800" dirty="0" smtClean="0">
                <a:hlinkClick r:id="rId3"/>
              </a:rPr>
              <a:t>html5_geolocation.asp</a:t>
            </a:r>
            <a:endParaRPr lang="en-US" sz="1800" b="0" i="0" u="none" strike="noStrike" cap="none" baseline="0" dirty="0">
              <a:solidFill>
                <a:srgbClr val="2F5496"/>
              </a:solidFill>
              <a:sym typeface="Calibri"/>
            </a:endParaRPr>
          </a:p>
        </p:txBody>
      </p:sp>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 for getting the user's current position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User must opt-in, first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Can </a:t>
            </a:r>
            <a:r>
              <a:rPr lang="en-US" sz="2800" b="0" i="0" u="none" strike="noStrike" cap="none" baseline="0" dirty="0">
                <a:solidFill>
                  <a:schemeClr val="dk1"/>
                </a:solidFill>
                <a:latin typeface="Calibri"/>
                <a:ea typeface="Calibri"/>
                <a:cs typeface="Calibri"/>
                <a:sym typeface="Calibri"/>
              </a:rPr>
              <a:t>make best-guess via IP address, but will use GPS data on mobile devices if </a:t>
            </a:r>
            <a:r>
              <a:rPr lang="en-US" sz="2800" b="0" i="0" u="none" strike="noStrike" cap="none" baseline="0" dirty="0" smtClean="0">
                <a:solidFill>
                  <a:schemeClr val="dk1"/>
                </a:solidFill>
                <a:latin typeface="Calibri"/>
                <a:ea typeface="Calibri"/>
                <a:cs typeface="Calibri"/>
                <a:sym typeface="Calibri"/>
              </a:rPr>
              <a:t>available</a:t>
            </a:r>
            <a:r>
              <a:rPr lang="en-US" dirty="0"/>
              <a:t>.</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Supported in all modern browsers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41" name="Shape 34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Feature detection on navigator.geolocation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navigator object represents the current browser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Attempt to get the user's position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lIns="91425" tIns="45700" rIns="91425" bIns="45700" anchor="ctr" anchorCtr="0">
            <a:noAutofit/>
          </a:bodyPr>
          <a:lstStyle/>
          <a:p>
            <a:endParaRPr/>
          </a:p>
        </p:txBody>
      </p:sp>
      <p:sp>
        <p:nvSpPr>
          <p:cNvPr id="125" name="Shape 125"/>
          <p:cNvSpPr txBox="1">
            <a:spLocks noGrp="1"/>
          </p:cNvSpPr>
          <p:nvPr>
            <p:ph idx="1"/>
          </p:nvPr>
        </p:nvSpPr>
        <p:spPr>
          <a:prstGeom prst="rect">
            <a:avLst/>
          </a:prstGeom>
          <a:noFill/>
          <a:ln>
            <a:noFill/>
          </a:ln>
        </p:spPr>
        <p:txBody>
          <a:bodyPr lIns="91425" tIns="45700" rIns="91425" bIns="45700" anchor="t" anchorCtr="0">
            <a:noAutofit/>
          </a:bodyPr>
          <a:lstStyle/>
          <a:p>
            <a:pPr marL="228600" lvl="0" indent="-228600" rtl="0">
              <a:lnSpc>
                <a:spcPct val="115000"/>
              </a:lnSpc>
              <a:spcBef>
                <a:spcPts val="22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is a work in </a:t>
            </a:r>
            <a:r>
              <a:rPr lang="en-US" sz="2800" b="0" i="0" u="none" strike="noStrike" cap="none" baseline="0" smtClean="0">
                <a:solidFill>
                  <a:schemeClr val="dk1"/>
                </a:solidFill>
                <a:latin typeface="Calibri"/>
                <a:ea typeface="Calibri"/>
                <a:cs typeface="Calibri"/>
                <a:sym typeface="Calibri"/>
              </a:rPr>
              <a:t>progress</a:t>
            </a:r>
            <a:r>
              <a:rPr lang="en-US" smtClean="0"/>
              <a:t>, </a:t>
            </a:r>
            <a:r>
              <a:rPr lang="en-US"/>
              <a:t>but it is getting closer – as of August 2013 – HTML5 is a Candidate Recommendation</a:t>
            </a:r>
            <a:r>
              <a:rPr lang="en-US" b="1"/>
              <a:t>.</a:t>
            </a:r>
            <a:r>
              <a:rPr lang="en-US" sz="2800" b="0" i="0" u="none" strike="noStrike" cap="none" baseline="0">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Reasonably stable, but some of the information here may change by the time HTML5 reaches W3C Recommendation (ETA: ~2 years)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We're working with the bleeding edge here. It's the responsibility of every developer to stay current!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47" name="Shape 347"/>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100000"/>
              <a:buNone/>
            </a:pPr>
            <a:r>
              <a:rPr lang="en-US" sz="1800" b="0" i="0" u="none" strike="noStrike" cap="none" baseline="0" dirty="0" err="1">
                <a:solidFill>
                  <a:schemeClr val="dk1"/>
                </a:solidFill>
                <a:latin typeface="Calibri"/>
                <a:ea typeface="Calibri"/>
                <a:cs typeface="Calibri"/>
                <a:sym typeface="Calibri"/>
              </a:rPr>
              <a:t>navigator.geolocation.getCurrentPosition</a:t>
            </a:r>
            <a:r>
              <a:rPr lang="en-US" sz="1800" b="0" i="0" u="none" strike="noStrike" cap="none" baseline="0" dirty="0">
                <a:solidFill>
                  <a:schemeClr val="dk1"/>
                </a:solidFill>
                <a:latin typeface="Calibri"/>
                <a:ea typeface="Calibri"/>
                <a:cs typeface="Calibri"/>
                <a:sym typeface="Calibri"/>
              </a:rPr>
              <a:t>(</a:t>
            </a:r>
            <a:r>
              <a:rPr lang="en-US" sz="1800" b="0" i="0" u="none" strike="noStrike" cap="none" baseline="0" dirty="0" err="1" smtClean="0">
                <a:solidFill>
                  <a:schemeClr val="dk1"/>
                </a:solidFill>
                <a:latin typeface="Calibri"/>
                <a:ea typeface="Calibri"/>
                <a:cs typeface="Calibri"/>
                <a:sym typeface="Calibri"/>
              </a:rPr>
              <a:t>successCallback</a:t>
            </a:r>
            <a:r>
              <a:rPr lang="en-US" sz="1800" b="0" i="0" u="none" strike="noStrike" cap="none" baseline="0" dirty="0">
                <a:solidFill>
                  <a:schemeClr val="dk1"/>
                </a:solidFill>
                <a:latin typeface="Calibri"/>
                <a:ea typeface="Calibri"/>
                <a:cs typeface="Calibri"/>
                <a:sym typeface="Calibri"/>
              </a:rPr>
              <a:t>[</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failureCallback</a:t>
            </a:r>
            <a:r>
              <a:rPr lang="en-US" sz="1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Position object is passed to the success callback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Error object is passed to the failure </a:t>
            </a:r>
            <a:r>
              <a:rPr lang="en-US" sz="2800" b="0" i="0" u="none" strike="noStrike" cap="none" baseline="0" dirty="0" smtClean="0">
                <a:solidFill>
                  <a:schemeClr val="dk1"/>
                </a:solidFill>
                <a:latin typeface="Calibri"/>
                <a:ea typeface="Calibri"/>
                <a:cs typeface="Calibri"/>
                <a:sym typeface="Calibri"/>
              </a:rPr>
              <a:t>callback</a:t>
            </a:r>
          </a:p>
          <a:p>
            <a:pPr marL="0" marR="0" lvl="0" indent="0" algn="l" rtl="0">
              <a:lnSpc>
                <a:spcPct val="90000"/>
              </a:lnSpc>
              <a:spcBef>
                <a:spcPts val="1000"/>
              </a:spcBef>
              <a:buClr>
                <a:schemeClr val="dk1"/>
              </a:buClr>
              <a:buSzPct val="100000"/>
              <a:buNone/>
            </a:pP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r>
              <a:rPr lang="en-US" sz="2000" b="0" i="0" u="none" strike="noStrike" cap="none" baseline="0" dirty="0" err="1">
                <a:solidFill>
                  <a:schemeClr val="dk1"/>
                </a:solidFill>
                <a:latin typeface="Calibri"/>
                <a:ea typeface="Calibri"/>
                <a:cs typeface="Calibri"/>
                <a:sym typeface="Calibri"/>
              </a:rPr>
              <a:t>navigator.geolocation.watchPosition</a:t>
            </a:r>
            <a:r>
              <a:rPr lang="en-US" sz="2000" b="0" i="0" u="none" strike="noStrike" cap="none" baseline="0" dirty="0">
                <a:solidFill>
                  <a:schemeClr val="dk1"/>
                </a:solidFill>
                <a:latin typeface="Calibri"/>
                <a:ea typeface="Calibri"/>
                <a:cs typeface="Calibri"/>
                <a:sym typeface="Calibri"/>
              </a:rPr>
              <a:t>(</a:t>
            </a:r>
            <a:r>
              <a:rPr lang="en-US" sz="2000" b="0" i="0" u="none" strike="noStrike" cap="none" baseline="0" dirty="0" err="1" smtClean="0">
                <a:solidFill>
                  <a:schemeClr val="dk1"/>
                </a:solidFill>
                <a:latin typeface="Calibri"/>
                <a:ea typeface="Calibri"/>
                <a:cs typeface="Calibri"/>
                <a:sym typeface="Calibri"/>
              </a:rPr>
              <a:t>successCallback</a:t>
            </a:r>
            <a:r>
              <a:rPr lang="en-US" sz="2000" b="0" i="0" u="none" strike="noStrike" cap="none" baseline="0" dirty="0">
                <a:solidFill>
                  <a:schemeClr val="dk1"/>
                </a:solidFill>
                <a:latin typeface="Calibri"/>
                <a:ea typeface="Calibri"/>
                <a:cs typeface="Calibri"/>
                <a:sym typeface="Calibri"/>
              </a:rPr>
              <a:t>[, </a:t>
            </a:r>
            <a:r>
              <a:rPr lang="en-US" sz="2000" b="0" i="0" u="none" strike="noStrike" cap="none" baseline="0" dirty="0" err="1">
                <a:solidFill>
                  <a:schemeClr val="dk1"/>
                </a:solidFill>
                <a:latin typeface="Calibri"/>
                <a:ea typeface="Calibri"/>
                <a:cs typeface="Calibri"/>
                <a:sym typeface="Calibri"/>
              </a:rPr>
              <a:t>failureCallback</a:t>
            </a:r>
            <a:r>
              <a:rPr lang="en-US" sz="2000" b="0" i="0" u="none" strike="noStrike" cap="none" baseline="0" dirty="0">
                <a:solidFill>
                  <a:schemeClr val="dk1"/>
                </a:solidFill>
                <a:latin typeface="Calibri"/>
                <a:ea typeface="Calibri"/>
                <a:cs typeface="Calibri"/>
                <a:sym typeface="Calibri"/>
              </a:rPr>
              <a:t>]) </a:t>
            </a:r>
            <a:endParaRPr lang="en-US" sz="2000" b="0" i="0" u="none" strike="noStrike" cap="none" baseline="0" dirty="0" smtClean="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will </a:t>
            </a:r>
            <a:r>
              <a:rPr lang="en-US" sz="2800" b="0" i="0" u="none" strike="noStrike" cap="none" baseline="0" dirty="0">
                <a:solidFill>
                  <a:schemeClr val="dk1"/>
                </a:solidFill>
                <a:latin typeface="Calibri"/>
                <a:ea typeface="Calibri"/>
                <a:cs typeface="Calibri"/>
                <a:sym typeface="Calibri"/>
              </a:rPr>
              <a:t>call the success callback whenever new information arrives, or </a:t>
            </a:r>
            <a:r>
              <a:rPr lang="en-US" sz="2800" b="0" i="0" u="none" strike="noStrike" cap="none" baseline="0" dirty="0" smtClean="0">
                <a:solidFill>
                  <a:schemeClr val="dk1"/>
                </a:solidFill>
                <a:latin typeface="Calibri"/>
                <a:ea typeface="Calibri"/>
                <a:cs typeface="Calibri"/>
                <a:sym typeface="Calibri"/>
              </a:rPr>
              <a:t>until </a:t>
            </a:r>
            <a:r>
              <a:rPr lang="en-US" sz="2800" b="0" i="0" u="none" strike="noStrike" cap="none" baseline="0" dirty="0">
                <a:solidFill>
                  <a:schemeClr val="dk1"/>
                </a:solidFill>
                <a:latin typeface="Calibri"/>
                <a:ea typeface="Calibri"/>
                <a:cs typeface="Calibri"/>
                <a:sym typeface="Calibri"/>
              </a:rPr>
              <a:t>.</a:t>
            </a:r>
            <a:r>
              <a:rPr lang="en-US" sz="2800" b="0" i="0" u="none" strike="noStrike" cap="none" baseline="0" dirty="0" err="1">
                <a:solidFill>
                  <a:schemeClr val="dk1"/>
                </a:solidFill>
                <a:latin typeface="Calibri"/>
                <a:ea typeface="Calibri"/>
                <a:cs typeface="Calibri"/>
                <a:sym typeface="Calibri"/>
              </a:rPr>
              <a:t>clearWatch</a:t>
            </a:r>
            <a:r>
              <a:rPr lang="en-US" sz="2800" b="0" i="0" u="none" strike="noStrike" cap="none" baseline="0" dirty="0">
                <a:solidFill>
                  <a:schemeClr val="dk1"/>
                </a:solidFill>
                <a:latin typeface="Calibri"/>
                <a:ea typeface="Calibri"/>
                <a:cs typeface="Calibri"/>
                <a:sym typeface="Calibri"/>
              </a:rPr>
              <a:t>() is called.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Geolocation</a:t>
            </a:r>
          </a:p>
        </p:txBody>
      </p:sp>
      <p:sp>
        <p:nvSpPr>
          <p:cNvPr id="353" name="Shape 3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 Getting </a:t>
            </a:r>
            <a:r>
              <a:rPr lang="en-US" sz="2800" b="0" i="0" u="none" strike="noStrike" cap="none" baseline="0" dirty="0" err="1">
                <a:solidFill>
                  <a:schemeClr val="dk1"/>
                </a:solidFill>
                <a:latin typeface="Calibri"/>
                <a:ea typeface="Calibri"/>
                <a:cs typeface="Calibri"/>
                <a:sym typeface="Calibri"/>
              </a:rPr>
              <a:t>lat</a:t>
            </a:r>
            <a:r>
              <a:rPr lang="en-US" sz="2800" b="0" i="0" u="none" strike="noStrike" cap="none" baseline="0" dirty="0">
                <a:solidFill>
                  <a:schemeClr val="dk1"/>
                </a:solidFill>
                <a:latin typeface="Calibri"/>
                <a:ea typeface="Calibri"/>
                <a:cs typeface="Calibri"/>
                <a:sym typeface="Calibri"/>
              </a:rPr>
              <a:t>/long: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positionObj.coords.latitude</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positionObj.coords.longitude</a:t>
            </a:r>
            <a:r>
              <a:rPr lang="en-US" sz="24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Getting error info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errorObj.code</a:t>
            </a:r>
            <a:r>
              <a:rPr lang="en-US" sz="2400" b="0" i="0" u="none" strike="noStrike" cap="none" baseline="0" dirty="0">
                <a:solidFill>
                  <a:schemeClr val="dk1"/>
                </a:solidFill>
                <a:latin typeface="Calibri"/>
                <a:ea typeface="Calibri"/>
                <a:cs typeface="Calibri"/>
                <a:sym typeface="Calibri"/>
              </a:rPr>
              <a:t> can be compared to four constants...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errorObj.PERMISSION_DENIED</a:t>
            </a:r>
            <a:r>
              <a:rPr lang="en-US" sz="2400" b="0" i="0" u="none" strike="noStrike" cap="none" baseline="0" dirty="0" smtClean="0">
                <a:solidFill>
                  <a:schemeClr val="dk1"/>
                </a:solidFill>
                <a:latin typeface="Calibri"/>
                <a:ea typeface="Calibri"/>
                <a:cs typeface="Calibri"/>
                <a:sym typeface="Calibri"/>
              </a:rPr>
              <a:t> </a:t>
            </a:r>
            <a:endParaRPr lang="en-US" sz="24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errorObj.POSITION_UNAVAILABLE</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errorObj.TIMEOUT</a:t>
            </a:r>
            <a:r>
              <a:rPr lang="en-US" sz="2400" b="0" i="0" u="none" strike="noStrike" cap="none" baseline="0" dirty="0">
                <a:solidFill>
                  <a:schemeClr val="dk1"/>
                </a:solidFill>
                <a:latin typeface="Calibri"/>
                <a:ea typeface="Calibri"/>
                <a:cs typeface="Calibri"/>
                <a:sym typeface="Calibri"/>
              </a:rPr>
              <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errorObj.UNKNOWN_ERROR</a:t>
            </a:r>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prstGeom prst="rect">
            <a:avLst/>
          </a:prstGeom>
          <a:noFill/>
          <a:ln>
            <a:noFill/>
          </a:ln>
        </p:spPr>
        <p:txBody>
          <a:bodyPr lIns="91425" tIns="45700" rIns="91425" bIns="45700" anchor="ctr" anchorCtr="0">
            <a:noAutofit/>
          </a:bodyPr>
          <a:lstStyle/>
          <a:p>
            <a:pPr lvl="0" indent="0">
              <a:buSzPct val="25000"/>
            </a:pPr>
            <a:r>
              <a:rPr lang="en-US" sz="4400" b="0" i="0" u="none" strike="noStrike" cap="none" baseline="0" dirty="0">
                <a:solidFill>
                  <a:srgbClr val="2F5496"/>
                </a:solidFill>
                <a:latin typeface="Calibri"/>
                <a:ea typeface="Calibri"/>
                <a:cs typeface="Calibri"/>
                <a:sym typeface="Calibri"/>
              </a:rPr>
              <a:t>Canvas </a:t>
            </a:r>
            <a:r>
              <a:rPr lang="en-US" dirty="0"/>
              <a:t>API</a:t>
            </a:r>
            <a:br>
              <a:rPr lang="en-US" dirty="0"/>
            </a:br>
            <a:r>
              <a:rPr lang="en-US" sz="2000" dirty="0">
                <a:hlinkClick r:id="rId3"/>
              </a:rPr>
              <a:t>http://www.w3schools.com/html/</a:t>
            </a:r>
            <a:r>
              <a:rPr lang="en-US" sz="2000" dirty="0" smtClean="0">
                <a:hlinkClick r:id="rId3"/>
              </a:rPr>
              <a:t>html5_canvas.asp</a:t>
            </a:r>
            <a:endParaRPr lang="en-US" sz="2000" b="0" i="0" u="none" strike="noStrike" cap="none" baseline="0" dirty="0">
              <a:solidFill>
                <a:srgbClr val="2F5496"/>
              </a:solidFill>
              <a:sym typeface="Calibri"/>
            </a:endParaRPr>
          </a:p>
        </p:txBody>
      </p:sp>
      <p:sp>
        <p:nvSpPr>
          <p:cNvPr id="359" name="Shape 35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Used to draw graphics dynamically within a &lt;canvas&gt; tag, using JavaScript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Content inside the &lt;canvas&gt; tag will be rendered for those browsers that don't support it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 Unsupported in Opera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Uses</a:t>
            </a:r>
          </a:p>
        </p:txBody>
      </p:sp>
      <p:sp>
        <p:nvSpPr>
          <p:cNvPr id="365" name="Shape 36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Real-time animations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Any situation that requires pixel-by-pixel manipulation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a:t>
            </a:r>
          </a:p>
        </p:txBody>
      </p:sp>
      <p:sp>
        <p:nvSpPr>
          <p:cNvPr id="371" name="Shape 37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Create the &lt;canvas&gt; in markup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Find the appropriate canvas element in the DOM (hint: give it an id)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Get the context object of the canvas: canvasElement.getContext("2d")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Start drawing!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Drawing Examples</a:t>
            </a:r>
          </a:p>
        </p:txBody>
      </p:sp>
      <p:sp>
        <p:nvSpPr>
          <p:cNvPr id="377" name="Shape 37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context.fillStyle – Get/set the current color or style object to draw with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.createLinearGradient(), .createPattern and similar can be used instead of colors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context.strokeStyle – As above, with strokes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context.fillRect(x, y, w, h) – Draw a filled rectangle using the current fillStyle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Path Examples</a:t>
            </a:r>
          </a:p>
        </p:txBody>
      </p:sp>
      <p:sp>
        <p:nvSpPr>
          <p:cNvPr id="383" name="Shape 38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context.beginPath() - Starts a new path, clearing the old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context.moveTo(x, y) - Move to a given point without drawing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context.lineTo(x, y) – Draw a line to a given point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 context.arc(x, y, radius, startAngle, endAngle, isClockwise) – Draw a circle/arc</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Canvas API: Path Examples</a:t>
            </a:r>
          </a:p>
        </p:txBody>
      </p:sp>
      <p:sp>
        <p:nvSpPr>
          <p:cNvPr id="389" name="Shape 38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context.fill</a:t>
            </a:r>
            <a:r>
              <a:rPr lang="en-US" sz="2800" b="0" i="0" u="none" strike="noStrike" cap="none" baseline="0" dirty="0">
                <a:solidFill>
                  <a:schemeClr val="dk1"/>
                </a:solidFill>
                <a:latin typeface="Calibri"/>
                <a:ea typeface="Calibri"/>
                <a:cs typeface="Calibri"/>
                <a:sym typeface="Calibri"/>
              </a:rPr>
              <a:t>() - Fills the current path with </a:t>
            </a:r>
            <a:r>
              <a:rPr lang="en-US" sz="2800" b="0" i="0" u="none" strike="noStrike" cap="none" baseline="0" dirty="0" err="1">
                <a:solidFill>
                  <a:schemeClr val="dk1"/>
                </a:solidFill>
                <a:latin typeface="Calibri"/>
                <a:ea typeface="Calibri"/>
                <a:cs typeface="Calibri"/>
                <a:sym typeface="Calibri"/>
              </a:rPr>
              <a:t>fillStyle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err="1">
                <a:solidFill>
                  <a:schemeClr val="dk1"/>
                </a:solidFill>
                <a:latin typeface="Calibri"/>
                <a:ea typeface="Calibri"/>
                <a:cs typeface="Calibri"/>
                <a:sym typeface="Calibri"/>
              </a:rPr>
              <a:t>context.stroke</a:t>
            </a:r>
            <a:r>
              <a:rPr lang="en-US" sz="2800" b="0" i="0" u="none" strike="noStrike" cap="none" baseline="0" dirty="0">
                <a:solidFill>
                  <a:schemeClr val="dk1"/>
                </a:solidFill>
                <a:latin typeface="Calibri"/>
                <a:ea typeface="Calibri"/>
                <a:cs typeface="Calibri"/>
                <a:sym typeface="Calibri"/>
              </a:rPr>
              <a:t>() - Draws the stroke of the current path with </a:t>
            </a:r>
            <a:r>
              <a:rPr lang="en-US" sz="2800" b="0" i="0" u="none" strike="noStrike" cap="none" baseline="0" dirty="0" err="1">
                <a:solidFill>
                  <a:schemeClr val="dk1"/>
                </a:solidFill>
                <a:latin typeface="Calibri"/>
                <a:ea typeface="Calibri"/>
                <a:cs typeface="Calibri"/>
                <a:sym typeface="Calibri"/>
              </a:rPr>
              <a:t>strokeStyle</a:t>
            </a:r>
            <a:r>
              <a:rPr lang="en-US" sz="2800" b="0" i="0" u="none" strike="noStrike" cap="none" baseline="0" dirty="0">
                <a:solidFill>
                  <a:schemeClr val="dk1"/>
                </a:solidFill>
                <a:latin typeface="Calibri"/>
                <a:ea typeface="Calibri"/>
                <a:cs typeface="Calibri"/>
                <a:sym typeface="Calibri"/>
              </a:rPr>
              <a: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Reference: </a:t>
            </a:r>
            <a:endParaRPr lang="en-US" sz="2800" b="0" i="0" u="none" strike="noStrike" cap="none" baseline="0" dirty="0" smtClean="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r>
              <a:rPr lang="en-US" sz="2400" b="0" i="0" u="none" strike="noStrike" cap="none" baseline="0" dirty="0" smtClean="0">
                <a:solidFill>
                  <a:schemeClr val="dk1"/>
                </a:solidFill>
                <a:latin typeface="Calibri"/>
                <a:ea typeface="Calibri"/>
                <a:cs typeface="Calibri"/>
                <a:sym typeface="Calibri"/>
                <a:hlinkClick r:id="rId3"/>
              </a:rPr>
              <a:t>http</a:t>
            </a:r>
            <a:r>
              <a:rPr lang="en-US" sz="2400" b="0" i="0" u="none" strike="noStrike" cap="none" baseline="0" dirty="0">
                <a:solidFill>
                  <a:schemeClr val="dk1"/>
                </a:solidFill>
                <a:latin typeface="Calibri"/>
                <a:ea typeface="Calibri"/>
                <a:cs typeface="Calibri"/>
                <a:sym typeface="Calibri"/>
                <a:hlinkClick r:id="rId3"/>
              </a:rPr>
              <a:t>://www.w3schools.com/html5/</a:t>
            </a:r>
            <a:r>
              <a:rPr lang="en-US" sz="2400" b="0" i="0" u="none" strike="noStrike" cap="none" baseline="0" dirty="0" smtClean="0">
                <a:solidFill>
                  <a:schemeClr val="dk1"/>
                </a:solidFill>
                <a:latin typeface="Calibri"/>
                <a:ea typeface="Calibri"/>
                <a:cs typeface="Calibri"/>
                <a:sym typeface="Calibri"/>
                <a:hlinkClick r:id="rId3"/>
              </a:rPr>
              <a:t>html5_ref_canvas.asp</a:t>
            </a:r>
            <a:endParaRPr lang="en-US" sz="2400" b="0" i="0" u="none" strike="noStrike" cap="none" baseline="0" dirty="0" smtClean="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100000"/>
              <a:buNone/>
            </a:pPr>
            <a:endParaRPr lang="en-US" sz="28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Other APIs</a:t>
            </a:r>
          </a:p>
        </p:txBody>
      </p:sp>
      <p:sp>
        <p:nvSpPr>
          <p:cNvPr id="395" name="Shape 39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Server-side Events – Tell the browser to listen to the server for incoming messages, and respond via listeners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Drag &amp; Drop – Standards-based API for dragging and dropping elements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App Cache – Control which content is cached via a cache manifest file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Web Workers – Mutlithreaded JavaScript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Web Storage – Access to a local, persistent, domain-specific data store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CSS 3</a:t>
            </a:r>
          </a:p>
        </p:txBody>
      </p:sp>
      <p:sp>
        <p:nvSpPr>
          <p:cNvPr id="401" name="Shape 401"/>
          <p:cNvSpPr txBox="1">
            <a:spLocks noGrp="1"/>
          </p:cNvSpPr>
          <p:nvPr>
            <p:ph type="body" idx="1"/>
          </p:nvPr>
        </p:nvSpPr>
        <p:spPr>
          <a:prstGeom prst="rect">
            <a:avLst/>
          </a:prstGeom>
          <a:noFill/>
          <a:ln>
            <a:noFill/>
          </a:ln>
        </p:spPr>
        <p:txBody>
          <a:bodyPr lIns="91425" tIns="45700" rIns="91425" bIns="45700" anchor="t" anchorCtr="0">
            <a:noAutofit/>
          </a:bodyPr>
          <a:lstStyle/>
          <a:p>
            <a:r>
              <a:rPr lang="en-US" dirty="0">
                <a:hlinkClick r:id="rId3"/>
              </a:rPr>
              <a:t>http://www.w3schools.com/css/</a:t>
            </a:r>
            <a:r>
              <a:rPr lang="en-US" dirty="0" smtClean="0">
                <a:hlinkClick r:id="rId3"/>
              </a:rPr>
              <a:t>css3_intro.asp</a:t>
            </a:r>
            <a:endParaRPr lang="en-US" dirty="0" smtClean="0"/>
          </a:p>
          <a:p>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What is HTML5?</a:t>
            </a:r>
          </a:p>
        </p:txBody>
      </p:sp>
      <p:sp>
        <p:nvSpPr>
          <p:cNvPr id="131" name="Shape 13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Proposed by Opera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Started under the Web Hypertext Application Technology Working Group (WHATWG)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Not a W3C Working Group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Presented their work so far to the W3C HTML Working Group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Became known as HTML5</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properties</a:t>
            </a:r>
          </a:p>
        </p:txBody>
      </p:sp>
      <p:sp>
        <p:nvSpPr>
          <p:cNvPr id="407" name="Shape 407"/>
          <p:cNvSpPr txBox="1">
            <a:spLocks noGrp="1"/>
          </p:cNvSpPr>
          <p:nvPr>
            <p:ph idx="1"/>
          </p:nvPr>
        </p:nvSpPr>
        <p:spPr>
          <a:xfrm>
            <a:off x="619025" y="1615744"/>
            <a:ext cx="7886700" cy="456121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Border-radius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Apply rounded corners to a box</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Eg:</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Width: 200px;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border-radius: 20px;</a:t>
            </a:r>
          </a:p>
          <a:p>
            <a:endParaRPr lang="en-US" sz="2400" b="0" i="0" u="none" strike="noStrike" cap="none" baseline="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Increase the radius(more than half of the width) to make it into a circle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Eg:</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Width: 200px;</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Border-radius: 100px;</a:t>
            </a:r>
          </a:p>
          <a:p>
            <a:endParaRPr lang="en-US" sz="2400" b="0" i="0" u="none" strike="noStrike" cap="none" baseline="0">
              <a:solidFill>
                <a:schemeClr val="dk1"/>
              </a:solidFill>
              <a:latin typeface="Calibri"/>
              <a:ea typeface="Calibri"/>
              <a:cs typeface="Calibri"/>
              <a:sym typeface="Calibri"/>
            </a:endParaRPr>
          </a:p>
        </p:txBody>
      </p:sp>
      <p:pic>
        <p:nvPicPr>
          <p:cNvPr id="408" name="Shape 408"/>
          <p:cNvPicPr preferRelativeResize="0"/>
          <p:nvPr/>
        </p:nvPicPr>
        <p:blipFill>
          <a:blip r:embed="rId3"/>
          <a:stretch>
            <a:fillRect/>
          </a:stretch>
        </p:blipFill>
        <p:spPr>
          <a:xfrm>
            <a:off x="5543821" y="2573446"/>
            <a:ext cx="1504950" cy="1514475"/>
          </a:xfrm>
          <a:prstGeom prst="rect">
            <a:avLst/>
          </a:prstGeom>
        </p:spPr>
      </p:pic>
      <p:pic>
        <p:nvPicPr>
          <p:cNvPr id="409" name="Shape 409"/>
          <p:cNvPicPr preferRelativeResize="0"/>
          <p:nvPr/>
        </p:nvPicPr>
        <p:blipFill>
          <a:blip r:embed="rId4"/>
          <a:stretch>
            <a:fillRect/>
          </a:stretch>
        </p:blipFill>
        <p:spPr>
          <a:xfrm>
            <a:off x="5543821" y="4784951"/>
            <a:ext cx="1533525" cy="1533525"/>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Box-Shadow</a:t>
            </a:r>
          </a:p>
        </p:txBody>
      </p:sp>
      <p:sp>
        <p:nvSpPr>
          <p:cNvPr id="416" name="Shape 416"/>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apply a shadow</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Syntax: </a:t>
            </a:r>
          </a:p>
          <a:p>
            <a:pPr marL="914400" marR="0" lvl="2"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box-shadow: X-offset  y-offset  blur  spread color;</a:t>
            </a:r>
          </a:p>
          <a:p>
            <a:pPr marL="914400" marR="0" lvl="2"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Eg: box-shadow: 1px 1px 5px 1px black;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Prefixr</a:t>
            </a:r>
          </a:p>
        </p:txBody>
      </p:sp>
      <p:sp>
        <p:nvSpPr>
          <p:cNvPr id="422" name="Shape 422"/>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For Browser compatibility</a:t>
            </a:r>
          </a:p>
          <a:p>
            <a:pPr marL="685800" marR="0" lvl="1" indent="-228600" algn="l" rtl="0">
              <a:lnSpc>
                <a:spcPct val="90000"/>
              </a:lnSpc>
              <a:spcBef>
                <a:spcPts val="500"/>
              </a:spcBef>
              <a:buClr>
                <a:schemeClr val="dk1"/>
              </a:buClr>
              <a:buSzPct val="100000"/>
              <a:buFont typeface="Calibri"/>
              <a:buChar char="•"/>
            </a:pPr>
            <a:r>
              <a:rPr lang="en-US" sz="2400" b="0" i="0" u="sng" strike="noStrike" cap="none" baseline="0">
                <a:solidFill>
                  <a:schemeClr val="hlink"/>
                </a:solidFill>
                <a:latin typeface="Calibri"/>
                <a:ea typeface="Calibri"/>
                <a:cs typeface="Calibri"/>
                <a:sym typeface="Calibri"/>
                <a:hlinkClick r:id="rId3"/>
              </a:rPr>
              <a:t>http://prefixr.com/</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Creates all the vendor prefixes for styles without prefixes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Has APIs for different editors</a:t>
            </a:r>
          </a:p>
          <a:p>
            <a:pPr marL="1143000" marR="0" lvl="2" indent="-228600" algn="l" rtl="0">
              <a:lnSpc>
                <a:spcPct val="90000"/>
              </a:lnSpc>
              <a:spcBef>
                <a:spcPts val="500"/>
              </a:spcBef>
              <a:buClr>
                <a:schemeClr val="dk1"/>
              </a:buClr>
              <a:buSzPct val="100000"/>
              <a:buFont typeface="Calibri"/>
              <a:buChar char="•"/>
            </a:pPr>
            <a:r>
              <a:rPr lang="en-US" sz="2000" b="0" i="0" u="sng" strike="noStrike" cap="none" baseline="0">
                <a:solidFill>
                  <a:schemeClr val="hlink"/>
                </a:solidFill>
                <a:latin typeface="Calibri"/>
                <a:ea typeface="Calibri"/>
                <a:cs typeface="Calibri"/>
                <a:sym typeface="Calibri"/>
                <a:hlinkClick r:id="rId4"/>
              </a:rPr>
              <a:t>http://prefixr.com/api/usage/</a:t>
            </a:r>
            <a:r>
              <a:rPr lang="en-US" sz="2000" b="0" i="0" u="none" strike="noStrike" cap="none" baseline="0">
                <a:solidFill>
                  <a:schemeClr val="dk1"/>
                </a:solidFill>
                <a:latin typeface="Calibri"/>
                <a:ea typeface="Calibri"/>
                <a:cs typeface="Calibri"/>
                <a:sym typeface="Calibri"/>
              </a:rPr>
              <a:t>  - Use prefixr  in your favorite code editor</a:t>
            </a:r>
          </a:p>
          <a:p>
            <a:endParaRPr lang="en-US" sz="2000" b="0" i="0" u="none" strike="noStrike" cap="none" baseline="0">
              <a:solidFill>
                <a:schemeClr val="dk1"/>
              </a:solidFill>
              <a:latin typeface="Calibri"/>
              <a:ea typeface="Calibri"/>
              <a:cs typeface="Calibri"/>
              <a:sym typeface="Calibri"/>
            </a:endParaRPr>
          </a:p>
          <a:p>
            <a:endParaRPr lang="en-US" sz="20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Gradients</a:t>
            </a:r>
          </a:p>
        </p:txBody>
      </p:sp>
      <p:sp>
        <p:nvSpPr>
          <p:cNvPr id="428" name="Shape 42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600" b="0" i="0" u="none" strike="noStrike" cap="none" baseline="0">
                <a:solidFill>
                  <a:schemeClr val="dk1"/>
                </a:solidFill>
                <a:latin typeface="Calibri"/>
                <a:ea typeface="Calibri"/>
                <a:cs typeface="Calibri"/>
                <a:sym typeface="Calibri"/>
              </a:rPr>
              <a:t>Apply gradients to your background</a:t>
            </a:r>
          </a:p>
          <a:p>
            <a:pPr marL="685800" marR="0" lvl="1" indent="-228600" algn="l" rtl="0">
              <a:lnSpc>
                <a:spcPct val="75000"/>
              </a:lnSpc>
              <a:spcBef>
                <a:spcPts val="500"/>
              </a:spcBef>
              <a:buClr>
                <a:schemeClr val="dk1"/>
              </a:buClr>
              <a:buSzPct val="100000"/>
              <a:buFont typeface="Calibri"/>
              <a:buChar char="•"/>
            </a:pPr>
            <a:r>
              <a:rPr lang="en-US" sz="2200" b="0" i="0" u="none" strike="noStrike" cap="none" baseline="0">
                <a:solidFill>
                  <a:schemeClr val="dk1"/>
                </a:solidFill>
                <a:latin typeface="Calibri"/>
                <a:ea typeface="Calibri"/>
                <a:cs typeface="Calibri"/>
                <a:sym typeface="Calibri"/>
              </a:rPr>
              <a:t>Syntax</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background: linear-gradient(direction, color, color);</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Eg: </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background: 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*Use prefixr  to get the prefixised version</a:t>
            </a:r>
          </a:p>
          <a:p>
            <a:endParaRPr lang="en-US" sz="1850" b="0" i="0" u="none" strike="noStrike" cap="none" baseline="0">
              <a:solidFill>
                <a:schemeClr val="dk1"/>
              </a:solidFill>
              <a:latin typeface="Calibri"/>
              <a:ea typeface="Calibri"/>
              <a:cs typeface="Calibri"/>
              <a:sym typeface="Calibri"/>
            </a:endParaRP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.box {</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-webkit-linear-gradient(top,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-moz-linear-gradient(top,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-o-linear-gradient(top,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-ms-linear-gradient(top,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	background: linear-gradient(top, black, white);</a:t>
            </a:r>
          </a:p>
          <a:p>
            <a:pPr marL="914400" marR="0" lvl="2" indent="0" algn="l" rtl="0">
              <a:lnSpc>
                <a:spcPct val="75000"/>
              </a:lnSpc>
              <a:spcBef>
                <a:spcPts val="500"/>
              </a:spcBef>
              <a:buClr>
                <a:schemeClr val="dk1"/>
              </a:buClr>
              <a:buSzPct val="25000"/>
              <a:buFont typeface="Calibri"/>
              <a:buNone/>
            </a:pPr>
            <a:r>
              <a:rPr lang="en-US" sz="1850" b="0" i="0" u="none" strike="noStrike" cap="none" baseline="0">
                <a:solidFill>
                  <a:schemeClr val="dk1"/>
                </a:solidFill>
                <a:latin typeface="Calibri"/>
                <a:ea typeface="Calibri"/>
                <a:cs typeface="Calibri"/>
                <a:sym typeface="Calibri"/>
              </a:rPr>
              <a:t>}</a:t>
            </a:r>
          </a:p>
          <a:p>
            <a:endParaRPr lang="en-US" sz="1850" b="0" i="0" u="none" strike="noStrike" cap="none" baseline="0">
              <a:solidFill>
                <a:schemeClr val="dk1"/>
              </a:solidFill>
              <a:latin typeface="Calibri"/>
              <a:ea typeface="Calibri"/>
              <a:cs typeface="Calibri"/>
              <a:sym typeface="Calibri"/>
            </a:endParaRPr>
          </a:p>
          <a:p>
            <a:pPr marL="457200" marR="0" lvl="1" indent="0" algn="l" rtl="0">
              <a:lnSpc>
                <a:spcPct val="75000"/>
              </a:lnSpc>
              <a:spcBef>
                <a:spcPts val="500"/>
              </a:spcBef>
              <a:buClr>
                <a:schemeClr val="dk1"/>
              </a:buClr>
              <a:buSzPct val="25000"/>
              <a:buFont typeface="Calibri"/>
              <a:buNone/>
            </a:pPr>
            <a:r>
              <a:rPr lang="en-US" sz="2200" b="0" i="0" u="none" strike="noStrike" cap="none" baseline="0">
                <a:solidFill>
                  <a:schemeClr val="dk1"/>
                </a:solidFill>
                <a:latin typeface="Calibri"/>
                <a:ea typeface="Calibri"/>
                <a:cs typeface="Calibri"/>
                <a:sym typeface="Calibri"/>
              </a:rPr>
              <a:t>*not supported by IE</a:t>
            </a:r>
          </a:p>
          <a:p>
            <a:endParaRPr lang="en-US" sz="22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 Media Queries </a:t>
            </a:r>
          </a:p>
        </p:txBody>
      </p:sp>
      <p:sp>
        <p:nvSpPr>
          <p:cNvPr id="434" name="Shape 43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To display content differently for </a:t>
            </a:r>
            <a:r>
              <a:rPr lang="en-US" sz="2800" b="0" i="0" u="none" strike="noStrike" cap="none" baseline="0" dirty="0" smtClean="0">
                <a:solidFill>
                  <a:schemeClr val="dk1"/>
                </a:solidFill>
                <a:latin typeface="Calibri"/>
                <a:ea typeface="Calibri"/>
                <a:cs typeface="Calibri"/>
                <a:sym typeface="Calibri"/>
              </a:rPr>
              <a:t>different </a:t>
            </a:r>
            <a:r>
              <a:rPr lang="en-US" sz="2800" b="0" i="0" u="none" strike="noStrike" cap="none" baseline="0" dirty="0">
                <a:solidFill>
                  <a:schemeClr val="dk1"/>
                </a:solidFill>
                <a:latin typeface="Calibri"/>
                <a:ea typeface="Calibri"/>
                <a:cs typeface="Calibri"/>
                <a:sym typeface="Calibri"/>
              </a:rPr>
              <a:t>resolutions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Expressions can be added to media type to check for certain conditions and apply different </a:t>
            </a:r>
            <a:r>
              <a:rPr lang="en-US" sz="2800" b="0" i="0" u="none" strike="noStrike" cap="none" baseline="0" dirty="0" err="1">
                <a:solidFill>
                  <a:schemeClr val="dk1"/>
                </a:solidFill>
                <a:latin typeface="Calibri"/>
                <a:ea typeface="Calibri"/>
                <a:cs typeface="Calibri"/>
                <a:sym typeface="Calibri"/>
              </a:rPr>
              <a:t>stylesheets</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a:solidFill>
                  <a:schemeClr val="dk1"/>
                </a:solidFill>
                <a:latin typeface="Calibri"/>
                <a:ea typeface="Calibri"/>
                <a:cs typeface="Calibri"/>
                <a:sym typeface="Calibri"/>
              </a:rPr>
              <a:t>Eg</a:t>
            </a:r>
            <a:r>
              <a:rPr lang="en-US" sz="2400" b="0" i="0" u="none" strike="noStrike" cap="none" baseline="0" dirty="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@media screen and (min-width: 600px) and (max-width: 900px) {</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.class { </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background: #333;</a:t>
            </a:r>
          </a:p>
          <a:p>
            <a:pPr marL="914400" marR="0" lvl="2" indent="0" algn="l" rtl="0">
              <a:lnSpc>
                <a:spcPct val="90000"/>
              </a:lnSpc>
              <a:spcBef>
                <a:spcPts val="500"/>
              </a:spcBef>
              <a:buClr>
                <a:schemeClr val="dk1"/>
              </a:buClr>
              <a:buSzPct val="25000"/>
              <a:buFont typeface="Calibri"/>
              <a:buNone/>
            </a:pPr>
            <a:r>
              <a:rPr lang="en-US" sz="1400" b="0" i="0" u="none" strike="noStrike" cap="none" baseline="0" dirty="0">
                <a:solidFill>
                  <a:schemeClr val="dk1"/>
                </a:solidFill>
                <a:latin typeface="Calibri"/>
                <a:ea typeface="Calibri"/>
                <a:cs typeface="Calibri"/>
                <a:sym typeface="Calibri"/>
              </a:rPr>
              <a:t> }</a:t>
            </a:r>
          </a:p>
          <a:p>
            <a:pPr marL="457200" marR="0" lvl="1" indent="0" algn="l" rtl="0">
              <a:lnSpc>
                <a:spcPct val="90000"/>
              </a:lnSpc>
              <a:spcBef>
                <a:spcPts val="5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CSS 3 Transitions</a:t>
            </a:r>
          </a:p>
        </p:txBody>
      </p:sp>
      <p:sp>
        <p:nvSpPr>
          <p:cNvPr id="441" name="Shape 44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Effects which allow property changes in CSS values to occur smoothly over a specified duration</a:t>
            </a:r>
          </a:p>
          <a:p>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000" b="0" i="0" u="sng" strike="noStrike" cap="none" baseline="0" dirty="0">
                <a:solidFill>
                  <a:schemeClr val="hlink"/>
                </a:solidFill>
                <a:latin typeface="Calibri"/>
                <a:ea typeface="Calibri"/>
                <a:cs typeface="Calibri"/>
                <a:sym typeface="Calibri"/>
                <a:hlinkClick r:id="rId3"/>
              </a:rPr>
              <a:t>http://nettuts.s3.amazonaws.com/581_cssTransitions/demos.html</a:t>
            </a:r>
          </a:p>
          <a:p>
            <a:endParaRPr lang="en-US" sz="2800" b="0" i="0" u="sng" strike="noStrike" cap="none" baseline="0" dirty="0">
              <a:solidFill>
                <a:schemeClr val="hlink"/>
              </a:solidFill>
              <a:latin typeface="Calibri"/>
              <a:ea typeface="Calibri"/>
              <a:cs typeface="Calibri"/>
              <a:sym typeface="Calibri"/>
              <a:hlinkClick r:id="rId3"/>
            </a:endParaRPr>
          </a:p>
          <a:p>
            <a:pPr marL="228600" marR="0" lvl="0" indent="-228600" algn="l" rtl="0">
              <a:lnSpc>
                <a:spcPct val="90000"/>
              </a:lnSpc>
              <a:spcBef>
                <a:spcPts val="1000"/>
              </a:spcBef>
              <a:buClr>
                <a:schemeClr val="dk1"/>
              </a:buClr>
              <a:buSzPct val="100000"/>
              <a:buFont typeface="Calibri"/>
              <a:buChar char="•"/>
            </a:pPr>
            <a:r>
              <a:rPr lang="en-US" sz="1600" b="0" i="0" u="sng" strike="noStrike" cap="none" baseline="0" dirty="0">
                <a:solidFill>
                  <a:schemeClr val="hlink"/>
                </a:solidFill>
                <a:latin typeface="Calibri"/>
                <a:ea typeface="Calibri"/>
                <a:cs typeface="Calibri"/>
                <a:sym typeface="Calibri"/>
                <a:hlinkClick r:id="rId4"/>
              </a:rPr>
              <a:t>http://net.tutsplus.com/tutorials/html-css-techniques/css-fundametals-css-3-transitions/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rgbClr val="2F5496"/>
              </a:buClr>
              <a:buSzPct val="25000"/>
              <a:buFont typeface="Calibri"/>
              <a:buNone/>
            </a:pPr>
            <a:r>
              <a:rPr lang="en-US" sz="6000" b="0" i="0" u="none" strike="noStrike" cap="none" baseline="0">
                <a:solidFill>
                  <a:srgbClr val="2F5496"/>
                </a:solidFill>
                <a:latin typeface="Calibri"/>
                <a:ea typeface="Calibri"/>
                <a:cs typeface="Calibri"/>
                <a:sym typeface="Calibri"/>
              </a:rPr>
              <a:t>Object Oriented JavaScript</a:t>
            </a:r>
          </a:p>
        </p:txBody>
      </p:sp>
      <p:sp>
        <p:nvSpPr>
          <p:cNvPr id="447" name="Shape 447"/>
          <p:cNvSpPr txBox="1">
            <a:spLocks noGrp="1"/>
          </p:cNvSpPr>
          <p:nvPr>
            <p:ph type="body" idx="1"/>
          </p:nvPr>
        </p:nvSpPr>
        <p:spPr>
          <a:prstGeom prst="rect">
            <a:avLst/>
          </a:prstGeom>
          <a:noFill/>
          <a:ln>
            <a:noFill/>
          </a:ln>
        </p:spPr>
        <p:txBody>
          <a:bodyPr lIns="91425" tIns="45700" rIns="91425" bIns="45700" anchor="t"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Primitives and Objects</a:t>
            </a:r>
          </a:p>
        </p:txBody>
      </p:sp>
      <p:sp>
        <p:nvSpPr>
          <p:cNvPr id="453" name="Shape 45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75000"/>
              </a:lnSpc>
              <a:spcBef>
                <a:spcPts val="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Almost everything in JS are objects except primitives</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Primitives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String</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Number</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Boolean</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Undefined</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Null</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Reference types (objects)</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Object</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Array</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Function</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Date</a:t>
            </a:r>
          </a:p>
          <a:p>
            <a:pPr marL="685800" marR="0" lvl="1" indent="-228600" algn="l" rtl="0">
              <a:lnSpc>
                <a:spcPct val="75000"/>
              </a:lnSpc>
              <a:spcBef>
                <a:spcPts val="500"/>
              </a:spcBef>
              <a:buClr>
                <a:schemeClr val="dk1"/>
              </a:buClr>
              <a:buSzPct val="97619"/>
              <a:buFont typeface="Calibri"/>
              <a:buChar char="•"/>
            </a:pPr>
            <a:r>
              <a:rPr lang="en-US" sz="2050" b="0" i="0" u="none" strike="noStrike" cap="none" baseline="0">
                <a:solidFill>
                  <a:schemeClr val="dk1"/>
                </a:solidFill>
                <a:latin typeface="Calibri"/>
                <a:ea typeface="Calibri"/>
                <a:cs typeface="Calibri"/>
                <a:sym typeface="Calibri"/>
              </a:rPr>
              <a:t>RegExp</a:t>
            </a:r>
          </a:p>
          <a:p>
            <a:pPr marL="228600" marR="0" lvl="0" indent="-228600" algn="l" rtl="0">
              <a:lnSpc>
                <a:spcPct val="75000"/>
              </a:lnSpc>
              <a:spcBef>
                <a:spcPts val="10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Objects have Properties</a:t>
            </a:r>
          </a:p>
          <a:p>
            <a:pPr marL="457200" marR="0" lvl="1" indent="0" algn="l" rtl="0">
              <a:lnSpc>
                <a:spcPct val="75000"/>
              </a:lnSpc>
              <a:spcBef>
                <a:spcPts val="500"/>
              </a:spcBef>
              <a:buClr>
                <a:schemeClr val="dk1"/>
              </a:buClr>
              <a:buSzPct val="25000"/>
              <a:buFont typeface="Calibri"/>
              <a:buNone/>
            </a:pPr>
            <a:r>
              <a:rPr lang="en-US" sz="2050" b="0" i="0" u="none" strike="noStrike" cap="none" baseline="0">
                <a:solidFill>
                  <a:schemeClr val="dk1"/>
                </a:solidFill>
                <a:latin typeface="Calibri"/>
                <a:ea typeface="Calibri"/>
                <a:cs typeface="Calibri"/>
                <a:sym typeface="Calibri"/>
              </a:rPr>
              <a:t>Eg: “hello”.</a:t>
            </a:r>
            <a:r>
              <a:rPr lang="en-US" sz="2050" b="1" i="0" u="none" strike="noStrike" cap="none" baseline="0">
                <a:solidFill>
                  <a:srgbClr val="00B050"/>
                </a:solidFill>
                <a:latin typeface="Calibri"/>
                <a:ea typeface="Calibri"/>
                <a:cs typeface="Calibri"/>
                <a:sym typeface="Calibri"/>
              </a:rPr>
              <a:t>length</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800" b="0" i="0" u="none" strike="noStrike" cap="none" baseline="0">
                <a:solidFill>
                  <a:srgbClr val="2F5496"/>
                </a:solidFill>
                <a:latin typeface="Calibri"/>
                <a:ea typeface="Calibri"/>
                <a:cs typeface="Calibri"/>
                <a:sym typeface="Calibri"/>
              </a:rPr>
              <a:t>Creating Objects </a:t>
            </a:r>
          </a:p>
        </p:txBody>
      </p:sp>
      <p:sp>
        <p:nvSpPr>
          <p:cNvPr id="459" name="Shape 459"/>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1000"/>
              </a:spcBef>
              <a:buClr>
                <a:schemeClr val="dk1"/>
              </a:buClr>
              <a:buSzPct val="25000"/>
              <a:buFont typeface="Calibri"/>
              <a:buNone/>
            </a:pPr>
            <a:r>
              <a:rPr lang="en-US" sz="1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var</a:t>
            </a:r>
            <a:r>
              <a:rPr lang="en-US" sz="2800" b="0" i="0" u="none" strike="noStrike" cap="none" baseline="0" dirty="0">
                <a:solidFill>
                  <a:schemeClr val="dk1"/>
                </a:solidFill>
                <a:latin typeface="Calibri"/>
                <a:ea typeface="Calibri"/>
                <a:cs typeface="Calibri"/>
                <a:sym typeface="Calibri"/>
              </a:rPr>
              <a:t> person = new Object();</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person.name</a:t>
            </a:r>
            <a:r>
              <a:rPr lang="en-US" sz="2800" b="0" i="0" u="none" strike="noStrike" cap="none" baseline="0" dirty="0">
                <a:solidFill>
                  <a:schemeClr val="dk1"/>
                </a:solidFill>
                <a:latin typeface="Calibri"/>
                <a:ea typeface="Calibri"/>
                <a:cs typeface="Calibri"/>
                <a:sym typeface="Calibri"/>
              </a:rPr>
              <a:t> = “John Doe”;</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person.score</a:t>
            </a:r>
            <a:r>
              <a:rPr lang="en-US" sz="2800" b="0" i="0" u="none" strike="noStrike" cap="none" baseline="0" dirty="0">
                <a:solidFill>
                  <a:schemeClr val="dk1"/>
                </a:solidFill>
                <a:latin typeface="Calibri"/>
                <a:ea typeface="Calibri"/>
                <a:cs typeface="Calibri"/>
                <a:sym typeface="Calibri"/>
              </a:rPr>
              <a:t> = 150;</a:t>
            </a:r>
          </a:p>
          <a:p>
            <a:pPr marL="0" marR="0" lvl="0" indent="0" algn="l" rtl="0">
              <a:lnSpc>
                <a:spcPct val="90000"/>
              </a:lnSpc>
              <a:spcBef>
                <a:spcPts val="100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person.sayHi</a:t>
            </a:r>
            <a:r>
              <a:rPr lang="en-US" sz="2800" b="0" i="0" u="none" strike="noStrike" cap="none" baseline="0" dirty="0">
                <a:solidFill>
                  <a:schemeClr val="dk1"/>
                </a:solidFill>
                <a:latin typeface="Calibri"/>
                <a:ea typeface="Calibri"/>
                <a:cs typeface="Calibri"/>
                <a:sym typeface="Calibri"/>
              </a:rPr>
              <a:t> = function(</a:t>
            </a: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dirty="0"/>
              <a:t> </a:t>
            </a:r>
            <a:r>
              <a:rPr lang="en-US" dirty="0" smtClean="0"/>
              <a:t>  </a:t>
            </a:r>
            <a:r>
              <a:rPr lang="en-US" sz="2800" b="0" i="0" u="none" strike="noStrike" cap="none" baseline="0" dirty="0" smtClean="0">
                <a:solidFill>
                  <a:schemeClr val="dk1"/>
                </a:solidFill>
                <a:latin typeface="Calibri"/>
                <a:ea typeface="Calibri"/>
                <a:cs typeface="Calibri"/>
                <a:sym typeface="Calibri"/>
              </a:rPr>
              <a:t>return </a:t>
            </a:r>
            <a:r>
              <a:rPr lang="en-US" sz="2800" b="0" i="0" u="none" strike="noStrike" cap="none" baseline="0" dirty="0">
                <a:solidFill>
                  <a:schemeClr val="dk1"/>
                </a:solidFill>
                <a:latin typeface="Calibri"/>
                <a:ea typeface="Calibri"/>
                <a:cs typeface="Calibri"/>
                <a:sym typeface="Calibri"/>
              </a:rPr>
              <a:t>“Hi”;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800" b="0" i="0" u="none" strike="noStrike" cap="none" baseline="0">
                <a:solidFill>
                  <a:srgbClr val="2F5496"/>
                </a:solidFill>
                <a:latin typeface="Calibri"/>
                <a:ea typeface="Calibri"/>
                <a:cs typeface="Calibri"/>
                <a:sym typeface="Calibri"/>
              </a:rPr>
              <a:t>Creating Objects  contd.,</a:t>
            </a:r>
          </a:p>
        </p:txBody>
      </p:sp>
      <p:sp>
        <p:nvSpPr>
          <p:cNvPr id="466" name="Shape 466"/>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2800" b="0" i="0" u="none" strike="noStrike" cap="none" baseline="0" dirty="0" err="1">
                <a:solidFill>
                  <a:schemeClr val="dk1"/>
                </a:solidFill>
                <a:latin typeface="Calibri"/>
                <a:ea typeface="Calibri"/>
                <a:cs typeface="Calibri"/>
                <a:sym typeface="Calibri"/>
              </a:rPr>
              <a:t>var</a:t>
            </a:r>
            <a:r>
              <a:rPr lang="en-US" sz="2800" b="0" i="0" u="none" strike="noStrike" cap="none" baseline="0" dirty="0">
                <a:solidFill>
                  <a:schemeClr val="dk1"/>
                </a:solidFill>
                <a:latin typeface="Calibri"/>
                <a:ea typeface="Calibri"/>
                <a:cs typeface="Calibri"/>
                <a:sym typeface="Calibri"/>
              </a:rPr>
              <a:t> person =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name: “John Doe”,</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score: 150,</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a:t>
            </a:r>
            <a:r>
              <a:rPr lang="en-US" sz="2800" b="0" i="0" u="none" strike="noStrike" cap="none" baseline="0" dirty="0" err="1">
                <a:solidFill>
                  <a:schemeClr val="dk1"/>
                </a:solidFill>
                <a:latin typeface="Calibri"/>
                <a:ea typeface="Calibri"/>
                <a:cs typeface="Calibri"/>
                <a:sym typeface="Calibri"/>
              </a:rPr>
              <a:t>sayHi</a:t>
            </a:r>
            <a:r>
              <a:rPr lang="en-US" sz="2800" b="0" i="0" u="none" strike="noStrike" cap="none" baseline="0" dirty="0">
                <a:solidFill>
                  <a:schemeClr val="dk1"/>
                </a:solidFill>
                <a:latin typeface="Calibri"/>
                <a:ea typeface="Calibri"/>
                <a:cs typeface="Calibri"/>
                <a:sym typeface="Calibri"/>
              </a:rPr>
              <a:t>: function(</a:t>
            </a:r>
            <a:r>
              <a:rPr lang="en-US" sz="2800" b="0" i="0" u="none" strike="noStrike" cap="none" baseline="0" dirty="0" smtClean="0">
                <a:solidFill>
                  <a:schemeClr val="dk1"/>
                </a:solidFill>
                <a:latin typeface="Calibri"/>
                <a:ea typeface="Calibri"/>
                <a:cs typeface="Calibri"/>
                <a:sym typeface="Calibri"/>
              </a:rPr>
              <a:t>) {</a:t>
            </a:r>
            <a:endParaRPr lang="en-US" sz="2800" b="0" i="0" u="none" strike="noStrike" cap="none" baseline="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return “Hi”;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	}</a:t>
            </a:r>
          </a:p>
          <a:p>
            <a:pPr marL="0" marR="0" lvl="0" indent="0" algn="l" rtl="0">
              <a:lnSpc>
                <a:spcPct val="90000"/>
              </a:lnSpc>
              <a:spcBef>
                <a:spcPts val="1000"/>
              </a:spcBef>
              <a:buClr>
                <a:schemeClr val="dk1"/>
              </a:buClr>
              <a:buSzPct val="25000"/>
              <a:buFont typeface="Calibri"/>
              <a:buNone/>
            </a:pPr>
            <a:r>
              <a:rPr lang="en-US" sz="2800" b="0" i="0" u="none" strike="noStrike" cap="none" baseline="0" dirty="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3950" b="0" i="0" u="none" strike="noStrike" cap="none" baseline="0">
                <a:solidFill>
                  <a:srgbClr val="2F5496"/>
                </a:solidFill>
                <a:latin typeface="Calibri"/>
                <a:ea typeface="Calibri"/>
                <a:cs typeface="Calibri"/>
                <a:sym typeface="Calibri"/>
              </a:rPr>
              <a:t>"One vocabulary, two serializations"</a:t>
            </a:r>
          </a:p>
        </p:txBody>
      </p:sp>
      <p:sp>
        <p:nvSpPr>
          <p:cNvPr id="137" name="Shape 13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 is SGML-based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XHTML 1.0 was HTML 4 reimagined as XML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XHTML 2.0 is effectively in limbo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HTML5 is itself an abstract vocabulary, with two forms of syntax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HTML (new, not SGML-based, no DTD)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XML (no DTD, uses an XML namespace)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‘this’ keyword</a:t>
            </a:r>
          </a:p>
        </p:txBody>
      </p:sp>
      <p:sp>
        <p:nvSpPr>
          <p:cNvPr id="473" name="Shape 47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When used inside a function, ‘this’ refers to the object in which the function operates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‘this’ keyword refers to the head (window) object in nested functions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 ‘this’ keyword inside a prototype method refers to a constructor instance</a:t>
            </a:r>
          </a:p>
          <a:p>
            <a:endParaRPr lang="en-US" sz="2800" b="0" i="0" u="none" strike="noStrike" cap="none" baseline="0">
              <a:solidFill>
                <a:schemeClr val="dk1"/>
              </a:solidFill>
              <a:latin typeface="Calibri"/>
              <a:ea typeface="Calibri"/>
              <a:cs typeface="Calibri"/>
              <a:sym typeface="Calibri"/>
            </a:endParaRPr>
          </a:p>
          <a:p>
            <a:endParaRPr lang="en-US" sz="28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Constructor functions</a:t>
            </a:r>
          </a:p>
        </p:txBody>
      </p:sp>
      <p:sp>
        <p:nvSpPr>
          <p:cNvPr id="480" name="Shape 48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 JS, all functions are also objects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We can create a new object by calling the constructor function using the new keyword</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person = function(a,b,c) {</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var name = a; // x is a private property of example</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person.score = b; // defines a public property</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	this.height = c; // a better way of defining a public property</a:t>
            </a:r>
            <a:br>
              <a:rPr lang="en-US" sz="2000" b="0" i="0" u="none" strike="noStrike" cap="none" baseline="0">
                <a:solidFill>
                  <a:schemeClr val="dk1"/>
                </a:solidFill>
                <a:latin typeface="Calibri"/>
                <a:ea typeface="Calibri"/>
                <a:cs typeface="Calibri"/>
                <a:sym typeface="Calibri"/>
              </a:rPr>
            </a:br>
            <a:r>
              <a:rPr lang="en-US" sz="2000" b="0" i="0" u="none" strike="noStrike" cap="none" baseline="0">
                <a:solidFill>
                  <a:schemeClr val="dk1"/>
                </a:solidFill>
                <a:latin typeface="Calibri"/>
                <a:ea typeface="Calibri"/>
                <a:cs typeface="Calibri"/>
                <a:sym typeface="Calibri"/>
              </a:rPr>
              <a:t>}</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var John = new person(‘John’, 25, 172);</a:t>
            </a:r>
          </a:p>
          <a:p>
            <a:pPr marL="457200" marR="0" lvl="1" indent="0" algn="l" rtl="0">
              <a:lnSpc>
                <a:spcPct val="90000"/>
              </a:lnSpc>
              <a:spcBef>
                <a:spcPts val="500"/>
              </a:spcBef>
              <a:buClr>
                <a:schemeClr val="dk1"/>
              </a:buClr>
              <a:buSzPct val="25000"/>
              <a:buFont typeface="Calibri"/>
              <a:buNone/>
            </a:pPr>
            <a:r>
              <a:rPr lang="en-US" sz="2000" b="0" i="0" u="none" strike="noStrike" cap="none" baseline="0">
                <a:solidFill>
                  <a:schemeClr val="dk1"/>
                </a:solidFill>
                <a:latin typeface="Calibri"/>
                <a:ea typeface="Calibri"/>
                <a:cs typeface="Calibri"/>
                <a:sym typeface="Calibri"/>
              </a:rPr>
              <a:t>var Joe = new person(‘Joe’, 50, 176);</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The constructor method</a:t>
            </a:r>
          </a:p>
        </p:txBody>
      </p:sp>
      <p:sp>
        <p:nvSpPr>
          <p:cNvPr id="487" name="Shape 48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There is a constructor function that exists for all objects regardless of how they were created </a:t>
            </a:r>
          </a:p>
          <a:p>
            <a:pPr marL="457200" marR="0" lvl="1" indent="0" algn="l" rtl="0">
              <a:lnSpc>
                <a:spcPct val="90000"/>
              </a:lnSpc>
              <a:spcBef>
                <a:spcPts val="500"/>
              </a:spcBef>
              <a:buClr>
                <a:schemeClr val="dk1"/>
              </a:buClr>
              <a:buSzPct val="25000"/>
              <a:buFont typeface="Calibri"/>
              <a:buNone/>
            </a:pPr>
            <a:r>
              <a:rPr lang="en-US" sz="2400" b="0" i="0" u="none" strike="noStrike" cap="none" baseline="0">
                <a:solidFill>
                  <a:schemeClr val="dk1"/>
                </a:solidFill>
                <a:latin typeface="Calibri"/>
                <a:ea typeface="Calibri"/>
                <a:cs typeface="Calibri"/>
                <a:sym typeface="Calibri"/>
              </a:rPr>
              <a:t>var today, tomorrow;</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tomorrow = new Date();</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tomorrow.setDate(tomorrow.getDate()+1);</a:t>
            </a:r>
            <a:br>
              <a:rPr lang="en-US" sz="2400" b="0" i="0" u="none" strike="noStrike" cap="none" baseline="0">
                <a:solidFill>
                  <a:schemeClr val="dk1"/>
                </a:solidFill>
                <a:latin typeface="Calibri"/>
                <a:ea typeface="Calibri"/>
                <a:cs typeface="Calibri"/>
                <a:sym typeface="Calibri"/>
              </a:rPr>
            </a:br>
            <a:r>
              <a:rPr lang="en-US" sz="2400" b="0" i="0" u="none" strike="noStrike" cap="none" baseline="0">
                <a:solidFill>
                  <a:schemeClr val="dk1"/>
                </a:solidFill>
                <a:latin typeface="Calibri"/>
                <a:ea typeface="Calibri"/>
                <a:cs typeface="Calibri"/>
                <a:sym typeface="Calibri"/>
              </a:rPr>
              <a:t>today = new</a:t>
            </a:r>
            <a:r>
              <a:rPr lang="en-US" sz="2400" b="1" i="0" u="none" strike="noStrike" cap="none" baseline="0">
                <a:solidFill>
                  <a:schemeClr val="dk1"/>
                </a:solidFill>
                <a:latin typeface="Calibri"/>
                <a:ea typeface="Calibri"/>
                <a:cs typeface="Calibri"/>
                <a:sym typeface="Calibri"/>
              </a:rPr>
              <a:t> tomorrow.constructor()</a:t>
            </a:r>
            <a:r>
              <a:rPr lang="en-US" sz="2400" b="0" i="0" u="none" strike="noStrike" cap="none" baseline="0">
                <a:solidFill>
                  <a:schemeClr val="dk1"/>
                </a:solidFill>
                <a:latin typeface="Calibri"/>
                <a:ea typeface="Calibri"/>
                <a:cs typeface="Calibri"/>
                <a:sym typeface="Calibri"/>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instanceOf</a:t>
            </a:r>
          </a:p>
        </p:txBody>
      </p:sp>
      <p:sp>
        <p:nvSpPr>
          <p:cNvPr id="494" name="Shape 49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The </a:t>
            </a:r>
            <a:r>
              <a:rPr lang="en-US" sz="2800" b="1" i="0" u="none" strike="noStrike" cap="none" baseline="0" dirty="0" err="1">
                <a:solidFill>
                  <a:schemeClr val="dk1"/>
                </a:solidFill>
                <a:latin typeface="Calibri"/>
                <a:ea typeface="Calibri"/>
                <a:cs typeface="Calibri"/>
                <a:sym typeface="Calibri"/>
              </a:rPr>
              <a:t>instanceOf</a:t>
            </a:r>
            <a:r>
              <a:rPr lang="en-US" sz="2800" b="0" i="0" u="none" strike="noStrike" cap="none" baseline="0" dirty="0">
                <a:solidFill>
                  <a:schemeClr val="dk1"/>
                </a:solidFill>
                <a:latin typeface="Calibri"/>
                <a:ea typeface="Calibri"/>
                <a:cs typeface="Calibri"/>
                <a:sym typeface="Calibri"/>
              </a:rPr>
              <a:t> operator provides us with a way to test which constructor function was used to create a given object.</a:t>
            </a:r>
          </a:p>
          <a:p>
            <a:pPr marL="457200" marR="0" lvl="1" indent="0" algn="l" rtl="0">
              <a:lnSpc>
                <a:spcPct val="80000"/>
              </a:lnSpc>
              <a:spcBef>
                <a:spcPts val="500"/>
              </a:spcBef>
              <a:buClr>
                <a:schemeClr val="dk1"/>
              </a:buClr>
              <a:buSzPct val="25000"/>
              <a:buFont typeface="Calibri"/>
              <a:buNone/>
            </a:pPr>
            <a:r>
              <a:rPr lang="en-US" sz="2400" b="0" i="0" u="none" strike="noStrike" cap="none" baseline="0" dirty="0" err="1">
                <a:solidFill>
                  <a:schemeClr val="dk1"/>
                </a:solidFill>
                <a:latin typeface="Calibri"/>
                <a:ea typeface="Calibri"/>
                <a:cs typeface="Calibri"/>
                <a:sym typeface="Calibri"/>
              </a:rPr>
              <a:t>var</a:t>
            </a:r>
            <a:r>
              <a:rPr lang="en-US" sz="2400" b="0" i="0" u="none" strike="noStrike" cap="none" baseline="0" dirty="0">
                <a:solidFill>
                  <a:schemeClr val="dk1"/>
                </a:solidFill>
                <a:latin typeface="Calibri"/>
                <a:ea typeface="Calibri"/>
                <a:cs typeface="Calibri"/>
                <a:sym typeface="Calibri"/>
              </a:rPr>
              <a:t> a, b, c, d;</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a = {};</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b = new Date();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c = new a();</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d = new </a:t>
            </a:r>
            <a:r>
              <a:rPr lang="en-US" sz="2400" b="0" i="0" u="none" strike="noStrike" cap="none" baseline="0" dirty="0" err="1">
                <a:solidFill>
                  <a:schemeClr val="dk1"/>
                </a:solidFill>
                <a:latin typeface="Calibri"/>
                <a:ea typeface="Calibri"/>
                <a:cs typeface="Calibri"/>
                <a:sym typeface="Calibri"/>
              </a:rPr>
              <a:t>a.constructor</a:t>
            </a:r>
            <a:r>
              <a:rPr lang="en-US" sz="2400" b="0" i="0" u="none" strike="noStrike" cap="none" baseline="0" dirty="0">
                <a:solidFill>
                  <a:schemeClr val="dk1"/>
                </a:solidFill>
                <a:latin typeface="Calibri"/>
                <a:ea typeface="Calibri"/>
                <a:cs typeface="Calibri"/>
                <a:sym typeface="Calibri"/>
              </a:rPr>
              <a:t>();</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(a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Date) alert('false');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(a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alert('true');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(b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Date) alert('true');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(c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alert('false');</a:t>
            </a:r>
            <a:br>
              <a:rPr lang="en-US" sz="2400" b="0" i="0" u="none" strike="noStrike" cap="none" baseline="0" dirty="0">
                <a:solidFill>
                  <a:schemeClr val="dk1"/>
                </a:solidFill>
                <a:latin typeface="Calibri"/>
                <a:ea typeface="Calibri"/>
                <a:cs typeface="Calibri"/>
                <a:sym typeface="Calibri"/>
              </a:rPr>
            </a:br>
            <a:r>
              <a:rPr lang="en-US" sz="2400" b="0" i="0" u="none" strike="noStrike" cap="none" baseline="0" dirty="0">
                <a:solidFill>
                  <a:schemeClr val="dk1"/>
                </a:solidFill>
                <a:latin typeface="Calibri"/>
                <a:ea typeface="Calibri"/>
                <a:cs typeface="Calibri"/>
                <a:sym typeface="Calibri"/>
              </a:rPr>
              <a:t>if (d </a:t>
            </a:r>
            <a:r>
              <a:rPr lang="en-US" sz="2400" b="0" i="0" u="none" strike="noStrike" cap="none" baseline="0" dirty="0" err="1">
                <a:solidFill>
                  <a:schemeClr val="dk1"/>
                </a:solidFill>
                <a:latin typeface="Calibri"/>
                <a:ea typeface="Calibri"/>
                <a:cs typeface="Calibri"/>
                <a:sym typeface="Calibri"/>
              </a:rPr>
              <a:t>instanceOf</a:t>
            </a:r>
            <a:r>
              <a:rPr lang="en-US" sz="2400" b="0" i="0" u="none" strike="noStrike" cap="none" baseline="0" dirty="0">
                <a:solidFill>
                  <a:schemeClr val="dk1"/>
                </a:solidFill>
                <a:latin typeface="Calibri"/>
                <a:ea typeface="Calibri"/>
                <a:cs typeface="Calibri"/>
                <a:sym typeface="Calibri"/>
              </a:rPr>
              <a:t> Object) alert('true');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Data and Accessor properties</a:t>
            </a:r>
          </a:p>
        </p:txBody>
      </p:sp>
      <p:sp>
        <p:nvSpPr>
          <p:cNvPr id="501" name="Shape 50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 </a:t>
            </a:r>
            <a:r>
              <a:rPr lang="en-US" sz="2800" b="0" i="1" u="none" strike="noStrike" cap="none" baseline="0">
                <a:solidFill>
                  <a:schemeClr val="dk1"/>
                </a:solidFill>
                <a:latin typeface="Calibri"/>
                <a:ea typeface="Calibri"/>
                <a:cs typeface="Calibri"/>
                <a:sym typeface="Calibri"/>
              </a:rPr>
              <a:t>data property</a:t>
            </a:r>
            <a:r>
              <a:rPr lang="en-US" sz="2800" b="0" i="0" u="none" strike="noStrike" cap="none" baseline="0">
                <a:solidFill>
                  <a:schemeClr val="dk1"/>
                </a:solidFill>
                <a:latin typeface="Calibri"/>
                <a:ea typeface="Calibri"/>
                <a:cs typeface="Calibri"/>
                <a:sym typeface="Calibri"/>
              </a:rPr>
              <a:t> is a property that can get and set a value. Data properties contain the </a:t>
            </a:r>
            <a:r>
              <a:rPr lang="en-US" sz="2800" b="1" i="0" u="none" strike="noStrike" cap="none" baseline="0">
                <a:solidFill>
                  <a:schemeClr val="dk1"/>
                </a:solidFill>
                <a:latin typeface="Calibri"/>
                <a:ea typeface="Calibri"/>
                <a:cs typeface="Calibri"/>
                <a:sym typeface="Calibri"/>
              </a:rPr>
              <a:t>value</a:t>
            </a:r>
            <a:r>
              <a:rPr lang="en-US" sz="2800" b="0" i="0" u="none" strike="noStrike" cap="none" baseline="0">
                <a:solidFill>
                  <a:schemeClr val="dk1"/>
                </a:solidFill>
                <a:latin typeface="Calibri"/>
                <a:ea typeface="Calibri"/>
                <a:cs typeface="Calibri"/>
                <a:sym typeface="Calibri"/>
              </a:rPr>
              <a:t> and </a:t>
            </a:r>
            <a:r>
              <a:rPr lang="en-US" sz="2800" b="1" i="0" u="none" strike="noStrike" cap="none" baseline="0">
                <a:solidFill>
                  <a:schemeClr val="dk1"/>
                </a:solidFill>
                <a:latin typeface="Calibri"/>
                <a:ea typeface="Calibri"/>
                <a:cs typeface="Calibri"/>
                <a:sym typeface="Calibri"/>
              </a:rPr>
              <a:t>writable</a:t>
            </a:r>
            <a:r>
              <a:rPr lang="en-US" sz="2800" b="0" i="0" u="none" strike="noStrike" cap="none" baseline="0">
                <a:solidFill>
                  <a:schemeClr val="dk1"/>
                </a:solidFill>
                <a:latin typeface="Calibri"/>
                <a:ea typeface="Calibri"/>
                <a:cs typeface="Calibri"/>
                <a:sym typeface="Calibri"/>
              </a:rPr>
              <a:t> properties in their descriptors.</a:t>
            </a:r>
          </a:p>
          <a:p>
            <a:endParaRPr lang="en-US"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An </a:t>
            </a:r>
            <a:r>
              <a:rPr lang="en-US" sz="2800" b="0" i="1" u="none" strike="noStrike" cap="none" baseline="0">
                <a:solidFill>
                  <a:schemeClr val="dk1"/>
                </a:solidFill>
                <a:latin typeface="Calibri"/>
                <a:ea typeface="Calibri"/>
                <a:cs typeface="Calibri"/>
                <a:sym typeface="Calibri"/>
              </a:rPr>
              <a:t>accessor property</a:t>
            </a:r>
            <a:r>
              <a:rPr lang="en-US" sz="2800" b="0" i="0" u="none" strike="noStrike" cap="none" baseline="0">
                <a:solidFill>
                  <a:schemeClr val="dk1"/>
                </a:solidFill>
                <a:latin typeface="Calibri"/>
                <a:ea typeface="Calibri"/>
                <a:cs typeface="Calibri"/>
                <a:sym typeface="Calibri"/>
              </a:rPr>
              <a:t> calls a user-provided function every time that the property value is set or retrieved. The descriptor for an accessor property contains a </a:t>
            </a:r>
            <a:r>
              <a:rPr lang="en-US" sz="2800" b="1" i="0" u="none" strike="noStrike" cap="none" baseline="0">
                <a:solidFill>
                  <a:schemeClr val="dk1"/>
                </a:solidFill>
                <a:latin typeface="Calibri"/>
                <a:ea typeface="Calibri"/>
                <a:cs typeface="Calibri"/>
                <a:sym typeface="Calibri"/>
              </a:rPr>
              <a:t>get</a:t>
            </a:r>
            <a:r>
              <a:rPr lang="en-US" sz="2800" b="0" i="0" u="none" strike="noStrike" cap="none" baseline="0">
                <a:solidFill>
                  <a:schemeClr val="dk1"/>
                </a:solidFill>
                <a:latin typeface="Calibri"/>
                <a:ea typeface="Calibri"/>
                <a:cs typeface="Calibri"/>
                <a:sym typeface="Calibri"/>
              </a:rPr>
              <a:t> attribute, a </a:t>
            </a:r>
            <a:r>
              <a:rPr lang="en-US" sz="2800" b="1" i="0" u="none" strike="noStrike" cap="none" baseline="0">
                <a:solidFill>
                  <a:schemeClr val="dk1"/>
                </a:solidFill>
                <a:latin typeface="Calibri"/>
                <a:ea typeface="Calibri"/>
                <a:cs typeface="Calibri"/>
                <a:sym typeface="Calibri"/>
              </a:rPr>
              <a:t>set</a:t>
            </a:r>
            <a:r>
              <a:rPr lang="en-US" sz="2800" b="0" i="0" u="none" strike="noStrike" cap="none" baseline="0">
                <a:solidFill>
                  <a:schemeClr val="dk1"/>
                </a:solidFill>
                <a:latin typeface="Calibri"/>
                <a:ea typeface="Calibri"/>
                <a:cs typeface="Calibri"/>
                <a:sym typeface="Calibri"/>
              </a:rPr>
              <a:t> attribute, or both.</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Shape 5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Getters and Setters</a:t>
            </a:r>
          </a:p>
        </p:txBody>
      </p:sp>
      <p:sp>
        <p:nvSpPr>
          <p:cNvPr id="508" name="Shape 508"/>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Properties and methods of an object are available throughout the life of an object</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Instead of directly accessing properties, you get better control of property by making them private using getter and setter methods</a:t>
            </a:r>
          </a:p>
          <a:p>
            <a:pPr marL="457200" marR="0" lvl="1" indent="0" algn="l" rtl="0">
              <a:lnSpc>
                <a:spcPct val="90000"/>
              </a:lnSpc>
              <a:spcBef>
                <a:spcPts val="500"/>
              </a:spcBef>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var person1;</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 = function()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var name;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this.getName = function() { return name;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	this.setName = function(x) { name = x; }</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person1 = new person()</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person1.setName(‘John Doe');</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alert(person1.getName());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Prototype / inheritance</a:t>
            </a:r>
          </a:p>
        </p:txBody>
      </p:sp>
      <p:sp>
        <p:nvSpPr>
          <p:cNvPr id="514" name="Shape 514"/>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To create an object that will be used as a template for creating new objects</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If we want an object2 to inherit from another object1, we attach object1 to object2’s prototype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Prototype Chaining</a:t>
            </a:r>
          </a:p>
        </p:txBody>
      </p:sp>
      <p:sp>
        <p:nvSpPr>
          <p:cNvPr id="521" name="Shape 52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smtClean="0">
                <a:solidFill>
                  <a:schemeClr val="dk1"/>
                </a:solidFill>
                <a:latin typeface="Calibri"/>
                <a:ea typeface="Calibri"/>
                <a:cs typeface="Calibri"/>
                <a:sym typeface="Calibri"/>
              </a:rPr>
              <a:t>Each </a:t>
            </a:r>
            <a:r>
              <a:rPr lang="en-US" sz="2800" b="0" i="0" u="none" strike="noStrike" cap="none" baseline="0" dirty="0">
                <a:solidFill>
                  <a:schemeClr val="dk1"/>
                </a:solidFill>
                <a:latin typeface="Calibri"/>
                <a:ea typeface="Calibri"/>
                <a:cs typeface="Calibri"/>
                <a:sym typeface="Calibri"/>
              </a:rPr>
              <a:t>object has an internal link to another object called its prototype.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That prototype object has a prototype of its own, and so on until an object is reached with null as its prototype.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null, by definition, has no prototype, and acts as the final link in this prototype chain.</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Using HTML5</a:t>
            </a:r>
          </a:p>
        </p:txBody>
      </p:sp>
      <p:sp>
        <p:nvSpPr>
          <p:cNvPr id="143" name="Shape 14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Can I use HTML5 today?</a:t>
            </a:r>
          </a:p>
          <a:p>
            <a:pPr marL="457200" marR="0" lvl="1" indent="0" algn="l" rtl="0">
              <a:lnSpc>
                <a:spcPct val="90000"/>
              </a:lnSpc>
              <a:spcBef>
                <a:spcPts val="500"/>
              </a:spcBef>
              <a:buClr>
                <a:schemeClr val="dk1"/>
              </a:buClr>
              <a:buSzPct val="25000"/>
              <a:buFont typeface="Calibri"/>
              <a:buNone/>
            </a:pPr>
            <a:r>
              <a:rPr lang="en-US" sz="2400" b="0" i="0" u="none" strike="noStrike" cap="none" baseline="0" dirty="0" smtClean="0">
                <a:solidFill>
                  <a:schemeClr val="dk1"/>
                </a:solidFill>
                <a:latin typeface="Calibri"/>
                <a:ea typeface="Calibri"/>
                <a:cs typeface="Calibri"/>
                <a:sym typeface="Calibri"/>
              </a:rPr>
              <a:t>Yes</a:t>
            </a:r>
            <a:r>
              <a:rPr lang="en-US" sz="2400" b="0" i="0" u="none" strike="noStrike" cap="none" dirty="0" smtClean="0">
                <a:solidFill>
                  <a:schemeClr val="dk1"/>
                </a:solidFill>
                <a:latin typeface="Calibri"/>
                <a:ea typeface="Calibri"/>
                <a:cs typeface="Calibri"/>
                <a:sym typeface="Calibri"/>
              </a:rPr>
              <a:t> – many of us have been for a while now</a:t>
            </a:r>
            <a:endParaRPr lang="en-US" sz="2400" b="0" i="0" u="none" strike="noStrike" cap="none" baseline="0" dirty="0">
              <a:solidFill>
                <a:schemeClr val="dk1"/>
              </a:solidFill>
              <a:latin typeface="Calibri"/>
              <a:ea typeface="Calibri"/>
              <a:cs typeface="Calibri"/>
              <a:sym typeface="Calibri"/>
            </a:endParaRPr>
          </a:p>
          <a:p>
            <a:endParaRPr lang="en-US" sz="24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...Sort of! </a:t>
            </a:r>
            <a:r>
              <a:rPr lang="en-US" sz="2800" b="0" i="0" u="none" strike="noStrike" cap="none" baseline="0" dirty="0" smtClean="0">
                <a:solidFill>
                  <a:schemeClr val="dk1"/>
                </a:solidFill>
                <a:latin typeface="Calibri"/>
                <a:ea typeface="Calibri"/>
                <a:cs typeface="Calibri"/>
                <a:sym typeface="Calibri"/>
              </a:rPr>
              <a:t>(or mostly, partly, </a:t>
            </a:r>
            <a:r>
              <a:rPr lang="en-US" sz="2800" b="0" i="0" u="none" strike="noStrike" cap="none" baseline="0" dirty="0" err="1" smtClean="0">
                <a:solidFill>
                  <a:schemeClr val="dk1"/>
                </a:solidFill>
                <a:latin typeface="Calibri"/>
                <a:ea typeface="Calibri"/>
                <a:cs typeface="Calibri"/>
                <a:sym typeface="Calibri"/>
              </a:rPr>
              <a:t>kinda</a:t>
            </a:r>
            <a:r>
              <a:rPr lang="en-US" sz="2800" b="0" i="0" u="none" strike="noStrike" cap="none" baseline="0" dirty="0" smtClean="0">
                <a:solidFill>
                  <a:schemeClr val="dk1"/>
                </a:solidFill>
                <a:latin typeface="Calibri"/>
                <a:ea typeface="Calibri"/>
                <a:cs typeface="Calibri"/>
                <a:sym typeface="Calibri"/>
              </a:rPr>
              <a:t>…)</a:t>
            </a:r>
            <a:endParaRPr lang="en-US" sz="2800" b="0" i="0" u="none" strike="noStrike" cap="none" baseline="0" dirty="0">
              <a:solidFill>
                <a:schemeClr val="dk1"/>
              </a:solidFill>
              <a:latin typeface="Calibri"/>
              <a:ea typeface="Calibri"/>
              <a:cs typeface="Calibri"/>
              <a:sym typeface="Calibri"/>
            </a:endParaRP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Not all modern browsers implement all APIs</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Markup designed to be backwards-compatible, but </a:t>
            </a:r>
            <a:r>
              <a:rPr lang="en-US" sz="2400" b="0" i="0" u="none" strike="noStrike" cap="none" baseline="0" dirty="0" smtClean="0">
                <a:solidFill>
                  <a:schemeClr val="dk1"/>
                </a:solidFill>
                <a:latin typeface="Calibri"/>
                <a:ea typeface="Calibri"/>
                <a:cs typeface="Calibri"/>
                <a:sym typeface="Calibri"/>
              </a:rPr>
              <a:t>“older” </a:t>
            </a:r>
            <a:r>
              <a:rPr lang="en-US" sz="2400" b="0" i="0" u="none" strike="noStrike" cap="none" baseline="0" dirty="0">
                <a:solidFill>
                  <a:schemeClr val="dk1"/>
                </a:solidFill>
                <a:latin typeface="Calibri"/>
                <a:ea typeface="Calibri"/>
                <a:cs typeface="Calibri"/>
                <a:sym typeface="Calibri"/>
              </a:rPr>
              <a:t>browsers need a little help...</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IE &amp; HTML5 Markup</a:t>
            </a:r>
          </a:p>
        </p:txBody>
      </p:sp>
      <p:sp>
        <p:nvSpPr>
          <p:cNvPr id="149" name="Shape 149"/>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...and by </a:t>
            </a:r>
            <a:r>
              <a:rPr lang="en-US" sz="2800" b="0" i="0" u="none" strike="noStrike" cap="none" baseline="0" dirty="0" smtClean="0">
                <a:solidFill>
                  <a:schemeClr val="dk1"/>
                </a:solidFill>
                <a:latin typeface="Calibri"/>
                <a:ea typeface="Calibri"/>
                <a:cs typeface="Calibri"/>
                <a:sym typeface="Calibri"/>
              </a:rPr>
              <a:t>“older”, we </a:t>
            </a:r>
            <a:r>
              <a:rPr lang="en-US" sz="2800" b="0" i="0" u="none" strike="noStrike" cap="none" baseline="0" dirty="0">
                <a:solidFill>
                  <a:schemeClr val="dk1"/>
                </a:solidFill>
                <a:latin typeface="Calibri"/>
                <a:ea typeface="Calibri"/>
                <a:cs typeface="Calibri"/>
                <a:sym typeface="Calibri"/>
              </a:rPr>
              <a:t>mean "</a:t>
            </a:r>
            <a:r>
              <a:rPr lang="en-US" sz="2800" b="0" i="0" u="none" strike="noStrike" cap="none" baseline="0" dirty="0" err="1">
                <a:solidFill>
                  <a:schemeClr val="dk1"/>
                </a:solidFill>
                <a:latin typeface="Calibri"/>
                <a:ea typeface="Calibri"/>
                <a:cs typeface="Calibri"/>
                <a:sym typeface="Calibri"/>
              </a:rPr>
              <a:t>lte</a:t>
            </a:r>
            <a:r>
              <a:rPr lang="en-US" sz="2800" b="0" i="0" u="none" strike="noStrike" cap="none" baseline="0" dirty="0">
                <a:solidFill>
                  <a:schemeClr val="dk1"/>
                </a:solidFill>
                <a:latin typeface="Calibri"/>
                <a:ea typeface="Calibri"/>
                <a:cs typeface="Calibri"/>
                <a:sym typeface="Calibri"/>
              </a:rPr>
              <a:t> IE8" </a:t>
            </a: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Older IE versions don't recognize the new tags by </a:t>
            </a:r>
            <a:r>
              <a:rPr lang="en-US" sz="2800" b="0" i="0" u="none" strike="noStrike" cap="none" baseline="0" dirty="0" smtClean="0">
                <a:solidFill>
                  <a:schemeClr val="dk1"/>
                </a:solidFill>
                <a:latin typeface="Calibri"/>
                <a:ea typeface="Calibri"/>
                <a:cs typeface="Calibri"/>
                <a:sym typeface="Calibri"/>
              </a:rPr>
              <a:t>default</a:t>
            </a:r>
            <a:endParaRPr lang="en-US" sz="2800" b="0" i="0" u="none" strike="noStrike" cap="none" baseline="0"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Calibri"/>
              <a:buChar char="•"/>
            </a:pPr>
            <a:r>
              <a:rPr lang="en-US" sz="2800" b="0" i="0" u="none" strike="noStrike" cap="none" baseline="0" dirty="0">
                <a:solidFill>
                  <a:schemeClr val="dk1"/>
                </a:solidFill>
                <a:latin typeface="Calibri"/>
                <a:ea typeface="Calibri"/>
                <a:cs typeface="Calibri"/>
                <a:sym typeface="Calibri"/>
              </a:rPr>
              <a:t>Some clever JavaScript gets around that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a:solidFill>
                  <a:schemeClr val="dk1"/>
                </a:solidFill>
                <a:latin typeface="Calibri"/>
                <a:ea typeface="Calibri"/>
                <a:cs typeface="Calibri"/>
                <a:sym typeface="Calibri"/>
              </a:rPr>
              <a:t>html5shiv - http://</a:t>
            </a:r>
            <a:r>
              <a:rPr lang="en-US" sz="2400" b="0" i="0" u="none" strike="noStrike" cap="none" baseline="0" dirty="0" err="1">
                <a:solidFill>
                  <a:schemeClr val="dk1"/>
                </a:solidFill>
                <a:latin typeface="Calibri"/>
                <a:ea typeface="Calibri"/>
                <a:cs typeface="Calibri"/>
                <a:sym typeface="Calibri"/>
              </a:rPr>
              <a:t>code.google.com</a:t>
            </a:r>
            <a:r>
              <a:rPr lang="en-US" sz="2400" b="0" i="0" u="none" strike="noStrike" cap="none" baseline="0" dirty="0">
                <a:solidFill>
                  <a:schemeClr val="dk1"/>
                </a:solidFill>
                <a:latin typeface="Calibri"/>
                <a:ea typeface="Calibri"/>
                <a:cs typeface="Calibri"/>
                <a:sym typeface="Calibri"/>
              </a:rPr>
              <a:t>/p/html5shiv/ </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dirty="0" err="1" smtClean="0">
                <a:solidFill>
                  <a:schemeClr val="dk1"/>
                </a:solidFill>
                <a:latin typeface="Calibri"/>
                <a:ea typeface="Calibri"/>
                <a:cs typeface="Calibri"/>
                <a:sym typeface="Calibri"/>
              </a:rPr>
              <a:t>modernizr</a:t>
            </a:r>
            <a:r>
              <a:rPr lang="en-US" sz="2400" b="0" i="0" u="none" strike="noStrike" cap="none" baseline="0" dirty="0" smtClean="0">
                <a:solidFill>
                  <a:schemeClr val="dk1"/>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 http://</a:t>
            </a:r>
            <a:r>
              <a:rPr lang="en-US" sz="2400" b="0" i="0" u="none" strike="noStrike" cap="none" baseline="0" dirty="0" err="1">
                <a:solidFill>
                  <a:schemeClr val="dk1"/>
                </a:solidFill>
                <a:latin typeface="Calibri"/>
                <a:ea typeface="Calibri"/>
                <a:cs typeface="Calibri"/>
                <a:sym typeface="Calibri"/>
              </a:rPr>
              <a:t>modernizr.com</a:t>
            </a:r>
            <a:endParaRPr lang="en-US" sz="2400" b="0" i="0" u="none" strike="noStrike" cap="none" baseline="0" dirty="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Changes from previous versions</a:t>
            </a:r>
          </a:p>
        </p:txBody>
      </p:sp>
      <p:sp>
        <p:nvSpPr>
          <p:cNvPr id="155" name="Shape 15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Calibri"/>
              <a:buChar char="•"/>
            </a:pPr>
            <a:r>
              <a:rPr lang="en-US" sz="2800" b="0" i="0" u="none" strike="noStrike" cap="none" baseline="0">
                <a:solidFill>
                  <a:schemeClr val="dk1"/>
                </a:solidFill>
                <a:latin typeface="Calibri"/>
                <a:ea typeface="Calibri"/>
                <a:cs typeface="Calibri"/>
                <a:sym typeface="Calibri"/>
              </a:rPr>
              <a:t>Doctype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&lt;!DOCTYPE html&gt;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DOCTYPE associates a XML document with the DTD</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DOCTYPE in a document served as text/html determines the layout mode. (quirks mode / standards mode)</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When &lt;meta content = "text/html"&gt;, the shortest doctype that is sufficient is &lt;!DOCTYPE html&gt;</a:t>
            </a:r>
          </a:p>
          <a:p>
            <a:pPr marL="685800" marR="0" lvl="1" indent="-228600" algn="l" rtl="0">
              <a:lnSpc>
                <a:spcPct val="90000"/>
              </a:lnSpc>
              <a:spcBef>
                <a:spcPts val="500"/>
              </a:spcBef>
              <a:buClr>
                <a:schemeClr val="dk1"/>
              </a:buClr>
              <a:buSzPct val="100000"/>
              <a:buFont typeface="Calibri"/>
              <a:buChar char="•"/>
            </a:pPr>
            <a:r>
              <a:rPr lang="en-US" sz="2400" b="0" i="0" u="none" strike="noStrike" cap="none" baseline="0">
                <a:solidFill>
                  <a:schemeClr val="dk1"/>
                </a:solidFill>
                <a:latin typeface="Calibri"/>
                <a:ea typeface="Calibri"/>
                <a:cs typeface="Calibri"/>
                <a:sym typeface="Calibri"/>
              </a:rPr>
              <a:t>This doctype </a:t>
            </a:r>
            <a:r>
              <a:rPr lang="en-US" sz="2400" b="1" i="0" u="none" strike="noStrike" cap="none" baseline="0">
                <a:solidFill>
                  <a:schemeClr val="dk1"/>
                </a:solidFill>
                <a:latin typeface="Calibri"/>
                <a:ea typeface="Calibri"/>
                <a:cs typeface="Calibri"/>
                <a:sym typeface="Calibri"/>
              </a:rPr>
              <a:t>will</a:t>
            </a:r>
            <a:r>
              <a:rPr lang="en-US" sz="2400" b="0" i="0" u="none" strike="noStrike" cap="none" baseline="0">
                <a:solidFill>
                  <a:schemeClr val="dk1"/>
                </a:solidFill>
                <a:latin typeface="Calibri"/>
                <a:ea typeface="Calibri"/>
                <a:cs typeface="Calibri"/>
                <a:sym typeface="Calibri"/>
              </a:rPr>
              <a:t> even </a:t>
            </a:r>
            <a:r>
              <a:rPr lang="en-US" sz="2400" b="1" i="0" u="none" strike="noStrike" cap="none" baseline="0">
                <a:solidFill>
                  <a:schemeClr val="dk1"/>
                </a:solidFill>
                <a:latin typeface="Calibri"/>
                <a:ea typeface="Calibri"/>
                <a:cs typeface="Calibri"/>
                <a:sym typeface="Calibri"/>
              </a:rPr>
              <a:t>work</a:t>
            </a:r>
            <a:r>
              <a:rPr lang="en-US" sz="2400" b="0" i="0" u="none" strike="noStrike" cap="none" baseline="0">
                <a:solidFill>
                  <a:schemeClr val="dk1"/>
                </a:solidFill>
                <a:latin typeface="Calibri"/>
                <a:ea typeface="Calibri"/>
                <a:cs typeface="Calibri"/>
                <a:sym typeface="Calibri"/>
              </a:rPr>
              <a:t> in older browsers (IE 6) which do not support HTML 5. (it just triggers standards mode)</a:t>
            </a:r>
          </a:p>
          <a:p>
            <a:endParaRPr lang="en-US" sz="2400" b="0" i="0" u="none" strike="noStrike" cap="none" baseline="0">
              <a:solidFill>
                <a:schemeClr val="dk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rgbClr val="2F5496"/>
              </a:buClr>
              <a:buSzPct val="25000"/>
              <a:buFont typeface="Calibri"/>
              <a:buNone/>
            </a:pPr>
            <a:r>
              <a:rPr lang="en-US" sz="4400" b="0" i="0" u="none" strike="noStrike" cap="none" baseline="0">
                <a:solidFill>
                  <a:srgbClr val="2F5496"/>
                </a:solidFill>
                <a:latin typeface="Calibri"/>
                <a:ea typeface="Calibri"/>
                <a:cs typeface="Calibri"/>
                <a:sym typeface="Calibri"/>
              </a:rPr>
              <a:t>Changes</a:t>
            </a:r>
          </a:p>
        </p:txBody>
      </p:sp>
      <p:grpSp>
        <p:nvGrpSpPr>
          <p:cNvPr id="161" name="Shape 161"/>
          <p:cNvGrpSpPr/>
          <p:nvPr/>
        </p:nvGrpSpPr>
        <p:grpSpPr>
          <a:xfrm>
            <a:off x="813912" y="1590789"/>
            <a:ext cx="3624735" cy="4496677"/>
            <a:chOff x="142475" y="40025"/>
            <a:chExt cx="2787575" cy="2961525"/>
          </a:xfrm>
        </p:grpSpPr>
        <p:sp>
          <p:nvSpPr>
            <p:cNvPr id="162" name="Shape 162"/>
            <p:cNvSpPr/>
            <p:nvPr/>
          </p:nvSpPr>
          <p:spPr>
            <a:xfrm>
              <a:off x="142475" y="40025"/>
              <a:ext cx="1691675" cy="122225"/>
            </a:xfrm>
            <a:custGeom>
              <a:avLst/>
              <a:gdLst/>
              <a:ahLst/>
              <a:cxnLst/>
              <a:rect l="0" t="0" r="0" b="0"/>
              <a:pathLst>
                <a:path w="67667" h="4889" extrusionOk="0">
                  <a:moveTo>
                    <a:pt x="36373" y="707"/>
                  </a:moveTo>
                  <a:cubicBezTo>
                    <a:pt x="36711" y="707"/>
                    <a:pt x="36973" y="782"/>
                    <a:pt x="37158" y="932"/>
                  </a:cubicBezTo>
                  <a:cubicBezTo>
                    <a:pt x="37343" y="1082"/>
                    <a:pt x="37435" y="1295"/>
                    <a:pt x="37435" y="1570"/>
                  </a:cubicBezTo>
                  <a:cubicBezTo>
                    <a:pt x="37435" y="1848"/>
                    <a:pt x="37343" y="2061"/>
                    <a:pt x="37158" y="2212"/>
                  </a:cubicBezTo>
                  <a:cubicBezTo>
                    <a:pt x="36973" y="2362"/>
                    <a:pt x="36711" y="2437"/>
                    <a:pt x="36373" y="2437"/>
                  </a:cubicBezTo>
                  <a:lnTo>
                    <a:pt x="35458" y="2437"/>
                  </a:lnTo>
                  <a:lnTo>
                    <a:pt x="35458" y="707"/>
                  </a:lnTo>
                  <a:close/>
                  <a:moveTo>
                    <a:pt x="6513" y="195"/>
                  </a:moveTo>
                  <a:lnTo>
                    <a:pt x="6513" y="2215"/>
                  </a:lnTo>
                  <a:lnTo>
                    <a:pt x="6589" y="3316"/>
                  </a:lnTo>
                  <a:lnTo>
                    <a:pt x="7172" y="3316"/>
                  </a:lnTo>
                  <a:lnTo>
                    <a:pt x="7244" y="2215"/>
                  </a:lnTo>
                  <a:lnTo>
                    <a:pt x="7244" y="195"/>
                  </a:lnTo>
                  <a:close/>
                  <a:moveTo>
                    <a:pt x="10688" y="707"/>
                  </a:moveTo>
                  <a:cubicBezTo>
                    <a:pt x="11430" y="707"/>
                    <a:pt x="11973" y="850"/>
                    <a:pt x="12318" y="1137"/>
                  </a:cubicBezTo>
                  <a:cubicBezTo>
                    <a:pt x="12662" y="1424"/>
                    <a:pt x="12835" y="1875"/>
                    <a:pt x="12835" y="2492"/>
                  </a:cubicBezTo>
                  <a:cubicBezTo>
                    <a:pt x="12835" y="3113"/>
                    <a:pt x="12662" y="3567"/>
                    <a:pt x="12318" y="3855"/>
                  </a:cubicBezTo>
                  <a:cubicBezTo>
                    <a:pt x="11973" y="4143"/>
                    <a:pt x="11430" y="4287"/>
                    <a:pt x="10688" y="4287"/>
                  </a:cubicBezTo>
                  <a:lnTo>
                    <a:pt x="9809" y="4287"/>
                  </a:lnTo>
                  <a:lnTo>
                    <a:pt x="9809" y="707"/>
                  </a:lnTo>
                  <a:close/>
                  <a:moveTo>
                    <a:pt x="16944" y="617"/>
                  </a:moveTo>
                  <a:cubicBezTo>
                    <a:pt x="17472" y="617"/>
                    <a:pt x="17891" y="786"/>
                    <a:pt x="18199" y="1123"/>
                  </a:cubicBezTo>
                  <a:cubicBezTo>
                    <a:pt x="18508" y="1460"/>
                    <a:pt x="18662" y="1920"/>
                    <a:pt x="18662" y="2501"/>
                  </a:cubicBezTo>
                  <a:cubicBezTo>
                    <a:pt x="18662" y="3081"/>
                    <a:pt x="18508" y="3540"/>
                    <a:pt x="18199" y="3877"/>
                  </a:cubicBezTo>
                  <a:cubicBezTo>
                    <a:pt x="17891" y="4214"/>
                    <a:pt x="17472" y="4383"/>
                    <a:pt x="16944" y="4383"/>
                  </a:cubicBezTo>
                  <a:cubicBezTo>
                    <a:pt x="16416" y="4383"/>
                    <a:pt x="15996" y="4214"/>
                    <a:pt x="15685" y="3877"/>
                  </a:cubicBezTo>
                  <a:cubicBezTo>
                    <a:pt x="15374" y="3540"/>
                    <a:pt x="15219" y="3081"/>
                    <a:pt x="15219" y="2501"/>
                  </a:cubicBezTo>
                  <a:cubicBezTo>
                    <a:pt x="15219" y="1920"/>
                    <a:pt x="15374" y="1460"/>
                    <a:pt x="15685" y="1123"/>
                  </a:cubicBezTo>
                  <a:cubicBezTo>
                    <a:pt x="15996" y="786"/>
                    <a:pt x="16416" y="617"/>
                    <a:pt x="16944" y="617"/>
                  </a:cubicBezTo>
                  <a:close/>
                  <a:moveTo>
                    <a:pt x="4619" y="1129"/>
                  </a:moveTo>
                  <a:lnTo>
                    <a:pt x="1" y="2563"/>
                  </a:lnTo>
                  <a:lnTo>
                    <a:pt x="1" y="3075"/>
                  </a:lnTo>
                  <a:lnTo>
                    <a:pt x="4619" y="4509"/>
                  </a:lnTo>
                  <a:lnTo>
                    <a:pt x="4619" y="3948"/>
                  </a:lnTo>
                  <a:lnTo>
                    <a:pt x="901" y="2822"/>
                  </a:lnTo>
                  <a:lnTo>
                    <a:pt x="4619" y="1690"/>
                  </a:lnTo>
                  <a:lnTo>
                    <a:pt x="4619" y="1129"/>
                  </a:lnTo>
                  <a:close/>
                  <a:moveTo>
                    <a:pt x="63049" y="1129"/>
                  </a:moveTo>
                  <a:lnTo>
                    <a:pt x="63049" y="1690"/>
                  </a:lnTo>
                  <a:lnTo>
                    <a:pt x="66759" y="2822"/>
                  </a:lnTo>
                  <a:lnTo>
                    <a:pt x="63049" y="3948"/>
                  </a:lnTo>
                  <a:lnTo>
                    <a:pt x="63049" y="4509"/>
                  </a:lnTo>
                  <a:lnTo>
                    <a:pt x="67667" y="3075"/>
                  </a:lnTo>
                  <a:lnTo>
                    <a:pt x="67667" y="2563"/>
                  </a:lnTo>
                  <a:lnTo>
                    <a:pt x="63049" y="1129"/>
                  </a:lnTo>
                  <a:close/>
                  <a:moveTo>
                    <a:pt x="6513" y="4016"/>
                  </a:moveTo>
                  <a:lnTo>
                    <a:pt x="6513" y="4799"/>
                  </a:lnTo>
                  <a:lnTo>
                    <a:pt x="7244" y="4799"/>
                  </a:lnTo>
                  <a:lnTo>
                    <a:pt x="7244" y="4016"/>
                  </a:lnTo>
                  <a:close/>
                  <a:moveTo>
                    <a:pt x="9081" y="195"/>
                  </a:moveTo>
                  <a:lnTo>
                    <a:pt x="9081" y="4799"/>
                  </a:lnTo>
                  <a:lnTo>
                    <a:pt x="10576" y="4799"/>
                  </a:lnTo>
                  <a:cubicBezTo>
                    <a:pt x="11613" y="4799"/>
                    <a:pt x="12377" y="4613"/>
                    <a:pt x="12867" y="4241"/>
                  </a:cubicBezTo>
                  <a:cubicBezTo>
                    <a:pt x="13357" y="3869"/>
                    <a:pt x="13602" y="3286"/>
                    <a:pt x="13602" y="2492"/>
                  </a:cubicBezTo>
                  <a:cubicBezTo>
                    <a:pt x="13602" y="1703"/>
                    <a:pt x="13358" y="1122"/>
                    <a:pt x="12871" y="751"/>
                  </a:cubicBezTo>
                  <a:cubicBezTo>
                    <a:pt x="12383" y="380"/>
                    <a:pt x="11618" y="195"/>
                    <a:pt x="10576" y="195"/>
                  </a:cubicBezTo>
                  <a:close/>
                  <a:moveTo>
                    <a:pt x="24972" y="195"/>
                  </a:moveTo>
                  <a:lnTo>
                    <a:pt x="24972" y="719"/>
                  </a:lnTo>
                  <a:lnTo>
                    <a:pt x="26882" y="719"/>
                  </a:lnTo>
                  <a:lnTo>
                    <a:pt x="26882" y="4799"/>
                  </a:lnTo>
                  <a:lnTo>
                    <a:pt x="27613" y="4799"/>
                  </a:lnTo>
                  <a:lnTo>
                    <a:pt x="27613" y="719"/>
                  </a:lnTo>
                  <a:lnTo>
                    <a:pt x="29522" y="719"/>
                  </a:lnTo>
                  <a:lnTo>
                    <a:pt x="29522" y="241"/>
                  </a:lnTo>
                  <a:lnTo>
                    <a:pt x="31388" y="2606"/>
                  </a:lnTo>
                  <a:lnTo>
                    <a:pt x="31388" y="4799"/>
                  </a:lnTo>
                  <a:lnTo>
                    <a:pt x="32119" y="4799"/>
                  </a:lnTo>
                  <a:lnTo>
                    <a:pt x="32119" y="2606"/>
                  </a:lnTo>
                  <a:lnTo>
                    <a:pt x="34021" y="195"/>
                  </a:lnTo>
                  <a:lnTo>
                    <a:pt x="33239" y="195"/>
                  </a:lnTo>
                  <a:lnTo>
                    <a:pt x="31759" y="2088"/>
                  </a:lnTo>
                  <a:lnTo>
                    <a:pt x="30267" y="195"/>
                  </a:lnTo>
                  <a:close/>
                  <a:moveTo>
                    <a:pt x="34730" y="195"/>
                  </a:moveTo>
                  <a:lnTo>
                    <a:pt x="34730" y="4799"/>
                  </a:lnTo>
                  <a:lnTo>
                    <a:pt x="35458" y="4799"/>
                  </a:lnTo>
                  <a:lnTo>
                    <a:pt x="35458" y="2949"/>
                  </a:lnTo>
                  <a:lnTo>
                    <a:pt x="36373" y="2949"/>
                  </a:lnTo>
                  <a:cubicBezTo>
                    <a:pt x="36975" y="2949"/>
                    <a:pt x="37431" y="2832"/>
                    <a:pt x="37740" y="2600"/>
                  </a:cubicBezTo>
                  <a:cubicBezTo>
                    <a:pt x="38048" y="2368"/>
                    <a:pt x="38203" y="2024"/>
                    <a:pt x="38203" y="1570"/>
                  </a:cubicBezTo>
                  <a:cubicBezTo>
                    <a:pt x="38203" y="1120"/>
                    <a:pt x="38048" y="778"/>
                    <a:pt x="37740" y="545"/>
                  </a:cubicBezTo>
                  <a:cubicBezTo>
                    <a:pt x="37431" y="311"/>
                    <a:pt x="36975" y="195"/>
                    <a:pt x="36373" y="195"/>
                  </a:cubicBezTo>
                  <a:close/>
                  <a:moveTo>
                    <a:pt x="39179" y="195"/>
                  </a:moveTo>
                  <a:lnTo>
                    <a:pt x="39179" y="4799"/>
                  </a:lnTo>
                  <a:lnTo>
                    <a:pt x="42644" y="4799"/>
                  </a:lnTo>
                  <a:lnTo>
                    <a:pt x="42644" y="4275"/>
                  </a:lnTo>
                  <a:lnTo>
                    <a:pt x="39907" y="4275"/>
                  </a:lnTo>
                  <a:lnTo>
                    <a:pt x="39907" y="2606"/>
                  </a:lnTo>
                  <a:lnTo>
                    <a:pt x="42468" y="2606"/>
                  </a:lnTo>
                  <a:lnTo>
                    <a:pt x="42468" y="2082"/>
                  </a:lnTo>
                  <a:lnTo>
                    <a:pt x="39907" y="2082"/>
                  </a:lnTo>
                  <a:lnTo>
                    <a:pt x="39907" y="719"/>
                  </a:lnTo>
                  <a:lnTo>
                    <a:pt x="42580" y="719"/>
                  </a:lnTo>
                  <a:lnTo>
                    <a:pt x="42580" y="195"/>
                  </a:lnTo>
                  <a:close/>
                  <a:moveTo>
                    <a:pt x="46132" y="0"/>
                  </a:moveTo>
                  <a:lnTo>
                    <a:pt x="46132" y="4799"/>
                  </a:lnTo>
                  <a:lnTo>
                    <a:pt x="46798" y="4799"/>
                  </a:lnTo>
                  <a:lnTo>
                    <a:pt x="46798" y="2847"/>
                  </a:lnTo>
                  <a:cubicBezTo>
                    <a:pt x="46798" y="2510"/>
                    <a:pt x="46902" y="2243"/>
                    <a:pt x="47108" y="2048"/>
                  </a:cubicBezTo>
                  <a:cubicBezTo>
                    <a:pt x="47315" y="1853"/>
                    <a:pt x="47597" y="1755"/>
                    <a:pt x="47955" y="1755"/>
                  </a:cubicBezTo>
                  <a:cubicBezTo>
                    <a:pt x="48253" y="1755"/>
                    <a:pt x="48476" y="1836"/>
                    <a:pt x="48625" y="1999"/>
                  </a:cubicBezTo>
                  <a:cubicBezTo>
                    <a:pt x="48774" y="2161"/>
                    <a:pt x="48848" y="2406"/>
                    <a:pt x="48848" y="2733"/>
                  </a:cubicBezTo>
                  <a:lnTo>
                    <a:pt x="48848" y="4799"/>
                  </a:lnTo>
                  <a:lnTo>
                    <a:pt x="49511" y="4799"/>
                  </a:lnTo>
                  <a:lnTo>
                    <a:pt x="49511" y="2714"/>
                  </a:lnTo>
                  <a:cubicBezTo>
                    <a:pt x="49511" y="2237"/>
                    <a:pt x="49392" y="1876"/>
                    <a:pt x="49154" y="1630"/>
                  </a:cubicBezTo>
                  <a:cubicBezTo>
                    <a:pt x="48917" y="1385"/>
                    <a:pt x="48566" y="1262"/>
                    <a:pt x="48102" y="1262"/>
                  </a:cubicBezTo>
                  <a:cubicBezTo>
                    <a:pt x="47821" y="1262"/>
                    <a:pt x="47574" y="1313"/>
                    <a:pt x="47359" y="1416"/>
                  </a:cubicBezTo>
                  <a:cubicBezTo>
                    <a:pt x="47144" y="1519"/>
                    <a:pt x="46957" y="1674"/>
                    <a:pt x="46798" y="1882"/>
                  </a:cubicBezTo>
                  <a:lnTo>
                    <a:pt x="46798" y="0"/>
                  </a:lnTo>
                  <a:close/>
                  <a:moveTo>
                    <a:pt x="50822" y="364"/>
                  </a:moveTo>
                  <a:lnTo>
                    <a:pt x="50822" y="1345"/>
                  </a:lnTo>
                  <a:lnTo>
                    <a:pt x="50336" y="1345"/>
                  </a:lnTo>
                  <a:lnTo>
                    <a:pt x="50336" y="1786"/>
                  </a:lnTo>
                  <a:lnTo>
                    <a:pt x="50822" y="1786"/>
                  </a:lnTo>
                  <a:lnTo>
                    <a:pt x="50822" y="3661"/>
                  </a:lnTo>
                  <a:cubicBezTo>
                    <a:pt x="50822" y="4093"/>
                    <a:pt x="50920" y="4390"/>
                    <a:pt x="51114" y="4554"/>
                  </a:cubicBezTo>
                  <a:cubicBezTo>
                    <a:pt x="51309" y="4717"/>
                    <a:pt x="51662" y="4799"/>
                    <a:pt x="52173" y="4799"/>
                  </a:cubicBezTo>
                  <a:lnTo>
                    <a:pt x="52854" y="4799"/>
                  </a:lnTo>
                  <a:lnTo>
                    <a:pt x="52854" y="4324"/>
                  </a:lnTo>
                  <a:lnTo>
                    <a:pt x="52173" y="4324"/>
                  </a:lnTo>
                  <a:cubicBezTo>
                    <a:pt x="51897" y="4324"/>
                    <a:pt x="51714" y="4284"/>
                    <a:pt x="51624" y="4204"/>
                  </a:cubicBezTo>
                  <a:cubicBezTo>
                    <a:pt x="51534" y="4124"/>
                    <a:pt x="51489" y="3943"/>
                    <a:pt x="51489" y="3661"/>
                  </a:cubicBezTo>
                  <a:lnTo>
                    <a:pt x="51489" y="1786"/>
                  </a:lnTo>
                  <a:lnTo>
                    <a:pt x="52854" y="1786"/>
                  </a:lnTo>
                  <a:lnTo>
                    <a:pt x="52854" y="1345"/>
                  </a:lnTo>
                  <a:lnTo>
                    <a:pt x="51489" y="1345"/>
                  </a:lnTo>
                  <a:lnTo>
                    <a:pt x="51489" y="364"/>
                  </a:lnTo>
                  <a:close/>
                  <a:moveTo>
                    <a:pt x="55663" y="1262"/>
                  </a:moveTo>
                  <a:cubicBezTo>
                    <a:pt x="55373" y="1262"/>
                    <a:pt x="55122" y="1312"/>
                    <a:pt x="54910" y="1413"/>
                  </a:cubicBezTo>
                  <a:cubicBezTo>
                    <a:pt x="54699" y="1514"/>
                    <a:pt x="54518" y="1670"/>
                    <a:pt x="54366" y="1882"/>
                  </a:cubicBezTo>
                  <a:lnTo>
                    <a:pt x="54366" y="1345"/>
                  </a:lnTo>
                  <a:lnTo>
                    <a:pt x="53700" y="1345"/>
                  </a:lnTo>
                  <a:lnTo>
                    <a:pt x="53700" y="4799"/>
                  </a:lnTo>
                  <a:lnTo>
                    <a:pt x="54366" y="4799"/>
                  </a:lnTo>
                  <a:lnTo>
                    <a:pt x="54366" y="2847"/>
                  </a:lnTo>
                  <a:cubicBezTo>
                    <a:pt x="54366" y="2512"/>
                    <a:pt x="54466" y="2246"/>
                    <a:pt x="54665" y="2050"/>
                  </a:cubicBezTo>
                  <a:cubicBezTo>
                    <a:pt x="54865" y="1853"/>
                    <a:pt x="55134" y="1755"/>
                    <a:pt x="55472" y="1755"/>
                  </a:cubicBezTo>
                  <a:cubicBezTo>
                    <a:pt x="55758" y="1755"/>
                    <a:pt x="55969" y="1835"/>
                    <a:pt x="56106" y="1994"/>
                  </a:cubicBezTo>
                  <a:cubicBezTo>
                    <a:pt x="56243" y="2153"/>
                    <a:pt x="56312" y="2400"/>
                    <a:pt x="56312" y="2733"/>
                  </a:cubicBezTo>
                  <a:lnTo>
                    <a:pt x="56312" y="4799"/>
                  </a:lnTo>
                  <a:lnTo>
                    <a:pt x="56978" y="4799"/>
                  </a:lnTo>
                  <a:lnTo>
                    <a:pt x="56978" y="2847"/>
                  </a:lnTo>
                  <a:cubicBezTo>
                    <a:pt x="56978" y="2510"/>
                    <a:pt x="57078" y="2243"/>
                    <a:pt x="57277" y="2048"/>
                  </a:cubicBezTo>
                  <a:cubicBezTo>
                    <a:pt x="57476" y="1853"/>
                    <a:pt x="57748" y="1755"/>
                    <a:pt x="58091" y="1755"/>
                  </a:cubicBezTo>
                  <a:cubicBezTo>
                    <a:pt x="58372" y="1755"/>
                    <a:pt x="58581" y="1835"/>
                    <a:pt x="58718" y="1996"/>
                  </a:cubicBezTo>
                  <a:cubicBezTo>
                    <a:pt x="58855" y="2156"/>
                    <a:pt x="58923" y="2402"/>
                    <a:pt x="58923" y="2733"/>
                  </a:cubicBezTo>
                  <a:lnTo>
                    <a:pt x="58923" y="4799"/>
                  </a:lnTo>
                  <a:lnTo>
                    <a:pt x="59590" y="4799"/>
                  </a:lnTo>
                  <a:lnTo>
                    <a:pt x="59590" y="2714"/>
                  </a:lnTo>
                  <a:cubicBezTo>
                    <a:pt x="59590" y="2250"/>
                    <a:pt x="59476" y="1891"/>
                    <a:pt x="59247" y="1639"/>
                  </a:cubicBezTo>
                  <a:cubicBezTo>
                    <a:pt x="59019" y="1388"/>
                    <a:pt x="58695" y="1262"/>
                    <a:pt x="58275" y="1262"/>
                  </a:cubicBezTo>
                  <a:cubicBezTo>
                    <a:pt x="57963" y="1262"/>
                    <a:pt x="57691" y="1322"/>
                    <a:pt x="57461" y="1444"/>
                  </a:cubicBezTo>
                  <a:cubicBezTo>
                    <a:pt x="57230" y="1565"/>
                    <a:pt x="57032" y="1753"/>
                    <a:pt x="56866" y="2008"/>
                  </a:cubicBezTo>
                  <a:cubicBezTo>
                    <a:pt x="56768" y="1765"/>
                    <a:pt x="56616" y="1580"/>
                    <a:pt x="56411" y="1453"/>
                  </a:cubicBezTo>
                  <a:cubicBezTo>
                    <a:pt x="56205" y="1325"/>
                    <a:pt x="55956" y="1262"/>
                    <a:pt x="55663" y="1262"/>
                  </a:cubicBezTo>
                  <a:close/>
                  <a:moveTo>
                    <a:pt x="60912" y="0"/>
                  </a:moveTo>
                  <a:lnTo>
                    <a:pt x="60912" y="4799"/>
                  </a:lnTo>
                  <a:lnTo>
                    <a:pt x="61575" y="4799"/>
                  </a:lnTo>
                  <a:lnTo>
                    <a:pt x="61575" y="0"/>
                  </a:lnTo>
                  <a:close/>
                  <a:moveTo>
                    <a:pt x="16944" y="111"/>
                  </a:moveTo>
                  <a:cubicBezTo>
                    <a:pt x="16188" y="111"/>
                    <a:pt x="15583" y="328"/>
                    <a:pt x="15130" y="761"/>
                  </a:cubicBezTo>
                  <a:cubicBezTo>
                    <a:pt x="14678" y="1193"/>
                    <a:pt x="14451" y="1774"/>
                    <a:pt x="14451" y="2501"/>
                  </a:cubicBezTo>
                  <a:cubicBezTo>
                    <a:pt x="14451" y="3229"/>
                    <a:pt x="14678" y="3809"/>
                    <a:pt x="15130" y="4241"/>
                  </a:cubicBezTo>
                  <a:cubicBezTo>
                    <a:pt x="15583" y="4673"/>
                    <a:pt x="16188" y="4888"/>
                    <a:pt x="16944" y="4888"/>
                  </a:cubicBezTo>
                  <a:cubicBezTo>
                    <a:pt x="17698" y="4888"/>
                    <a:pt x="18301" y="4672"/>
                    <a:pt x="18752" y="4239"/>
                  </a:cubicBezTo>
                  <a:cubicBezTo>
                    <a:pt x="19204" y="3806"/>
                    <a:pt x="19430" y="3227"/>
                    <a:pt x="19430" y="2501"/>
                  </a:cubicBezTo>
                  <a:cubicBezTo>
                    <a:pt x="19430" y="1774"/>
                    <a:pt x="19204" y="1193"/>
                    <a:pt x="18752" y="761"/>
                  </a:cubicBezTo>
                  <a:cubicBezTo>
                    <a:pt x="18301" y="328"/>
                    <a:pt x="17698" y="111"/>
                    <a:pt x="16944" y="111"/>
                  </a:cubicBezTo>
                  <a:close/>
                  <a:moveTo>
                    <a:pt x="22883" y="111"/>
                  </a:moveTo>
                  <a:cubicBezTo>
                    <a:pt x="22069" y="111"/>
                    <a:pt x="21428" y="325"/>
                    <a:pt x="20960" y="751"/>
                  </a:cubicBezTo>
                  <a:cubicBezTo>
                    <a:pt x="20491" y="1178"/>
                    <a:pt x="20257" y="1761"/>
                    <a:pt x="20257" y="2501"/>
                  </a:cubicBezTo>
                  <a:cubicBezTo>
                    <a:pt x="20257" y="3240"/>
                    <a:pt x="20491" y="3822"/>
                    <a:pt x="20960" y="4249"/>
                  </a:cubicBezTo>
                  <a:cubicBezTo>
                    <a:pt x="21428" y="4675"/>
                    <a:pt x="22069" y="4888"/>
                    <a:pt x="22883" y="4888"/>
                  </a:cubicBezTo>
                  <a:cubicBezTo>
                    <a:pt x="23200" y="4888"/>
                    <a:pt x="23501" y="4851"/>
                    <a:pt x="23786" y="4777"/>
                  </a:cubicBezTo>
                  <a:cubicBezTo>
                    <a:pt x="24070" y="4703"/>
                    <a:pt x="24340" y="4592"/>
                    <a:pt x="24594" y="4444"/>
                  </a:cubicBezTo>
                  <a:lnTo>
                    <a:pt x="24594" y="3794"/>
                  </a:lnTo>
                  <a:cubicBezTo>
                    <a:pt x="24349" y="3989"/>
                    <a:pt x="24088" y="4135"/>
                    <a:pt x="23811" y="4232"/>
                  </a:cubicBezTo>
                  <a:cubicBezTo>
                    <a:pt x="23533" y="4328"/>
                    <a:pt x="23239" y="4376"/>
                    <a:pt x="22927" y="4376"/>
                  </a:cubicBezTo>
                  <a:cubicBezTo>
                    <a:pt x="22312" y="4376"/>
                    <a:pt x="21841" y="4216"/>
                    <a:pt x="21514" y="3894"/>
                  </a:cubicBezTo>
                  <a:cubicBezTo>
                    <a:pt x="21188" y="3572"/>
                    <a:pt x="21025" y="3108"/>
                    <a:pt x="21025" y="2501"/>
                  </a:cubicBezTo>
                  <a:cubicBezTo>
                    <a:pt x="21025" y="1893"/>
                    <a:pt x="21188" y="1428"/>
                    <a:pt x="21514" y="1106"/>
                  </a:cubicBezTo>
                  <a:cubicBezTo>
                    <a:pt x="21841" y="784"/>
                    <a:pt x="22312" y="623"/>
                    <a:pt x="22927" y="623"/>
                  </a:cubicBezTo>
                  <a:cubicBezTo>
                    <a:pt x="23239" y="623"/>
                    <a:pt x="23533" y="672"/>
                    <a:pt x="23811" y="768"/>
                  </a:cubicBezTo>
                  <a:cubicBezTo>
                    <a:pt x="24088" y="865"/>
                    <a:pt x="24349" y="1011"/>
                    <a:pt x="24594" y="1206"/>
                  </a:cubicBezTo>
                  <a:lnTo>
                    <a:pt x="24594" y="549"/>
                  </a:lnTo>
                  <a:cubicBezTo>
                    <a:pt x="24345" y="403"/>
                    <a:pt x="24077" y="294"/>
                    <a:pt x="23793" y="221"/>
                  </a:cubicBezTo>
                  <a:cubicBezTo>
                    <a:pt x="23508" y="148"/>
                    <a:pt x="23205" y="111"/>
                    <a:pt x="22883" y="111"/>
                  </a:cubicBezTo>
                  <a:close/>
                </a:path>
              </a:pathLst>
            </a:custGeom>
            <a:solidFill>
              <a:srgbClr val="000000"/>
            </a:solidFill>
            <a:ln>
              <a:noFill/>
            </a:ln>
          </p:spPr>
          <p:txBody>
            <a:bodyPr lIns="91425" tIns="91425" rIns="91425" bIns="91425" anchor="ctr" anchorCtr="0">
              <a:noAutofit/>
            </a:bodyPr>
            <a:lstStyle/>
            <a:p>
              <a:endParaRPr/>
            </a:p>
          </p:txBody>
        </p:sp>
        <p:sp>
          <p:nvSpPr>
            <p:cNvPr id="163" name="Shape 163"/>
            <p:cNvSpPr/>
            <p:nvPr/>
          </p:nvSpPr>
          <p:spPr>
            <a:xfrm>
              <a:off x="142475" y="228475"/>
              <a:ext cx="1701525" cy="152850"/>
            </a:xfrm>
            <a:custGeom>
              <a:avLst/>
              <a:gdLst/>
              <a:ahLst/>
              <a:cxnLst/>
              <a:rect l="0" t="0" r="0" b="0"/>
              <a:pathLst>
                <a:path w="68061" h="6114" extrusionOk="0">
                  <a:moveTo>
                    <a:pt x="47370" y="195"/>
                  </a:moveTo>
                  <a:lnTo>
                    <a:pt x="47370" y="1907"/>
                  </a:lnTo>
                  <a:lnTo>
                    <a:pt x="47982" y="1907"/>
                  </a:lnTo>
                  <a:lnTo>
                    <a:pt x="47982" y="195"/>
                  </a:lnTo>
                  <a:close/>
                  <a:moveTo>
                    <a:pt x="48731" y="195"/>
                  </a:moveTo>
                  <a:lnTo>
                    <a:pt x="48731" y="1907"/>
                  </a:lnTo>
                  <a:lnTo>
                    <a:pt x="49344" y="1907"/>
                  </a:lnTo>
                  <a:lnTo>
                    <a:pt x="49344" y="195"/>
                  </a:lnTo>
                  <a:close/>
                  <a:moveTo>
                    <a:pt x="59978" y="195"/>
                  </a:moveTo>
                  <a:lnTo>
                    <a:pt x="59978" y="1907"/>
                  </a:lnTo>
                  <a:lnTo>
                    <a:pt x="60590" y="1907"/>
                  </a:lnTo>
                  <a:lnTo>
                    <a:pt x="60590" y="195"/>
                  </a:lnTo>
                  <a:close/>
                  <a:moveTo>
                    <a:pt x="61339" y="195"/>
                  </a:moveTo>
                  <a:lnTo>
                    <a:pt x="61339" y="1907"/>
                  </a:lnTo>
                  <a:lnTo>
                    <a:pt x="61952" y="1907"/>
                  </a:lnTo>
                  <a:lnTo>
                    <a:pt x="61952" y="195"/>
                  </a:lnTo>
                  <a:close/>
                  <a:moveTo>
                    <a:pt x="41261" y="1931"/>
                  </a:moveTo>
                  <a:lnTo>
                    <a:pt x="41261" y="2449"/>
                  </a:lnTo>
                  <a:lnTo>
                    <a:pt x="45879" y="2449"/>
                  </a:lnTo>
                  <a:lnTo>
                    <a:pt x="45879" y="1931"/>
                  </a:lnTo>
                  <a:close/>
                  <a:moveTo>
                    <a:pt x="52445" y="1743"/>
                  </a:moveTo>
                  <a:cubicBezTo>
                    <a:pt x="52771" y="1743"/>
                    <a:pt x="53034" y="1836"/>
                    <a:pt x="53232" y="2021"/>
                  </a:cubicBezTo>
                  <a:cubicBezTo>
                    <a:pt x="53430" y="2206"/>
                    <a:pt x="53532" y="2453"/>
                    <a:pt x="53536" y="2764"/>
                  </a:cubicBezTo>
                  <a:lnTo>
                    <a:pt x="51173" y="2767"/>
                  </a:lnTo>
                  <a:cubicBezTo>
                    <a:pt x="51207" y="2442"/>
                    <a:pt x="51335" y="2190"/>
                    <a:pt x="51557" y="2011"/>
                  </a:cubicBezTo>
                  <a:cubicBezTo>
                    <a:pt x="51779" y="1833"/>
                    <a:pt x="52075" y="1743"/>
                    <a:pt x="52445" y="1743"/>
                  </a:cubicBezTo>
                  <a:close/>
                  <a:moveTo>
                    <a:pt x="41261" y="3190"/>
                  </a:moveTo>
                  <a:lnTo>
                    <a:pt x="41261" y="3714"/>
                  </a:lnTo>
                  <a:lnTo>
                    <a:pt x="45879" y="3714"/>
                  </a:lnTo>
                  <a:lnTo>
                    <a:pt x="45879" y="3190"/>
                  </a:lnTo>
                  <a:close/>
                  <a:moveTo>
                    <a:pt x="38015" y="1737"/>
                  </a:moveTo>
                  <a:cubicBezTo>
                    <a:pt x="38373" y="1737"/>
                    <a:pt x="38651" y="1850"/>
                    <a:pt x="38849" y="2076"/>
                  </a:cubicBezTo>
                  <a:cubicBezTo>
                    <a:pt x="39047" y="2302"/>
                    <a:pt x="39146" y="2621"/>
                    <a:pt x="39146" y="3032"/>
                  </a:cubicBezTo>
                  <a:cubicBezTo>
                    <a:pt x="39146" y="3441"/>
                    <a:pt x="39047" y="3759"/>
                    <a:pt x="38849" y="3985"/>
                  </a:cubicBezTo>
                  <a:cubicBezTo>
                    <a:pt x="38651" y="4211"/>
                    <a:pt x="38373" y="4324"/>
                    <a:pt x="38015" y="4324"/>
                  </a:cubicBezTo>
                  <a:cubicBezTo>
                    <a:pt x="37660" y="4324"/>
                    <a:pt x="37383" y="4211"/>
                    <a:pt x="37185" y="3985"/>
                  </a:cubicBezTo>
                  <a:cubicBezTo>
                    <a:pt x="36987" y="3759"/>
                    <a:pt x="36888" y="3441"/>
                    <a:pt x="36888" y="3032"/>
                  </a:cubicBezTo>
                  <a:cubicBezTo>
                    <a:pt x="36888" y="2621"/>
                    <a:pt x="36987" y="2302"/>
                    <a:pt x="37185" y="2076"/>
                  </a:cubicBezTo>
                  <a:cubicBezTo>
                    <a:pt x="37383" y="1850"/>
                    <a:pt x="37660" y="1737"/>
                    <a:pt x="38015" y="1737"/>
                  </a:cubicBezTo>
                  <a:close/>
                  <a:moveTo>
                    <a:pt x="29788" y="3063"/>
                  </a:moveTo>
                  <a:lnTo>
                    <a:pt x="29788" y="3190"/>
                  </a:lnTo>
                  <a:cubicBezTo>
                    <a:pt x="29788" y="3560"/>
                    <a:pt x="29677" y="3856"/>
                    <a:pt x="29455" y="4079"/>
                  </a:cubicBezTo>
                  <a:cubicBezTo>
                    <a:pt x="29233" y="4302"/>
                    <a:pt x="28938" y="4414"/>
                    <a:pt x="28570" y="4414"/>
                  </a:cubicBezTo>
                  <a:cubicBezTo>
                    <a:pt x="28304" y="4414"/>
                    <a:pt x="28093" y="4355"/>
                    <a:pt x="27938" y="4237"/>
                  </a:cubicBezTo>
                  <a:cubicBezTo>
                    <a:pt x="27783" y="4118"/>
                    <a:pt x="27706" y="3958"/>
                    <a:pt x="27706" y="3757"/>
                  </a:cubicBezTo>
                  <a:cubicBezTo>
                    <a:pt x="27706" y="3504"/>
                    <a:pt x="27809" y="3325"/>
                    <a:pt x="28016" y="3220"/>
                  </a:cubicBezTo>
                  <a:cubicBezTo>
                    <a:pt x="28222" y="3116"/>
                    <a:pt x="28593" y="3063"/>
                    <a:pt x="29129" y="3063"/>
                  </a:cubicBezTo>
                  <a:close/>
                  <a:moveTo>
                    <a:pt x="4619" y="1129"/>
                  </a:moveTo>
                  <a:lnTo>
                    <a:pt x="1" y="2563"/>
                  </a:lnTo>
                  <a:lnTo>
                    <a:pt x="1" y="3075"/>
                  </a:lnTo>
                  <a:lnTo>
                    <a:pt x="4619" y="4509"/>
                  </a:lnTo>
                  <a:lnTo>
                    <a:pt x="4619" y="3948"/>
                  </a:lnTo>
                  <a:lnTo>
                    <a:pt x="901" y="2823"/>
                  </a:lnTo>
                  <a:lnTo>
                    <a:pt x="4619" y="1691"/>
                  </a:lnTo>
                  <a:lnTo>
                    <a:pt x="4619" y="1129"/>
                  </a:lnTo>
                  <a:close/>
                  <a:moveTo>
                    <a:pt x="63443" y="1129"/>
                  </a:moveTo>
                  <a:lnTo>
                    <a:pt x="63443" y="1691"/>
                  </a:lnTo>
                  <a:lnTo>
                    <a:pt x="67153" y="2823"/>
                  </a:lnTo>
                  <a:lnTo>
                    <a:pt x="63443" y="3948"/>
                  </a:lnTo>
                  <a:lnTo>
                    <a:pt x="63443" y="4509"/>
                  </a:lnTo>
                  <a:lnTo>
                    <a:pt x="68061" y="3075"/>
                  </a:lnTo>
                  <a:lnTo>
                    <a:pt x="68061" y="2563"/>
                  </a:lnTo>
                  <a:lnTo>
                    <a:pt x="63443" y="1129"/>
                  </a:lnTo>
                  <a:close/>
                  <a:moveTo>
                    <a:pt x="6070" y="1"/>
                  </a:moveTo>
                  <a:lnTo>
                    <a:pt x="6070" y="4799"/>
                  </a:lnTo>
                  <a:lnTo>
                    <a:pt x="6736" y="4799"/>
                  </a:lnTo>
                  <a:lnTo>
                    <a:pt x="6736" y="2847"/>
                  </a:lnTo>
                  <a:cubicBezTo>
                    <a:pt x="6736" y="2510"/>
                    <a:pt x="6840" y="2244"/>
                    <a:pt x="7046" y="2048"/>
                  </a:cubicBezTo>
                  <a:cubicBezTo>
                    <a:pt x="7253" y="1853"/>
                    <a:pt x="7535" y="1755"/>
                    <a:pt x="7893" y="1755"/>
                  </a:cubicBezTo>
                  <a:cubicBezTo>
                    <a:pt x="8191" y="1755"/>
                    <a:pt x="8414" y="1837"/>
                    <a:pt x="8563" y="1999"/>
                  </a:cubicBezTo>
                  <a:cubicBezTo>
                    <a:pt x="8712" y="2162"/>
                    <a:pt x="8786" y="2406"/>
                    <a:pt x="8786" y="2733"/>
                  </a:cubicBezTo>
                  <a:lnTo>
                    <a:pt x="8786" y="4799"/>
                  </a:lnTo>
                  <a:lnTo>
                    <a:pt x="9449" y="4799"/>
                  </a:lnTo>
                  <a:lnTo>
                    <a:pt x="9449" y="2715"/>
                  </a:lnTo>
                  <a:cubicBezTo>
                    <a:pt x="9449" y="2238"/>
                    <a:pt x="9330" y="1876"/>
                    <a:pt x="9092" y="1631"/>
                  </a:cubicBezTo>
                  <a:cubicBezTo>
                    <a:pt x="8855" y="1385"/>
                    <a:pt x="8504" y="1262"/>
                    <a:pt x="8040" y="1262"/>
                  </a:cubicBezTo>
                  <a:cubicBezTo>
                    <a:pt x="7759" y="1262"/>
                    <a:pt x="7512" y="1313"/>
                    <a:pt x="7297" y="1416"/>
                  </a:cubicBezTo>
                  <a:cubicBezTo>
                    <a:pt x="7082" y="1519"/>
                    <a:pt x="6895" y="1674"/>
                    <a:pt x="6736" y="1882"/>
                  </a:cubicBezTo>
                  <a:lnTo>
                    <a:pt x="6736" y="1"/>
                  </a:lnTo>
                  <a:close/>
                  <a:moveTo>
                    <a:pt x="10760" y="365"/>
                  </a:moveTo>
                  <a:lnTo>
                    <a:pt x="10760" y="1345"/>
                  </a:lnTo>
                  <a:lnTo>
                    <a:pt x="10274" y="1345"/>
                  </a:lnTo>
                  <a:lnTo>
                    <a:pt x="10274" y="1786"/>
                  </a:lnTo>
                  <a:lnTo>
                    <a:pt x="10760" y="1786"/>
                  </a:lnTo>
                  <a:lnTo>
                    <a:pt x="10760" y="3661"/>
                  </a:lnTo>
                  <a:cubicBezTo>
                    <a:pt x="10760" y="4093"/>
                    <a:pt x="10858" y="4391"/>
                    <a:pt x="11052" y="4554"/>
                  </a:cubicBezTo>
                  <a:cubicBezTo>
                    <a:pt x="11247" y="4718"/>
                    <a:pt x="11600" y="4799"/>
                    <a:pt x="12111" y="4799"/>
                  </a:cubicBezTo>
                  <a:lnTo>
                    <a:pt x="12792" y="4799"/>
                  </a:lnTo>
                  <a:lnTo>
                    <a:pt x="12792" y="4324"/>
                  </a:lnTo>
                  <a:lnTo>
                    <a:pt x="12111" y="4324"/>
                  </a:lnTo>
                  <a:cubicBezTo>
                    <a:pt x="11835" y="4324"/>
                    <a:pt x="11652" y="4284"/>
                    <a:pt x="11562" y="4204"/>
                  </a:cubicBezTo>
                  <a:cubicBezTo>
                    <a:pt x="11472" y="4124"/>
                    <a:pt x="11427" y="3943"/>
                    <a:pt x="11427" y="3661"/>
                  </a:cubicBezTo>
                  <a:lnTo>
                    <a:pt x="11427" y="1786"/>
                  </a:lnTo>
                  <a:lnTo>
                    <a:pt x="12792" y="1786"/>
                  </a:lnTo>
                  <a:lnTo>
                    <a:pt x="12792" y="1345"/>
                  </a:lnTo>
                  <a:lnTo>
                    <a:pt x="11427" y="1345"/>
                  </a:lnTo>
                  <a:lnTo>
                    <a:pt x="11427" y="365"/>
                  </a:lnTo>
                  <a:close/>
                  <a:moveTo>
                    <a:pt x="15601" y="1262"/>
                  </a:moveTo>
                  <a:cubicBezTo>
                    <a:pt x="15311" y="1262"/>
                    <a:pt x="15060" y="1312"/>
                    <a:pt x="14848" y="1413"/>
                  </a:cubicBezTo>
                  <a:cubicBezTo>
                    <a:pt x="14637" y="1514"/>
                    <a:pt x="14456" y="1670"/>
                    <a:pt x="14304" y="1882"/>
                  </a:cubicBezTo>
                  <a:lnTo>
                    <a:pt x="14304" y="1345"/>
                  </a:lnTo>
                  <a:lnTo>
                    <a:pt x="13638" y="1345"/>
                  </a:lnTo>
                  <a:lnTo>
                    <a:pt x="13638" y="4799"/>
                  </a:lnTo>
                  <a:lnTo>
                    <a:pt x="14304" y="4799"/>
                  </a:lnTo>
                  <a:lnTo>
                    <a:pt x="14304" y="2847"/>
                  </a:lnTo>
                  <a:cubicBezTo>
                    <a:pt x="14304" y="2512"/>
                    <a:pt x="14404" y="2246"/>
                    <a:pt x="14603" y="2050"/>
                  </a:cubicBezTo>
                  <a:cubicBezTo>
                    <a:pt x="14803" y="1854"/>
                    <a:pt x="15072" y="1755"/>
                    <a:pt x="15410" y="1755"/>
                  </a:cubicBezTo>
                  <a:cubicBezTo>
                    <a:pt x="15696" y="1755"/>
                    <a:pt x="15907" y="1835"/>
                    <a:pt x="16044" y="1994"/>
                  </a:cubicBezTo>
                  <a:cubicBezTo>
                    <a:pt x="16181" y="2154"/>
                    <a:pt x="16250" y="2400"/>
                    <a:pt x="16250" y="2733"/>
                  </a:cubicBezTo>
                  <a:lnTo>
                    <a:pt x="16250" y="4799"/>
                  </a:lnTo>
                  <a:lnTo>
                    <a:pt x="16916" y="4799"/>
                  </a:lnTo>
                  <a:lnTo>
                    <a:pt x="16916" y="2847"/>
                  </a:lnTo>
                  <a:cubicBezTo>
                    <a:pt x="16916" y="2510"/>
                    <a:pt x="17016" y="2244"/>
                    <a:pt x="17215" y="2048"/>
                  </a:cubicBezTo>
                  <a:cubicBezTo>
                    <a:pt x="17414" y="1853"/>
                    <a:pt x="17686" y="1755"/>
                    <a:pt x="18029" y="1755"/>
                  </a:cubicBezTo>
                  <a:cubicBezTo>
                    <a:pt x="18310" y="1755"/>
                    <a:pt x="18519" y="1836"/>
                    <a:pt x="18656" y="1996"/>
                  </a:cubicBezTo>
                  <a:cubicBezTo>
                    <a:pt x="18793" y="2156"/>
                    <a:pt x="18861" y="2402"/>
                    <a:pt x="18861" y="2733"/>
                  </a:cubicBezTo>
                  <a:lnTo>
                    <a:pt x="18861" y="4799"/>
                  </a:lnTo>
                  <a:lnTo>
                    <a:pt x="19528" y="4799"/>
                  </a:lnTo>
                  <a:lnTo>
                    <a:pt x="19528" y="2715"/>
                  </a:lnTo>
                  <a:cubicBezTo>
                    <a:pt x="19528" y="2250"/>
                    <a:pt x="19414" y="1892"/>
                    <a:pt x="19185" y="1640"/>
                  </a:cubicBezTo>
                  <a:cubicBezTo>
                    <a:pt x="18957" y="1388"/>
                    <a:pt x="18633" y="1262"/>
                    <a:pt x="18213" y="1262"/>
                  </a:cubicBezTo>
                  <a:cubicBezTo>
                    <a:pt x="17901" y="1262"/>
                    <a:pt x="17629" y="1323"/>
                    <a:pt x="17399" y="1444"/>
                  </a:cubicBezTo>
                  <a:cubicBezTo>
                    <a:pt x="17168" y="1565"/>
                    <a:pt x="16970" y="1753"/>
                    <a:pt x="16804" y="2008"/>
                  </a:cubicBezTo>
                  <a:cubicBezTo>
                    <a:pt x="16706" y="1766"/>
                    <a:pt x="16554" y="1581"/>
                    <a:pt x="16349" y="1453"/>
                  </a:cubicBezTo>
                  <a:cubicBezTo>
                    <a:pt x="16143" y="1326"/>
                    <a:pt x="15894" y="1262"/>
                    <a:pt x="15601" y="1262"/>
                  </a:cubicBezTo>
                  <a:close/>
                  <a:moveTo>
                    <a:pt x="20850" y="1"/>
                  </a:moveTo>
                  <a:lnTo>
                    <a:pt x="20850" y="4799"/>
                  </a:lnTo>
                  <a:lnTo>
                    <a:pt x="21513" y="4799"/>
                  </a:lnTo>
                  <a:lnTo>
                    <a:pt x="21513" y="1"/>
                  </a:lnTo>
                  <a:close/>
                  <a:moveTo>
                    <a:pt x="25245" y="1"/>
                  </a:moveTo>
                  <a:lnTo>
                    <a:pt x="25245" y="4799"/>
                  </a:lnTo>
                  <a:lnTo>
                    <a:pt x="25908" y="4799"/>
                  </a:lnTo>
                  <a:lnTo>
                    <a:pt x="25908" y="1"/>
                  </a:lnTo>
                  <a:close/>
                  <a:moveTo>
                    <a:pt x="33760" y="1262"/>
                  </a:moveTo>
                  <a:cubicBezTo>
                    <a:pt x="33479" y="1262"/>
                    <a:pt x="33232" y="1313"/>
                    <a:pt x="33017" y="1416"/>
                  </a:cubicBezTo>
                  <a:cubicBezTo>
                    <a:pt x="32802" y="1519"/>
                    <a:pt x="32615" y="1674"/>
                    <a:pt x="32456" y="1882"/>
                  </a:cubicBezTo>
                  <a:lnTo>
                    <a:pt x="32456" y="1345"/>
                  </a:lnTo>
                  <a:lnTo>
                    <a:pt x="31790" y="1345"/>
                  </a:lnTo>
                  <a:lnTo>
                    <a:pt x="31790" y="4799"/>
                  </a:lnTo>
                  <a:lnTo>
                    <a:pt x="32456" y="4799"/>
                  </a:lnTo>
                  <a:lnTo>
                    <a:pt x="32456" y="2847"/>
                  </a:lnTo>
                  <a:cubicBezTo>
                    <a:pt x="32456" y="2510"/>
                    <a:pt x="32560" y="2244"/>
                    <a:pt x="32766" y="2048"/>
                  </a:cubicBezTo>
                  <a:cubicBezTo>
                    <a:pt x="32973" y="1853"/>
                    <a:pt x="33255" y="1755"/>
                    <a:pt x="33613" y="1755"/>
                  </a:cubicBezTo>
                  <a:cubicBezTo>
                    <a:pt x="33911" y="1755"/>
                    <a:pt x="34134" y="1837"/>
                    <a:pt x="34283" y="1999"/>
                  </a:cubicBezTo>
                  <a:cubicBezTo>
                    <a:pt x="34432" y="2162"/>
                    <a:pt x="34506" y="2406"/>
                    <a:pt x="34506" y="2733"/>
                  </a:cubicBezTo>
                  <a:lnTo>
                    <a:pt x="34506" y="4799"/>
                  </a:lnTo>
                  <a:lnTo>
                    <a:pt x="35169" y="4799"/>
                  </a:lnTo>
                  <a:lnTo>
                    <a:pt x="35169" y="2715"/>
                  </a:lnTo>
                  <a:cubicBezTo>
                    <a:pt x="35169" y="2238"/>
                    <a:pt x="35050" y="1876"/>
                    <a:pt x="34812" y="1631"/>
                  </a:cubicBezTo>
                  <a:cubicBezTo>
                    <a:pt x="34575" y="1385"/>
                    <a:pt x="34224" y="1262"/>
                    <a:pt x="33760" y="1262"/>
                  </a:cubicBezTo>
                  <a:close/>
                  <a:moveTo>
                    <a:pt x="57232" y="1262"/>
                  </a:moveTo>
                  <a:cubicBezTo>
                    <a:pt x="56951" y="1262"/>
                    <a:pt x="56704" y="1313"/>
                    <a:pt x="56489" y="1416"/>
                  </a:cubicBezTo>
                  <a:cubicBezTo>
                    <a:pt x="56274" y="1519"/>
                    <a:pt x="56087" y="1674"/>
                    <a:pt x="55928" y="1882"/>
                  </a:cubicBezTo>
                  <a:lnTo>
                    <a:pt x="55928" y="1345"/>
                  </a:lnTo>
                  <a:lnTo>
                    <a:pt x="55262" y="1345"/>
                  </a:lnTo>
                  <a:lnTo>
                    <a:pt x="55262" y="4799"/>
                  </a:lnTo>
                  <a:lnTo>
                    <a:pt x="55928" y="4799"/>
                  </a:lnTo>
                  <a:lnTo>
                    <a:pt x="55928" y="2847"/>
                  </a:lnTo>
                  <a:cubicBezTo>
                    <a:pt x="55928" y="2510"/>
                    <a:pt x="56032" y="2244"/>
                    <a:pt x="56238" y="2048"/>
                  </a:cubicBezTo>
                  <a:cubicBezTo>
                    <a:pt x="56445" y="1853"/>
                    <a:pt x="56727" y="1755"/>
                    <a:pt x="57085" y="1755"/>
                  </a:cubicBezTo>
                  <a:cubicBezTo>
                    <a:pt x="57383" y="1755"/>
                    <a:pt x="57606" y="1837"/>
                    <a:pt x="57755" y="1999"/>
                  </a:cubicBezTo>
                  <a:cubicBezTo>
                    <a:pt x="57904" y="2162"/>
                    <a:pt x="57978" y="2406"/>
                    <a:pt x="57978" y="2733"/>
                  </a:cubicBezTo>
                  <a:lnTo>
                    <a:pt x="57978" y="4799"/>
                  </a:lnTo>
                  <a:lnTo>
                    <a:pt x="58641" y="4799"/>
                  </a:lnTo>
                  <a:lnTo>
                    <a:pt x="58641" y="2715"/>
                  </a:lnTo>
                  <a:cubicBezTo>
                    <a:pt x="58641" y="2238"/>
                    <a:pt x="58522" y="1876"/>
                    <a:pt x="58284" y="1631"/>
                  </a:cubicBezTo>
                  <a:cubicBezTo>
                    <a:pt x="58047" y="1385"/>
                    <a:pt x="57696" y="1262"/>
                    <a:pt x="57232" y="1262"/>
                  </a:cubicBezTo>
                  <a:close/>
                  <a:moveTo>
                    <a:pt x="28711" y="1262"/>
                  </a:moveTo>
                  <a:cubicBezTo>
                    <a:pt x="28495" y="1262"/>
                    <a:pt x="28273" y="1282"/>
                    <a:pt x="28045" y="1322"/>
                  </a:cubicBezTo>
                  <a:cubicBezTo>
                    <a:pt x="27816" y="1362"/>
                    <a:pt x="27581" y="1422"/>
                    <a:pt x="27338" y="1503"/>
                  </a:cubicBezTo>
                  <a:lnTo>
                    <a:pt x="27338" y="2027"/>
                  </a:lnTo>
                  <a:cubicBezTo>
                    <a:pt x="27540" y="1932"/>
                    <a:pt x="27750" y="1861"/>
                    <a:pt x="27969" y="1814"/>
                  </a:cubicBezTo>
                  <a:cubicBezTo>
                    <a:pt x="28187" y="1767"/>
                    <a:pt x="28412" y="1743"/>
                    <a:pt x="28642" y="1743"/>
                  </a:cubicBezTo>
                  <a:cubicBezTo>
                    <a:pt x="29005" y="1743"/>
                    <a:pt x="29287" y="1815"/>
                    <a:pt x="29487" y="1957"/>
                  </a:cubicBezTo>
                  <a:cubicBezTo>
                    <a:pt x="29688" y="2100"/>
                    <a:pt x="29788" y="2302"/>
                    <a:pt x="29788" y="2563"/>
                  </a:cubicBezTo>
                  <a:lnTo>
                    <a:pt x="29788" y="2619"/>
                  </a:lnTo>
                  <a:lnTo>
                    <a:pt x="28859" y="2619"/>
                  </a:lnTo>
                  <a:cubicBezTo>
                    <a:pt x="28256" y="2619"/>
                    <a:pt x="27803" y="2718"/>
                    <a:pt x="27499" y="2915"/>
                  </a:cubicBezTo>
                  <a:cubicBezTo>
                    <a:pt x="27195" y="3112"/>
                    <a:pt x="27043" y="3405"/>
                    <a:pt x="27043" y="3794"/>
                  </a:cubicBezTo>
                  <a:cubicBezTo>
                    <a:pt x="27043" y="4127"/>
                    <a:pt x="27165" y="4393"/>
                    <a:pt x="27409" y="4591"/>
                  </a:cubicBezTo>
                  <a:cubicBezTo>
                    <a:pt x="27652" y="4790"/>
                    <a:pt x="27981" y="4889"/>
                    <a:pt x="28394" y="4889"/>
                  </a:cubicBezTo>
                  <a:cubicBezTo>
                    <a:pt x="28721" y="4889"/>
                    <a:pt x="28997" y="4839"/>
                    <a:pt x="29222" y="4739"/>
                  </a:cubicBezTo>
                  <a:cubicBezTo>
                    <a:pt x="29448" y="4640"/>
                    <a:pt x="29637" y="4485"/>
                    <a:pt x="29788" y="4275"/>
                  </a:cubicBezTo>
                  <a:lnTo>
                    <a:pt x="29788" y="4799"/>
                  </a:lnTo>
                  <a:lnTo>
                    <a:pt x="30451" y="4799"/>
                  </a:lnTo>
                  <a:lnTo>
                    <a:pt x="30451" y="2829"/>
                  </a:lnTo>
                  <a:cubicBezTo>
                    <a:pt x="30451" y="2302"/>
                    <a:pt x="30307" y="1910"/>
                    <a:pt x="30019" y="1651"/>
                  </a:cubicBezTo>
                  <a:cubicBezTo>
                    <a:pt x="29730" y="1392"/>
                    <a:pt x="29294" y="1262"/>
                    <a:pt x="28711" y="1262"/>
                  </a:cubicBezTo>
                  <a:close/>
                  <a:moveTo>
                    <a:pt x="52438" y="1262"/>
                  </a:moveTo>
                  <a:cubicBezTo>
                    <a:pt x="51833" y="1262"/>
                    <a:pt x="51352" y="1428"/>
                    <a:pt x="50995" y="1760"/>
                  </a:cubicBezTo>
                  <a:cubicBezTo>
                    <a:pt x="50638" y="2092"/>
                    <a:pt x="50460" y="2541"/>
                    <a:pt x="50460" y="3106"/>
                  </a:cubicBezTo>
                  <a:cubicBezTo>
                    <a:pt x="50460" y="3653"/>
                    <a:pt x="50648" y="4087"/>
                    <a:pt x="51024" y="4408"/>
                  </a:cubicBezTo>
                  <a:cubicBezTo>
                    <a:pt x="51400" y="4728"/>
                    <a:pt x="51909" y="4889"/>
                    <a:pt x="52553" y="4889"/>
                  </a:cubicBezTo>
                  <a:cubicBezTo>
                    <a:pt x="52810" y="4889"/>
                    <a:pt x="53063" y="4866"/>
                    <a:pt x="53313" y="4821"/>
                  </a:cubicBezTo>
                  <a:cubicBezTo>
                    <a:pt x="53563" y="4776"/>
                    <a:pt x="53807" y="4710"/>
                    <a:pt x="54044" y="4624"/>
                  </a:cubicBezTo>
                  <a:lnTo>
                    <a:pt x="54044" y="4087"/>
                  </a:lnTo>
                  <a:cubicBezTo>
                    <a:pt x="53809" y="4194"/>
                    <a:pt x="53572" y="4274"/>
                    <a:pt x="53333" y="4328"/>
                  </a:cubicBezTo>
                  <a:cubicBezTo>
                    <a:pt x="53094" y="4381"/>
                    <a:pt x="52847" y="4408"/>
                    <a:pt x="52593" y="4408"/>
                  </a:cubicBezTo>
                  <a:cubicBezTo>
                    <a:pt x="52153" y="4408"/>
                    <a:pt x="51810" y="4305"/>
                    <a:pt x="51564" y="4101"/>
                  </a:cubicBezTo>
                  <a:cubicBezTo>
                    <a:pt x="51318" y="3896"/>
                    <a:pt x="51181" y="3599"/>
                    <a:pt x="51152" y="3208"/>
                  </a:cubicBezTo>
                  <a:lnTo>
                    <a:pt x="54199" y="3208"/>
                  </a:lnTo>
                  <a:lnTo>
                    <a:pt x="54199" y="2930"/>
                  </a:lnTo>
                  <a:cubicBezTo>
                    <a:pt x="54199" y="2416"/>
                    <a:pt x="54041" y="2010"/>
                    <a:pt x="53725" y="1711"/>
                  </a:cubicBezTo>
                  <a:cubicBezTo>
                    <a:pt x="53410" y="1412"/>
                    <a:pt x="52980" y="1262"/>
                    <a:pt x="52438" y="1262"/>
                  </a:cubicBezTo>
                  <a:close/>
                  <a:moveTo>
                    <a:pt x="37853" y="1262"/>
                  </a:moveTo>
                  <a:cubicBezTo>
                    <a:pt x="37358" y="1262"/>
                    <a:pt x="36960" y="1423"/>
                    <a:pt x="36657" y="1746"/>
                  </a:cubicBezTo>
                  <a:cubicBezTo>
                    <a:pt x="36354" y="2069"/>
                    <a:pt x="36203" y="2498"/>
                    <a:pt x="36203" y="3032"/>
                  </a:cubicBezTo>
                  <a:cubicBezTo>
                    <a:pt x="36203" y="3565"/>
                    <a:pt x="36354" y="3992"/>
                    <a:pt x="36657" y="4315"/>
                  </a:cubicBezTo>
                  <a:cubicBezTo>
                    <a:pt x="36960" y="4638"/>
                    <a:pt x="37358" y="4799"/>
                    <a:pt x="37853" y="4799"/>
                  </a:cubicBezTo>
                  <a:cubicBezTo>
                    <a:pt x="38151" y="4799"/>
                    <a:pt x="38406" y="4749"/>
                    <a:pt x="38620" y="4648"/>
                  </a:cubicBezTo>
                  <a:cubicBezTo>
                    <a:pt x="38834" y="4548"/>
                    <a:pt x="39009" y="4395"/>
                    <a:pt x="39146" y="4192"/>
                  </a:cubicBezTo>
                  <a:lnTo>
                    <a:pt x="39146" y="4472"/>
                  </a:lnTo>
                  <a:cubicBezTo>
                    <a:pt x="39146" y="4865"/>
                    <a:pt x="39038" y="5159"/>
                    <a:pt x="38822" y="5353"/>
                  </a:cubicBezTo>
                  <a:cubicBezTo>
                    <a:pt x="38606" y="5547"/>
                    <a:pt x="38280" y="5644"/>
                    <a:pt x="37846" y="5644"/>
                  </a:cubicBezTo>
                  <a:cubicBezTo>
                    <a:pt x="37649" y="5644"/>
                    <a:pt x="37455" y="5623"/>
                    <a:pt x="37266" y="5580"/>
                  </a:cubicBezTo>
                  <a:cubicBezTo>
                    <a:pt x="37076" y="5536"/>
                    <a:pt x="36884" y="5470"/>
                    <a:pt x="36689" y="5379"/>
                  </a:cubicBezTo>
                  <a:lnTo>
                    <a:pt x="36689" y="5931"/>
                  </a:lnTo>
                  <a:cubicBezTo>
                    <a:pt x="36884" y="5993"/>
                    <a:pt x="37084" y="6039"/>
                    <a:pt x="37291" y="6068"/>
                  </a:cubicBezTo>
                  <a:cubicBezTo>
                    <a:pt x="37497" y="6098"/>
                    <a:pt x="37717" y="6113"/>
                    <a:pt x="37950" y="6113"/>
                  </a:cubicBezTo>
                  <a:cubicBezTo>
                    <a:pt x="38579" y="6113"/>
                    <a:pt x="39046" y="5970"/>
                    <a:pt x="39351" y="5683"/>
                  </a:cubicBezTo>
                  <a:cubicBezTo>
                    <a:pt x="39656" y="5396"/>
                    <a:pt x="39809" y="4959"/>
                    <a:pt x="39809" y="4371"/>
                  </a:cubicBezTo>
                  <a:lnTo>
                    <a:pt x="39809" y="1345"/>
                  </a:lnTo>
                  <a:lnTo>
                    <a:pt x="39146" y="1345"/>
                  </a:lnTo>
                  <a:lnTo>
                    <a:pt x="39146" y="1870"/>
                  </a:lnTo>
                  <a:cubicBezTo>
                    <a:pt x="39009" y="1666"/>
                    <a:pt x="38834" y="1514"/>
                    <a:pt x="38620" y="1413"/>
                  </a:cubicBezTo>
                  <a:cubicBezTo>
                    <a:pt x="38406" y="1312"/>
                    <a:pt x="38151" y="1262"/>
                    <a:pt x="37853" y="1262"/>
                  </a:cubicBezTo>
                  <a:close/>
                </a:path>
              </a:pathLst>
            </a:custGeom>
            <a:solidFill>
              <a:srgbClr val="000000"/>
            </a:solidFill>
            <a:ln>
              <a:noFill/>
            </a:ln>
          </p:spPr>
          <p:txBody>
            <a:bodyPr lIns="91425" tIns="91425" rIns="91425" bIns="91425" anchor="ctr" anchorCtr="0">
              <a:noAutofit/>
            </a:bodyPr>
            <a:lstStyle/>
            <a:p>
              <a:endParaRPr/>
            </a:p>
          </p:txBody>
        </p:sp>
        <p:sp>
          <p:nvSpPr>
            <p:cNvPr id="164" name="Shape 164"/>
            <p:cNvSpPr/>
            <p:nvPr/>
          </p:nvSpPr>
          <p:spPr>
            <a:xfrm>
              <a:off x="585100" y="605400"/>
              <a:ext cx="2344950" cy="134650"/>
            </a:xfrm>
            <a:custGeom>
              <a:avLst/>
              <a:gdLst/>
              <a:ahLst/>
              <a:cxnLst/>
              <a:rect l="0" t="0" r="0" b="0"/>
              <a:pathLst>
                <a:path w="93798" h="5386" extrusionOk="0">
                  <a:moveTo>
                    <a:pt x="8987" y="0"/>
                  </a:moveTo>
                  <a:lnTo>
                    <a:pt x="8987" y="719"/>
                  </a:lnTo>
                  <a:lnTo>
                    <a:pt x="9650" y="719"/>
                  </a:lnTo>
                  <a:lnTo>
                    <a:pt x="9650" y="0"/>
                  </a:lnTo>
                  <a:close/>
                  <a:moveTo>
                    <a:pt x="54472" y="0"/>
                  </a:moveTo>
                  <a:lnTo>
                    <a:pt x="54472" y="719"/>
                  </a:lnTo>
                  <a:lnTo>
                    <a:pt x="55135" y="719"/>
                  </a:lnTo>
                  <a:lnTo>
                    <a:pt x="55135" y="0"/>
                  </a:lnTo>
                  <a:close/>
                  <a:moveTo>
                    <a:pt x="77562" y="0"/>
                  </a:moveTo>
                  <a:lnTo>
                    <a:pt x="77562" y="719"/>
                  </a:lnTo>
                  <a:lnTo>
                    <a:pt x="78225" y="719"/>
                  </a:lnTo>
                  <a:lnTo>
                    <a:pt x="78225" y="0"/>
                  </a:lnTo>
                  <a:close/>
                  <a:moveTo>
                    <a:pt x="17676" y="1743"/>
                  </a:moveTo>
                  <a:cubicBezTo>
                    <a:pt x="18002" y="1743"/>
                    <a:pt x="18265" y="1835"/>
                    <a:pt x="18463" y="2020"/>
                  </a:cubicBezTo>
                  <a:cubicBezTo>
                    <a:pt x="18661" y="2205"/>
                    <a:pt x="18762" y="2453"/>
                    <a:pt x="18767" y="2764"/>
                  </a:cubicBezTo>
                  <a:lnTo>
                    <a:pt x="16404" y="2767"/>
                  </a:lnTo>
                  <a:cubicBezTo>
                    <a:pt x="16438" y="2442"/>
                    <a:pt x="16566" y="2190"/>
                    <a:pt x="16788" y="2011"/>
                  </a:cubicBezTo>
                  <a:cubicBezTo>
                    <a:pt x="17010" y="1832"/>
                    <a:pt x="17306" y="1743"/>
                    <a:pt x="17676" y="1743"/>
                  </a:cubicBezTo>
                  <a:close/>
                  <a:moveTo>
                    <a:pt x="44779" y="1743"/>
                  </a:moveTo>
                  <a:cubicBezTo>
                    <a:pt x="45105" y="1743"/>
                    <a:pt x="45368" y="1835"/>
                    <a:pt x="45566" y="2020"/>
                  </a:cubicBezTo>
                  <a:cubicBezTo>
                    <a:pt x="45764" y="2205"/>
                    <a:pt x="45865" y="2453"/>
                    <a:pt x="45870" y="2764"/>
                  </a:cubicBezTo>
                  <a:lnTo>
                    <a:pt x="43507" y="2767"/>
                  </a:lnTo>
                  <a:cubicBezTo>
                    <a:pt x="43541" y="2442"/>
                    <a:pt x="43669" y="2190"/>
                    <a:pt x="43891" y="2011"/>
                  </a:cubicBezTo>
                  <a:cubicBezTo>
                    <a:pt x="44113" y="1832"/>
                    <a:pt x="44409" y="1743"/>
                    <a:pt x="44779" y="1743"/>
                  </a:cubicBezTo>
                  <a:close/>
                  <a:moveTo>
                    <a:pt x="63161" y="1743"/>
                  </a:moveTo>
                  <a:cubicBezTo>
                    <a:pt x="63487" y="1743"/>
                    <a:pt x="63750" y="1835"/>
                    <a:pt x="63948" y="2020"/>
                  </a:cubicBezTo>
                  <a:cubicBezTo>
                    <a:pt x="64146" y="2205"/>
                    <a:pt x="64247" y="2453"/>
                    <a:pt x="64252" y="2764"/>
                  </a:cubicBezTo>
                  <a:lnTo>
                    <a:pt x="61889" y="2767"/>
                  </a:lnTo>
                  <a:cubicBezTo>
                    <a:pt x="61923" y="2442"/>
                    <a:pt x="62051" y="2190"/>
                    <a:pt x="62273" y="2011"/>
                  </a:cubicBezTo>
                  <a:cubicBezTo>
                    <a:pt x="62495" y="1832"/>
                    <a:pt x="62791" y="1743"/>
                    <a:pt x="63161" y="1743"/>
                  </a:cubicBezTo>
                  <a:close/>
                  <a:moveTo>
                    <a:pt x="86251" y="1743"/>
                  </a:moveTo>
                  <a:cubicBezTo>
                    <a:pt x="86577" y="1743"/>
                    <a:pt x="86840" y="1835"/>
                    <a:pt x="87038" y="2020"/>
                  </a:cubicBezTo>
                  <a:cubicBezTo>
                    <a:pt x="87236" y="2205"/>
                    <a:pt x="87337" y="2453"/>
                    <a:pt x="87342" y="2764"/>
                  </a:cubicBezTo>
                  <a:lnTo>
                    <a:pt x="84979" y="2767"/>
                  </a:lnTo>
                  <a:cubicBezTo>
                    <a:pt x="85013" y="2442"/>
                    <a:pt x="85141" y="2190"/>
                    <a:pt x="85363" y="2011"/>
                  </a:cubicBezTo>
                  <a:cubicBezTo>
                    <a:pt x="85585" y="1832"/>
                    <a:pt x="85881" y="1743"/>
                    <a:pt x="86251" y="1743"/>
                  </a:cubicBezTo>
                  <a:close/>
                  <a:moveTo>
                    <a:pt x="32946" y="1743"/>
                  </a:moveTo>
                  <a:cubicBezTo>
                    <a:pt x="33299" y="1743"/>
                    <a:pt x="33578" y="1863"/>
                    <a:pt x="33785" y="2102"/>
                  </a:cubicBezTo>
                  <a:cubicBezTo>
                    <a:pt x="33991" y="2342"/>
                    <a:pt x="34095" y="2666"/>
                    <a:pt x="34095" y="3075"/>
                  </a:cubicBezTo>
                  <a:cubicBezTo>
                    <a:pt x="34095" y="3486"/>
                    <a:pt x="33991" y="3811"/>
                    <a:pt x="33785" y="4050"/>
                  </a:cubicBezTo>
                  <a:cubicBezTo>
                    <a:pt x="33578" y="4288"/>
                    <a:pt x="33299" y="4407"/>
                    <a:pt x="32946" y="4407"/>
                  </a:cubicBezTo>
                  <a:cubicBezTo>
                    <a:pt x="32588" y="4407"/>
                    <a:pt x="32306" y="4289"/>
                    <a:pt x="32101" y="4051"/>
                  </a:cubicBezTo>
                  <a:cubicBezTo>
                    <a:pt x="31895" y="3814"/>
                    <a:pt x="31793" y="3488"/>
                    <a:pt x="31793" y="3075"/>
                  </a:cubicBezTo>
                  <a:cubicBezTo>
                    <a:pt x="31793" y="2662"/>
                    <a:pt x="31896" y="2337"/>
                    <a:pt x="32103" y="2099"/>
                  </a:cubicBezTo>
                  <a:cubicBezTo>
                    <a:pt x="32309" y="1862"/>
                    <a:pt x="32590" y="1743"/>
                    <a:pt x="32946" y="1743"/>
                  </a:cubicBezTo>
                  <a:close/>
                  <a:moveTo>
                    <a:pt x="4619" y="1129"/>
                  </a:moveTo>
                  <a:lnTo>
                    <a:pt x="1" y="2563"/>
                  </a:lnTo>
                  <a:lnTo>
                    <a:pt x="1" y="3075"/>
                  </a:lnTo>
                  <a:lnTo>
                    <a:pt x="4619" y="4509"/>
                  </a:lnTo>
                  <a:lnTo>
                    <a:pt x="4619" y="3948"/>
                  </a:lnTo>
                  <a:lnTo>
                    <a:pt x="901" y="2822"/>
                  </a:lnTo>
                  <a:lnTo>
                    <a:pt x="4619" y="1690"/>
                  </a:lnTo>
                  <a:lnTo>
                    <a:pt x="4619" y="1129"/>
                  </a:lnTo>
                  <a:close/>
                  <a:moveTo>
                    <a:pt x="20605" y="1129"/>
                  </a:moveTo>
                  <a:lnTo>
                    <a:pt x="20605" y="1690"/>
                  </a:lnTo>
                  <a:lnTo>
                    <a:pt x="24315" y="2822"/>
                  </a:lnTo>
                  <a:lnTo>
                    <a:pt x="20605" y="3948"/>
                  </a:lnTo>
                  <a:lnTo>
                    <a:pt x="20605" y="4509"/>
                  </a:lnTo>
                  <a:lnTo>
                    <a:pt x="25223" y="3075"/>
                  </a:lnTo>
                  <a:lnTo>
                    <a:pt x="25223" y="2563"/>
                  </a:lnTo>
                  <a:lnTo>
                    <a:pt x="20605" y="1129"/>
                  </a:lnTo>
                  <a:close/>
                  <a:moveTo>
                    <a:pt x="70708" y="1129"/>
                  </a:moveTo>
                  <a:lnTo>
                    <a:pt x="66090" y="2563"/>
                  </a:lnTo>
                  <a:lnTo>
                    <a:pt x="66090" y="3075"/>
                  </a:lnTo>
                  <a:lnTo>
                    <a:pt x="70708" y="4509"/>
                  </a:lnTo>
                  <a:lnTo>
                    <a:pt x="70708" y="3948"/>
                  </a:lnTo>
                  <a:lnTo>
                    <a:pt x="66990" y="2822"/>
                  </a:lnTo>
                  <a:lnTo>
                    <a:pt x="70708" y="1690"/>
                  </a:lnTo>
                  <a:lnTo>
                    <a:pt x="70708" y="1129"/>
                  </a:lnTo>
                  <a:close/>
                  <a:moveTo>
                    <a:pt x="89180" y="1129"/>
                  </a:moveTo>
                  <a:lnTo>
                    <a:pt x="89180" y="1690"/>
                  </a:lnTo>
                  <a:lnTo>
                    <a:pt x="92890" y="2822"/>
                  </a:lnTo>
                  <a:lnTo>
                    <a:pt x="89180" y="3948"/>
                  </a:lnTo>
                  <a:lnTo>
                    <a:pt x="89180" y="4509"/>
                  </a:lnTo>
                  <a:lnTo>
                    <a:pt x="93798" y="3075"/>
                  </a:lnTo>
                  <a:lnTo>
                    <a:pt x="93798" y="2563"/>
                  </a:lnTo>
                  <a:lnTo>
                    <a:pt x="89180" y="1129"/>
                  </a:lnTo>
                  <a:close/>
                  <a:moveTo>
                    <a:pt x="6084" y="364"/>
                  </a:moveTo>
                  <a:lnTo>
                    <a:pt x="6084" y="1345"/>
                  </a:lnTo>
                  <a:lnTo>
                    <a:pt x="5598" y="1345"/>
                  </a:lnTo>
                  <a:lnTo>
                    <a:pt x="5598" y="1786"/>
                  </a:lnTo>
                  <a:lnTo>
                    <a:pt x="6084" y="1786"/>
                  </a:lnTo>
                  <a:lnTo>
                    <a:pt x="6084" y="3661"/>
                  </a:lnTo>
                  <a:cubicBezTo>
                    <a:pt x="6084" y="4093"/>
                    <a:pt x="6182" y="4390"/>
                    <a:pt x="6376" y="4554"/>
                  </a:cubicBezTo>
                  <a:cubicBezTo>
                    <a:pt x="6571" y="4717"/>
                    <a:pt x="6924" y="4799"/>
                    <a:pt x="7435" y="4799"/>
                  </a:cubicBezTo>
                  <a:lnTo>
                    <a:pt x="8116" y="4799"/>
                  </a:lnTo>
                  <a:lnTo>
                    <a:pt x="8116" y="4324"/>
                  </a:lnTo>
                  <a:lnTo>
                    <a:pt x="7435" y="4324"/>
                  </a:lnTo>
                  <a:cubicBezTo>
                    <a:pt x="7159" y="4324"/>
                    <a:pt x="6976" y="4284"/>
                    <a:pt x="6886" y="4204"/>
                  </a:cubicBezTo>
                  <a:cubicBezTo>
                    <a:pt x="6796" y="4124"/>
                    <a:pt x="6751" y="3943"/>
                    <a:pt x="6751" y="3661"/>
                  </a:cubicBezTo>
                  <a:lnTo>
                    <a:pt x="6751" y="1786"/>
                  </a:lnTo>
                  <a:lnTo>
                    <a:pt x="8116" y="1786"/>
                  </a:lnTo>
                  <a:lnTo>
                    <a:pt x="8116" y="1345"/>
                  </a:lnTo>
                  <a:lnTo>
                    <a:pt x="6751" y="1345"/>
                  </a:lnTo>
                  <a:lnTo>
                    <a:pt x="6751" y="364"/>
                  </a:lnTo>
                  <a:close/>
                  <a:moveTo>
                    <a:pt x="8987" y="1345"/>
                  </a:moveTo>
                  <a:lnTo>
                    <a:pt x="8987" y="4799"/>
                  </a:lnTo>
                  <a:lnTo>
                    <a:pt x="9650" y="4799"/>
                  </a:lnTo>
                  <a:lnTo>
                    <a:pt x="9650" y="1345"/>
                  </a:lnTo>
                  <a:close/>
                  <a:moveTo>
                    <a:pt x="11026" y="364"/>
                  </a:moveTo>
                  <a:lnTo>
                    <a:pt x="11026" y="1345"/>
                  </a:lnTo>
                  <a:lnTo>
                    <a:pt x="10540" y="1345"/>
                  </a:lnTo>
                  <a:lnTo>
                    <a:pt x="10540" y="1786"/>
                  </a:lnTo>
                  <a:lnTo>
                    <a:pt x="11026" y="1786"/>
                  </a:lnTo>
                  <a:lnTo>
                    <a:pt x="11026" y="3661"/>
                  </a:lnTo>
                  <a:cubicBezTo>
                    <a:pt x="11026" y="4093"/>
                    <a:pt x="11124" y="4390"/>
                    <a:pt x="11318" y="4554"/>
                  </a:cubicBezTo>
                  <a:cubicBezTo>
                    <a:pt x="11513" y="4717"/>
                    <a:pt x="11866" y="4799"/>
                    <a:pt x="12377" y="4799"/>
                  </a:cubicBezTo>
                  <a:lnTo>
                    <a:pt x="13058" y="4799"/>
                  </a:lnTo>
                  <a:lnTo>
                    <a:pt x="13058" y="4324"/>
                  </a:lnTo>
                  <a:lnTo>
                    <a:pt x="12377" y="4324"/>
                  </a:lnTo>
                  <a:cubicBezTo>
                    <a:pt x="12101" y="4324"/>
                    <a:pt x="11918" y="4284"/>
                    <a:pt x="11828" y="4204"/>
                  </a:cubicBezTo>
                  <a:cubicBezTo>
                    <a:pt x="11738" y="4124"/>
                    <a:pt x="11693" y="3943"/>
                    <a:pt x="11693" y="3661"/>
                  </a:cubicBezTo>
                  <a:lnTo>
                    <a:pt x="11693" y="1786"/>
                  </a:lnTo>
                  <a:lnTo>
                    <a:pt x="13058" y="1786"/>
                  </a:lnTo>
                  <a:lnTo>
                    <a:pt x="13058" y="1345"/>
                  </a:lnTo>
                  <a:lnTo>
                    <a:pt x="11693" y="1345"/>
                  </a:lnTo>
                  <a:lnTo>
                    <a:pt x="11693" y="364"/>
                  </a:lnTo>
                  <a:close/>
                  <a:moveTo>
                    <a:pt x="13929" y="0"/>
                  </a:moveTo>
                  <a:lnTo>
                    <a:pt x="13929" y="4799"/>
                  </a:lnTo>
                  <a:lnTo>
                    <a:pt x="14592" y="4799"/>
                  </a:lnTo>
                  <a:lnTo>
                    <a:pt x="14592" y="0"/>
                  </a:lnTo>
                  <a:close/>
                  <a:moveTo>
                    <a:pt x="37833" y="1262"/>
                  </a:moveTo>
                  <a:cubicBezTo>
                    <a:pt x="37543" y="1262"/>
                    <a:pt x="37292" y="1312"/>
                    <a:pt x="37080" y="1413"/>
                  </a:cubicBezTo>
                  <a:cubicBezTo>
                    <a:pt x="36869" y="1514"/>
                    <a:pt x="36688" y="1670"/>
                    <a:pt x="36536" y="1882"/>
                  </a:cubicBezTo>
                  <a:lnTo>
                    <a:pt x="36536" y="1345"/>
                  </a:lnTo>
                  <a:lnTo>
                    <a:pt x="35870" y="1345"/>
                  </a:lnTo>
                  <a:lnTo>
                    <a:pt x="35870" y="4799"/>
                  </a:lnTo>
                  <a:lnTo>
                    <a:pt x="36536" y="4799"/>
                  </a:lnTo>
                  <a:lnTo>
                    <a:pt x="36536" y="2847"/>
                  </a:lnTo>
                  <a:cubicBezTo>
                    <a:pt x="36536" y="2512"/>
                    <a:pt x="36636" y="2246"/>
                    <a:pt x="36835" y="2050"/>
                  </a:cubicBezTo>
                  <a:cubicBezTo>
                    <a:pt x="37035" y="1853"/>
                    <a:pt x="37304" y="1755"/>
                    <a:pt x="37642" y="1755"/>
                  </a:cubicBezTo>
                  <a:cubicBezTo>
                    <a:pt x="37928" y="1755"/>
                    <a:pt x="38139" y="1835"/>
                    <a:pt x="38276" y="1994"/>
                  </a:cubicBezTo>
                  <a:cubicBezTo>
                    <a:pt x="38413" y="2154"/>
                    <a:pt x="38482" y="2400"/>
                    <a:pt x="38482" y="2733"/>
                  </a:cubicBezTo>
                  <a:lnTo>
                    <a:pt x="38482" y="4799"/>
                  </a:lnTo>
                  <a:lnTo>
                    <a:pt x="39148" y="4799"/>
                  </a:lnTo>
                  <a:lnTo>
                    <a:pt x="39148" y="2847"/>
                  </a:lnTo>
                  <a:cubicBezTo>
                    <a:pt x="39148" y="2510"/>
                    <a:pt x="39248" y="2244"/>
                    <a:pt x="39447" y="2048"/>
                  </a:cubicBezTo>
                  <a:cubicBezTo>
                    <a:pt x="39646" y="1853"/>
                    <a:pt x="39918" y="1755"/>
                    <a:pt x="40261" y="1755"/>
                  </a:cubicBezTo>
                  <a:cubicBezTo>
                    <a:pt x="40542" y="1755"/>
                    <a:pt x="40751" y="1835"/>
                    <a:pt x="40888" y="1996"/>
                  </a:cubicBezTo>
                  <a:cubicBezTo>
                    <a:pt x="41025" y="2156"/>
                    <a:pt x="41093" y="2402"/>
                    <a:pt x="41093" y="2733"/>
                  </a:cubicBezTo>
                  <a:lnTo>
                    <a:pt x="41093" y="4799"/>
                  </a:lnTo>
                  <a:lnTo>
                    <a:pt x="41760" y="4799"/>
                  </a:lnTo>
                  <a:lnTo>
                    <a:pt x="41760" y="2714"/>
                  </a:lnTo>
                  <a:cubicBezTo>
                    <a:pt x="41760" y="2250"/>
                    <a:pt x="41645" y="1891"/>
                    <a:pt x="41417" y="1640"/>
                  </a:cubicBezTo>
                  <a:cubicBezTo>
                    <a:pt x="41189" y="1388"/>
                    <a:pt x="40865" y="1262"/>
                    <a:pt x="40445" y="1262"/>
                  </a:cubicBezTo>
                  <a:cubicBezTo>
                    <a:pt x="40133" y="1262"/>
                    <a:pt x="39861" y="1322"/>
                    <a:pt x="39631" y="1444"/>
                  </a:cubicBezTo>
                  <a:cubicBezTo>
                    <a:pt x="39400" y="1565"/>
                    <a:pt x="39202" y="1753"/>
                    <a:pt x="39036" y="2008"/>
                  </a:cubicBezTo>
                  <a:cubicBezTo>
                    <a:pt x="38938" y="1765"/>
                    <a:pt x="38786" y="1580"/>
                    <a:pt x="38581" y="1453"/>
                  </a:cubicBezTo>
                  <a:cubicBezTo>
                    <a:pt x="38375" y="1326"/>
                    <a:pt x="38126" y="1262"/>
                    <a:pt x="37833" y="1262"/>
                  </a:cubicBezTo>
                  <a:close/>
                  <a:moveTo>
                    <a:pt x="49249" y="195"/>
                  </a:moveTo>
                  <a:lnTo>
                    <a:pt x="49249" y="719"/>
                  </a:lnTo>
                  <a:lnTo>
                    <a:pt x="51158" y="719"/>
                  </a:lnTo>
                  <a:lnTo>
                    <a:pt x="51158" y="4799"/>
                  </a:lnTo>
                  <a:lnTo>
                    <a:pt x="51890" y="4799"/>
                  </a:lnTo>
                  <a:lnTo>
                    <a:pt x="51890" y="719"/>
                  </a:lnTo>
                  <a:lnTo>
                    <a:pt x="53799" y="719"/>
                  </a:lnTo>
                  <a:lnTo>
                    <a:pt x="53799" y="195"/>
                  </a:lnTo>
                  <a:close/>
                  <a:moveTo>
                    <a:pt x="54472" y="1345"/>
                  </a:moveTo>
                  <a:lnTo>
                    <a:pt x="54472" y="4799"/>
                  </a:lnTo>
                  <a:lnTo>
                    <a:pt x="55135" y="4799"/>
                  </a:lnTo>
                  <a:lnTo>
                    <a:pt x="55135" y="1345"/>
                  </a:lnTo>
                  <a:close/>
                  <a:moveTo>
                    <a:pt x="56511" y="364"/>
                  </a:moveTo>
                  <a:lnTo>
                    <a:pt x="56511" y="1345"/>
                  </a:lnTo>
                  <a:lnTo>
                    <a:pt x="56025" y="1345"/>
                  </a:lnTo>
                  <a:lnTo>
                    <a:pt x="56025" y="1786"/>
                  </a:lnTo>
                  <a:lnTo>
                    <a:pt x="56511" y="1786"/>
                  </a:lnTo>
                  <a:lnTo>
                    <a:pt x="56511" y="3661"/>
                  </a:lnTo>
                  <a:cubicBezTo>
                    <a:pt x="56511" y="4093"/>
                    <a:pt x="56609" y="4390"/>
                    <a:pt x="56803" y="4554"/>
                  </a:cubicBezTo>
                  <a:cubicBezTo>
                    <a:pt x="56998" y="4717"/>
                    <a:pt x="57351" y="4799"/>
                    <a:pt x="57862" y="4799"/>
                  </a:cubicBezTo>
                  <a:lnTo>
                    <a:pt x="58543" y="4799"/>
                  </a:lnTo>
                  <a:lnTo>
                    <a:pt x="58543" y="4324"/>
                  </a:lnTo>
                  <a:lnTo>
                    <a:pt x="57862" y="4324"/>
                  </a:lnTo>
                  <a:cubicBezTo>
                    <a:pt x="57586" y="4324"/>
                    <a:pt x="57403" y="4284"/>
                    <a:pt x="57313" y="4204"/>
                  </a:cubicBezTo>
                  <a:cubicBezTo>
                    <a:pt x="57223" y="4124"/>
                    <a:pt x="57178" y="3943"/>
                    <a:pt x="57178" y="3661"/>
                  </a:cubicBezTo>
                  <a:lnTo>
                    <a:pt x="57178" y="1786"/>
                  </a:lnTo>
                  <a:lnTo>
                    <a:pt x="58543" y="1786"/>
                  </a:lnTo>
                  <a:lnTo>
                    <a:pt x="58543" y="1345"/>
                  </a:lnTo>
                  <a:lnTo>
                    <a:pt x="57178" y="1345"/>
                  </a:lnTo>
                  <a:lnTo>
                    <a:pt x="57178" y="364"/>
                  </a:lnTo>
                  <a:close/>
                  <a:moveTo>
                    <a:pt x="59414" y="0"/>
                  </a:moveTo>
                  <a:lnTo>
                    <a:pt x="59414" y="4799"/>
                  </a:lnTo>
                  <a:lnTo>
                    <a:pt x="60077" y="4799"/>
                  </a:lnTo>
                  <a:lnTo>
                    <a:pt x="60077" y="0"/>
                  </a:lnTo>
                  <a:close/>
                  <a:moveTo>
                    <a:pt x="74659" y="364"/>
                  </a:moveTo>
                  <a:lnTo>
                    <a:pt x="74659" y="1345"/>
                  </a:lnTo>
                  <a:lnTo>
                    <a:pt x="74173" y="1345"/>
                  </a:lnTo>
                  <a:lnTo>
                    <a:pt x="74173" y="1786"/>
                  </a:lnTo>
                  <a:lnTo>
                    <a:pt x="74659" y="1786"/>
                  </a:lnTo>
                  <a:lnTo>
                    <a:pt x="74659" y="3661"/>
                  </a:lnTo>
                  <a:cubicBezTo>
                    <a:pt x="74659" y="4093"/>
                    <a:pt x="74757" y="4390"/>
                    <a:pt x="74951" y="4554"/>
                  </a:cubicBezTo>
                  <a:cubicBezTo>
                    <a:pt x="75146" y="4717"/>
                    <a:pt x="75499" y="4799"/>
                    <a:pt x="76010" y="4799"/>
                  </a:cubicBezTo>
                  <a:lnTo>
                    <a:pt x="76691" y="4799"/>
                  </a:lnTo>
                  <a:lnTo>
                    <a:pt x="76691" y="4324"/>
                  </a:lnTo>
                  <a:lnTo>
                    <a:pt x="76010" y="4324"/>
                  </a:lnTo>
                  <a:cubicBezTo>
                    <a:pt x="75734" y="4324"/>
                    <a:pt x="75551" y="4284"/>
                    <a:pt x="75461" y="4204"/>
                  </a:cubicBezTo>
                  <a:cubicBezTo>
                    <a:pt x="75371" y="4124"/>
                    <a:pt x="75326" y="3943"/>
                    <a:pt x="75326" y="3661"/>
                  </a:cubicBezTo>
                  <a:lnTo>
                    <a:pt x="75326" y="1786"/>
                  </a:lnTo>
                  <a:lnTo>
                    <a:pt x="76691" y="1786"/>
                  </a:lnTo>
                  <a:lnTo>
                    <a:pt x="76691" y="1345"/>
                  </a:lnTo>
                  <a:lnTo>
                    <a:pt x="75326" y="1345"/>
                  </a:lnTo>
                  <a:lnTo>
                    <a:pt x="75326" y="364"/>
                  </a:lnTo>
                  <a:close/>
                  <a:moveTo>
                    <a:pt x="77562" y="1345"/>
                  </a:moveTo>
                  <a:lnTo>
                    <a:pt x="77562" y="4799"/>
                  </a:lnTo>
                  <a:lnTo>
                    <a:pt x="78225" y="4799"/>
                  </a:lnTo>
                  <a:lnTo>
                    <a:pt x="78225" y="1345"/>
                  </a:lnTo>
                  <a:close/>
                  <a:moveTo>
                    <a:pt x="79601" y="364"/>
                  </a:moveTo>
                  <a:lnTo>
                    <a:pt x="79601" y="1345"/>
                  </a:lnTo>
                  <a:lnTo>
                    <a:pt x="79115" y="1345"/>
                  </a:lnTo>
                  <a:lnTo>
                    <a:pt x="79115" y="1786"/>
                  </a:lnTo>
                  <a:lnTo>
                    <a:pt x="79601" y="1786"/>
                  </a:lnTo>
                  <a:lnTo>
                    <a:pt x="79601" y="3661"/>
                  </a:lnTo>
                  <a:cubicBezTo>
                    <a:pt x="79601" y="4093"/>
                    <a:pt x="79699" y="4390"/>
                    <a:pt x="79893" y="4554"/>
                  </a:cubicBezTo>
                  <a:cubicBezTo>
                    <a:pt x="80088" y="4717"/>
                    <a:pt x="80441" y="4799"/>
                    <a:pt x="80952" y="4799"/>
                  </a:cubicBezTo>
                  <a:lnTo>
                    <a:pt x="81633" y="4799"/>
                  </a:lnTo>
                  <a:lnTo>
                    <a:pt x="81633" y="4324"/>
                  </a:lnTo>
                  <a:lnTo>
                    <a:pt x="80952" y="4324"/>
                  </a:lnTo>
                  <a:cubicBezTo>
                    <a:pt x="80676" y="4324"/>
                    <a:pt x="80493" y="4284"/>
                    <a:pt x="80403" y="4204"/>
                  </a:cubicBezTo>
                  <a:cubicBezTo>
                    <a:pt x="80313" y="4124"/>
                    <a:pt x="80268" y="3943"/>
                    <a:pt x="80268" y="3661"/>
                  </a:cubicBezTo>
                  <a:lnTo>
                    <a:pt x="80268" y="1786"/>
                  </a:lnTo>
                  <a:lnTo>
                    <a:pt x="81633" y="1786"/>
                  </a:lnTo>
                  <a:lnTo>
                    <a:pt x="81633" y="1345"/>
                  </a:lnTo>
                  <a:lnTo>
                    <a:pt x="80268" y="1345"/>
                  </a:lnTo>
                  <a:lnTo>
                    <a:pt x="80268" y="364"/>
                  </a:lnTo>
                  <a:close/>
                  <a:moveTo>
                    <a:pt x="82504" y="0"/>
                  </a:moveTo>
                  <a:lnTo>
                    <a:pt x="82504" y="4799"/>
                  </a:lnTo>
                  <a:lnTo>
                    <a:pt x="83167" y="4799"/>
                  </a:lnTo>
                  <a:lnTo>
                    <a:pt x="83167" y="0"/>
                  </a:lnTo>
                  <a:close/>
                  <a:moveTo>
                    <a:pt x="17669" y="1262"/>
                  </a:moveTo>
                  <a:cubicBezTo>
                    <a:pt x="17063" y="1262"/>
                    <a:pt x="16583" y="1428"/>
                    <a:pt x="16226" y="1760"/>
                  </a:cubicBezTo>
                  <a:cubicBezTo>
                    <a:pt x="15869" y="2092"/>
                    <a:pt x="15691" y="2541"/>
                    <a:pt x="15691" y="3106"/>
                  </a:cubicBezTo>
                  <a:cubicBezTo>
                    <a:pt x="15691" y="3653"/>
                    <a:pt x="15879" y="4087"/>
                    <a:pt x="16255" y="4407"/>
                  </a:cubicBezTo>
                  <a:cubicBezTo>
                    <a:pt x="16631" y="4728"/>
                    <a:pt x="17140" y="4889"/>
                    <a:pt x="17784" y="4889"/>
                  </a:cubicBezTo>
                  <a:cubicBezTo>
                    <a:pt x="18041" y="4889"/>
                    <a:pt x="18294" y="4866"/>
                    <a:pt x="18544" y="4821"/>
                  </a:cubicBezTo>
                  <a:cubicBezTo>
                    <a:pt x="18794" y="4775"/>
                    <a:pt x="19037" y="4710"/>
                    <a:pt x="19275" y="4623"/>
                  </a:cubicBezTo>
                  <a:lnTo>
                    <a:pt x="19275" y="4087"/>
                  </a:lnTo>
                  <a:cubicBezTo>
                    <a:pt x="19040" y="4194"/>
                    <a:pt x="18803" y="4274"/>
                    <a:pt x="18564" y="4327"/>
                  </a:cubicBezTo>
                  <a:cubicBezTo>
                    <a:pt x="18325" y="4381"/>
                    <a:pt x="18078" y="4407"/>
                    <a:pt x="17823" y="4407"/>
                  </a:cubicBezTo>
                  <a:cubicBezTo>
                    <a:pt x="17384" y="4407"/>
                    <a:pt x="17041" y="4305"/>
                    <a:pt x="16795" y="4101"/>
                  </a:cubicBezTo>
                  <a:cubicBezTo>
                    <a:pt x="16549" y="3896"/>
                    <a:pt x="16411" y="3598"/>
                    <a:pt x="16383" y="3208"/>
                  </a:cubicBezTo>
                  <a:lnTo>
                    <a:pt x="19430" y="3208"/>
                  </a:lnTo>
                  <a:lnTo>
                    <a:pt x="19430" y="2930"/>
                  </a:lnTo>
                  <a:cubicBezTo>
                    <a:pt x="19430" y="2416"/>
                    <a:pt x="19272" y="2010"/>
                    <a:pt x="18956" y="1710"/>
                  </a:cubicBezTo>
                  <a:cubicBezTo>
                    <a:pt x="18641" y="1411"/>
                    <a:pt x="18211" y="1262"/>
                    <a:pt x="17669" y="1262"/>
                  </a:cubicBezTo>
                  <a:close/>
                  <a:moveTo>
                    <a:pt x="28378" y="111"/>
                  </a:moveTo>
                  <a:cubicBezTo>
                    <a:pt x="27789" y="111"/>
                    <a:pt x="27328" y="229"/>
                    <a:pt x="26993" y="463"/>
                  </a:cubicBezTo>
                  <a:cubicBezTo>
                    <a:pt x="26658" y="697"/>
                    <a:pt x="26490" y="1018"/>
                    <a:pt x="26490" y="1425"/>
                  </a:cubicBezTo>
                  <a:cubicBezTo>
                    <a:pt x="26490" y="1777"/>
                    <a:pt x="26612" y="2051"/>
                    <a:pt x="26854" y="2249"/>
                  </a:cubicBezTo>
                  <a:cubicBezTo>
                    <a:pt x="27097" y="2446"/>
                    <a:pt x="27489" y="2591"/>
                    <a:pt x="28032" y="2683"/>
                  </a:cubicBezTo>
                  <a:lnTo>
                    <a:pt x="28475" y="2758"/>
                  </a:lnTo>
                  <a:cubicBezTo>
                    <a:pt x="28845" y="2821"/>
                    <a:pt x="29111" y="2917"/>
                    <a:pt x="29273" y="3044"/>
                  </a:cubicBezTo>
                  <a:cubicBezTo>
                    <a:pt x="29435" y="3172"/>
                    <a:pt x="29516" y="3349"/>
                    <a:pt x="29516" y="3575"/>
                  </a:cubicBezTo>
                  <a:cubicBezTo>
                    <a:pt x="29516" y="3834"/>
                    <a:pt x="29403" y="4033"/>
                    <a:pt x="29177" y="4173"/>
                  </a:cubicBezTo>
                  <a:cubicBezTo>
                    <a:pt x="28952" y="4313"/>
                    <a:pt x="28631" y="4383"/>
                    <a:pt x="28216" y="4383"/>
                  </a:cubicBezTo>
                  <a:cubicBezTo>
                    <a:pt x="27942" y="4383"/>
                    <a:pt x="27663" y="4347"/>
                    <a:pt x="27380" y="4275"/>
                  </a:cubicBezTo>
                  <a:cubicBezTo>
                    <a:pt x="27097" y="4203"/>
                    <a:pt x="26807" y="4096"/>
                    <a:pt x="26512" y="3954"/>
                  </a:cubicBezTo>
                  <a:lnTo>
                    <a:pt x="26512" y="4596"/>
                  </a:lnTo>
                  <a:cubicBezTo>
                    <a:pt x="26819" y="4692"/>
                    <a:pt x="27116" y="4765"/>
                    <a:pt x="27403" y="4815"/>
                  </a:cubicBezTo>
                  <a:cubicBezTo>
                    <a:pt x="27690" y="4864"/>
                    <a:pt x="27961" y="4889"/>
                    <a:pt x="28216" y="4889"/>
                  </a:cubicBezTo>
                  <a:cubicBezTo>
                    <a:pt x="28891" y="4889"/>
                    <a:pt x="29403" y="4773"/>
                    <a:pt x="29752" y="4543"/>
                  </a:cubicBezTo>
                  <a:cubicBezTo>
                    <a:pt x="30101" y="4313"/>
                    <a:pt x="30276" y="3975"/>
                    <a:pt x="30276" y="3528"/>
                  </a:cubicBezTo>
                  <a:cubicBezTo>
                    <a:pt x="30276" y="3154"/>
                    <a:pt x="30147" y="2856"/>
                    <a:pt x="29889" y="2633"/>
                  </a:cubicBezTo>
                  <a:cubicBezTo>
                    <a:pt x="29631" y="2410"/>
                    <a:pt x="29230" y="2254"/>
                    <a:pt x="28688" y="2165"/>
                  </a:cubicBezTo>
                  <a:lnTo>
                    <a:pt x="28248" y="2088"/>
                  </a:lnTo>
                  <a:cubicBezTo>
                    <a:pt x="27849" y="2025"/>
                    <a:pt x="27579" y="1941"/>
                    <a:pt x="27436" y="1837"/>
                  </a:cubicBezTo>
                  <a:cubicBezTo>
                    <a:pt x="27293" y="1733"/>
                    <a:pt x="27221" y="1579"/>
                    <a:pt x="27221" y="1376"/>
                  </a:cubicBezTo>
                  <a:cubicBezTo>
                    <a:pt x="27221" y="1133"/>
                    <a:pt x="27329" y="946"/>
                    <a:pt x="27544" y="815"/>
                  </a:cubicBezTo>
                  <a:cubicBezTo>
                    <a:pt x="27759" y="683"/>
                    <a:pt x="28064" y="617"/>
                    <a:pt x="28461" y="617"/>
                  </a:cubicBezTo>
                  <a:cubicBezTo>
                    <a:pt x="28689" y="617"/>
                    <a:pt x="28925" y="645"/>
                    <a:pt x="29170" y="700"/>
                  </a:cubicBezTo>
                  <a:cubicBezTo>
                    <a:pt x="29415" y="756"/>
                    <a:pt x="29676" y="840"/>
                    <a:pt x="29952" y="953"/>
                  </a:cubicBezTo>
                  <a:lnTo>
                    <a:pt x="29952" y="346"/>
                  </a:lnTo>
                  <a:cubicBezTo>
                    <a:pt x="29678" y="268"/>
                    <a:pt x="29410" y="209"/>
                    <a:pt x="29149" y="170"/>
                  </a:cubicBezTo>
                  <a:cubicBezTo>
                    <a:pt x="28887" y="131"/>
                    <a:pt x="28630" y="111"/>
                    <a:pt x="28378" y="111"/>
                  </a:cubicBezTo>
                  <a:close/>
                  <a:moveTo>
                    <a:pt x="32946" y="1262"/>
                  </a:moveTo>
                  <a:cubicBezTo>
                    <a:pt x="32367" y="1262"/>
                    <a:pt x="31914" y="1422"/>
                    <a:pt x="31586" y="1743"/>
                  </a:cubicBezTo>
                  <a:cubicBezTo>
                    <a:pt x="31258" y="2064"/>
                    <a:pt x="31094" y="2508"/>
                    <a:pt x="31094" y="3075"/>
                  </a:cubicBezTo>
                  <a:cubicBezTo>
                    <a:pt x="31094" y="3641"/>
                    <a:pt x="31258" y="4084"/>
                    <a:pt x="31586" y="4406"/>
                  </a:cubicBezTo>
                  <a:cubicBezTo>
                    <a:pt x="31914" y="4728"/>
                    <a:pt x="32367" y="4889"/>
                    <a:pt x="32946" y="4889"/>
                  </a:cubicBezTo>
                  <a:cubicBezTo>
                    <a:pt x="33522" y="4889"/>
                    <a:pt x="33975" y="4728"/>
                    <a:pt x="34304" y="4406"/>
                  </a:cubicBezTo>
                  <a:cubicBezTo>
                    <a:pt x="34633" y="4084"/>
                    <a:pt x="34797" y="3641"/>
                    <a:pt x="34797" y="3075"/>
                  </a:cubicBezTo>
                  <a:cubicBezTo>
                    <a:pt x="34797" y="2508"/>
                    <a:pt x="34633" y="2064"/>
                    <a:pt x="34304" y="1743"/>
                  </a:cubicBezTo>
                  <a:cubicBezTo>
                    <a:pt x="33975" y="1422"/>
                    <a:pt x="33522" y="1262"/>
                    <a:pt x="32946" y="1262"/>
                  </a:cubicBezTo>
                  <a:close/>
                  <a:moveTo>
                    <a:pt x="44772" y="1262"/>
                  </a:moveTo>
                  <a:cubicBezTo>
                    <a:pt x="44166" y="1262"/>
                    <a:pt x="43686" y="1428"/>
                    <a:pt x="43329" y="1760"/>
                  </a:cubicBezTo>
                  <a:cubicBezTo>
                    <a:pt x="42972" y="2092"/>
                    <a:pt x="42794" y="2541"/>
                    <a:pt x="42794" y="3106"/>
                  </a:cubicBezTo>
                  <a:cubicBezTo>
                    <a:pt x="42794" y="3653"/>
                    <a:pt x="42982" y="4087"/>
                    <a:pt x="43358" y="4407"/>
                  </a:cubicBezTo>
                  <a:cubicBezTo>
                    <a:pt x="43734" y="4728"/>
                    <a:pt x="44243" y="4889"/>
                    <a:pt x="44887" y="4889"/>
                  </a:cubicBezTo>
                  <a:cubicBezTo>
                    <a:pt x="45144" y="4889"/>
                    <a:pt x="45397" y="4866"/>
                    <a:pt x="45647" y="4821"/>
                  </a:cubicBezTo>
                  <a:cubicBezTo>
                    <a:pt x="45897" y="4775"/>
                    <a:pt x="46140" y="4710"/>
                    <a:pt x="46378" y="4623"/>
                  </a:cubicBezTo>
                  <a:lnTo>
                    <a:pt x="46378" y="4087"/>
                  </a:lnTo>
                  <a:cubicBezTo>
                    <a:pt x="46143" y="4194"/>
                    <a:pt x="45906" y="4274"/>
                    <a:pt x="45667" y="4327"/>
                  </a:cubicBezTo>
                  <a:cubicBezTo>
                    <a:pt x="45428" y="4381"/>
                    <a:pt x="45181" y="4407"/>
                    <a:pt x="44926" y="4407"/>
                  </a:cubicBezTo>
                  <a:cubicBezTo>
                    <a:pt x="44487" y="4407"/>
                    <a:pt x="44144" y="4305"/>
                    <a:pt x="43898" y="4101"/>
                  </a:cubicBezTo>
                  <a:cubicBezTo>
                    <a:pt x="43652" y="3896"/>
                    <a:pt x="43514" y="3598"/>
                    <a:pt x="43486" y="3208"/>
                  </a:cubicBezTo>
                  <a:lnTo>
                    <a:pt x="46533" y="3208"/>
                  </a:lnTo>
                  <a:lnTo>
                    <a:pt x="46533" y="2930"/>
                  </a:lnTo>
                  <a:cubicBezTo>
                    <a:pt x="46533" y="2416"/>
                    <a:pt x="46375" y="2010"/>
                    <a:pt x="46059" y="1710"/>
                  </a:cubicBezTo>
                  <a:cubicBezTo>
                    <a:pt x="45744" y="1411"/>
                    <a:pt x="45314" y="1262"/>
                    <a:pt x="44772" y="1262"/>
                  </a:cubicBezTo>
                  <a:close/>
                  <a:moveTo>
                    <a:pt x="63154" y="1262"/>
                  </a:moveTo>
                  <a:cubicBezTo>
                    <a:pt x="62548" y="1262"/>
                    <a:pt x="62068" y="1428"/>
                    <a:pt x="61711" y="1760"/>
                  </a:cubicBezTo>
                  <a:cubicBezTo>
                    <a:pt x="61354" y="2092"/>
                    <a:pt x="61176" y="2541"/>
                    <a:pt x="61176" y="3106"/>
                  </a:cubicBezTo>
                  <a:cubicBezTo>
                    <a:pt x="61176" y="3653"/>
                    <a:pt x="61364" y="4087"/>
                    <a:pt x="61740" y="4407"/>
                  </a:cubicBezTo>
                  <a:cubicBezTo>
                    <a:pt x="62116" y="4728"/>
                    <a:pt x="62625" y="4889"/>
                    <a:pt x="63269" y="4889"/>
                  </a:cubicBezTo>
                  <a:cubicBezTo>
                    <a:pt x="63526" y="4889"/>
                    <a:pt x="63779" y="4866"/>
                    <a:pt x="64029" y="4821"/>
                  </a:cubicBezTo>
                  <a:cubicBezTo>
                    <a:pt x="64279" y="4775"/>
                    <a:pt x="64522" y="4710"/>
                    <a:pt x="64760" y="4623"/>
                  </a:cubicBezTo>
                  <a:lnTo>
                    <a:pt x="64760" y="4087"/>
                  </a:lnTo>
                  <a:cubicBezTo>
                    <a:pt x="64525" y="4194"/>
                    <a:pt x="64288" y="4274"/>
                    <a:pt x="64049" y="4327"/>
                  </a:cubicBezTo>
                  <a:cubicBezTo>
                    <a:pt x="63810" y="4381"/>
                    <a:pt x="63563" y="4407"/>
                    <a:pt x="63308" y="4407"/>
                  </a:cubicBezTo>
                  <a:cubicBezTo>
                    <a:pt x="62869" y="4407"/>
                    <a:pt x="62526" y="4305"/>
                    <a:pt x="62280" y="4101"/>
                  </a:cubicBezTo>
                  <a:cubicBezTo>
                    <a:pt x="62034" y="3896"/>
                    <a:pt x="61896" y="3598"/>
                    <a:pt x="61868" y="3208"/>
                  </a:cubicBezTo>
                  <a:lnTo>
                    <a:pt x="64915" y="3208"/>
                  </a:lnTo>
                  <a:lnTo>
                    <a:pt x="64915" y="2930"/>
                  </a:lnTo>
                  <a:cubicBezTo>
                    <a:pt x="64915" y="2416"/>
                    <a:pt x="64757" y="2010"/>
                    <a:pt x="64441" y="1710"/>
                  </a:cubicBezTo>
                  <a:cubicBezTo>
                    <a:pt x="64126" y="1411"/>
                    <a:pt x="63696" y="1262"/>
                    <a:pt x="63154" y="1262"/>
                  </a:cubicBezTo>
                  <a:close/>
                  <a:moveTo>
                    <a:pt x="86244" y="1262"/>
                  </a:moveTo>
                  <a:cubicBezTo>
                    <a:pt x="85638" y="1262"/>
                    <a:pt x="85158" y="1428"/>
                    <a:pt x="84801" y="1760"/>
                  </a:cubicBezTo>
                  <a:cubicBezTo>
                    <a:pt x="84444" y="2092"/>
                    <a:pt x="84266" y="2541"/>
                    <a:pt x="84266" y="3106"/>
                  </a:cubicBezTo>
                  <a:cubicBezTo>
                    <a:pt x="84266" y="3653"/>
                    <a:pt x="84454" y="4087"/>
                    <a:pt x="84830" y="4407"/>
                  </a:cubicBezTo>
                  <a:cubicBezTo>
                    <a:pt x="85206" y="4728"/>
                    <a:pt x="85715" y="4889"/>
                    <a:pt x="86359" y="4889"/>
                  </a:cubicBezTo>
                  <a:cubicBezTo>
                    <a:pt x="86616" y="4889"/>
                    <a:pt x="86869" y="4866"/>
                    <a:pt x="87119" y="4821"/>
                  </a:cubicBezTo>
                  <a:cubicBezTo>
                    <a:pt x="87369" y="4775"/>
                    <a:pt x="87612" y="4710"/>
                    <a:pt x="87850" y="4623"/>
                  </a:cubicBezTo>
                  <a:lnTo>
                    <a:pt x="87850" y="4087"/>
                  </a:lnTo>
                  <a:cubicBezTo>
                    <a:pt x="87615" y="4194"/>
                    <a:pt x="87378" y="4274"/>
                    <a:pt x="87139" y="4327"/>
                  </a:cubicBezTo>
                  <a:cubicBezTo>
                    <a:pt x="86900" y="4381"/>
                    <a:pt x="86653" y="4407"/>
                    <a:pt x="86398" y="4407"/>
                  </a:cubicBezTo>
                  <a:cubicBezTo>
                    <a:pt x="85959" y="4407"/>
                    <a:pt x="85616" y="4305"/>
                    <a:pt x="85370" y="4101"/>
                  </a:cubicBezTo>
                  <a:cubicBezTo>
                    <a:pt x="85124" y="3896"/>
                    <a:pt x="84986" y="3598"/>
                    <a:pt x="84958" y="3208"/>
                  </a:cubicBezTo>
                  <a:lnTo>
                    <a:pt x="88005" y="3208"/>
                  </a:lnTo>
                  <a:lnTo>
                    <a:pt x="88005" y="2930"/>
                  </a:lnTo>
                  <a:cubicBezTo>
                    <a:pt x="88005" y="2416"/>
                    <a:pt x="87847" y="2010"/>
                    <a:pt x="87531" y="1710"/>
                  </a:cubicBezTo>
                  <a:cubicBezTo>
                    <a:pt x="87216" y="1411"/>
                    <a:pt x="86786" y="1262"/>
                    <a:pt x="86244" y="1262"/>
                  </a:cubicBezTo>
                  <a:close/>
                  <a:moveTo>
                    <a:pt x="73362" y="195"/>
                  </a:moveTo>
                  <a:lnTo>
                    <a:pt x="71489" y="5385"/>
                  </a:lnTo>
                  <a:lnTo>
                    <a:pt x="72101" y="5385"/>
                  </a:lnTo>
                  <a:lnTo>
                    <a:pt x="73974" y="195"/>
                  </a:lnTo>
                  <a:close/>
                </a:path>
              </a:pathLst>
            </a:custGeom>
            <a:solidFill>
              <a:srgbClr val="000000"/>
            </a:solidFill>
            <a:ln>
              <a:noFill/>
            </a:ln>
          </p:spPr>
          <p:txBody>
            <a:bodyPr lIns="91425" tIns="91425" rIns="91425" bIns="91425" anchor="ctr" anchorCtr="0">
              <a:noAutofit/>
            </a:bodyPr>
            <a:lstStyle/>
            <a:p>
              <a:endParaRPr/>
            </a:p>
          </p:txBody>
        </p:sp>
        <p:sp>
          <p:nvSpPr>
            <p:cNvPr id="165" name="Shape 165"/>
            <p:cNvSpPr/>
            <p:nvPr/>
          </p:nvSpPr>
          <p:spPr>
            <a:xfrm>
              <a:off x="585100" y="793850"/>
              <a:ext cx="1858100" cy="122225"/>
            </a:xfrm>
            <a:custGeom>
              <a:avLst/>
              <a:gdLst/>
              <a:ahLst/>
              <a:cxnLst/>
              <a:rect l="0" t="0" r="0" b="0"/>
              <a:pathLst>
                <a:path w="74324" h="4889" extrusionOk="0">
                  <a:moveTo>
                    <a:pt x="61335" y="195"/>
                  </a:moveTo>
                  <a:lnTo>
                    <a:pt x="61335" y="1907"/>
                  </a:lnTo>
                  <a:lnTo>
                    <a:pt x="61947" y="1907"/>
                  </a:lnTo>
                  <a:lnTo>
                    <a:pt x="61947" y="195"/>
                  </a:lnTo>
                  <a:close/>
                  <a:moveTo>
                    <a:pt x="62696" y="195"/>
                  </a:moveTo>
                  <a:lnTo>
                    <a:pt x="62696" y="1907"/>
                  </a:lnTo>
                  <a:lnTo>
                    <a:pt x="63309" y="1907"/>
                  </a:lnTo>
                  <a:lnTo>
                    <a:pt x="63309" y="195"/>
                  </a:lnTo>
                  <a:close/>
                  <a:moveTo>
                    <a:pt x="55226" y="1931"/>
                  </a:moveTo>
                  <a:lnTo>
                    <a:pt x="55226" y="2449"/>
                  </a:lnTo>
                  <a:lnTo>
                    <a:pt x="59844" y="2449"/>
                  </a:lnTo>
                  <a:lnTo>
                    <a:pt x="59844" y="1931"/>
                  </a:lnTo>
                  <a:close/>
                  <a:moveTo>
                    <a:pt x="14979" y="1743"/>
                  </a:moveTo>
                  <a:cubicBezTo>
                    <a:pt x="15305" y="1743"/>
                    <a:pt x="15568" y="1836"/>
                    <a:pt x="15766" y="2021"/>
                  </a:cubicBezTo>
                  <a:cubicBezTo>
                    <a:pt x="15964" y="2206"/>
                    <a:pt x="16065" y="2454"/>
                    <a:pt x="16070" y="2764"/>
                  </a:cubicBezTo>
                  <a:lnTo>
                    <a:pt x="13707" y="2767"/>
                  </a:lnTo>
                  <a:cubicBezTo>
                    <a:pt x="13741" y="2442"/>
                    <a:pt x="13869" y="2190"/>
                    <a:pt x="14091" y="2012"/>
                  </a:cubicBezTo>
                  <a:cubicBezTo>
                    <a:pt x="14313" y="1833"/>
                    <a:pt x="14609" y="1743"/>
                    <a:pt x="14979" y="1743"/>
                  </a:cubicBezTo>
                  <a:close/>
                  <a:moveTo>
                    <a:pt x="49405" y="1743"/>
                  </a:moveTo>
                  <a:cubicBezTo>
                    <a:pt x="49731" y="1743"/>
                    <a:pt x="49994" y="1836"/>
                    <a:pt x="50192" y="2021"/>
                  </a:cubicBezTo>
                  <a:cubicBezTo>
                    <a:pt x="50390" y="2206"/>
                    <a:pt x="50491" y="2454"/>
                    <a:pt x="50496" y="2764"/>
                  </a:cubicBezTo>
                  <a:lnTo>
                    <a:pt x="48133" y="2767"/>
                  </a:lnTo>
                  <a:cubicBezTo>
                    <a:pt x="48167" y="2442"/>
                    <a:pt x="48295" y="2190"/>
                    <a:pt x="48517" y="2012"/>
                  </a:cubicBezTo>
                  <a:cubicBezTo>
                    <a:pt x="48739" y="1833"/>
                    <a:pt x="49035" y="1743"/>
                    <a:pt x="49405" y="1743"/>
                  </a:cubicBezTo>
                  <a:close/>
                  <a:moveTo>
                    <a:pt x="55226" y="3190"/>
                  </a:moveTo>
                  <a:lnTo>
                    <a:pt x="55226" y="3714"/>
                  </a:lnTo>
                  <a:lnTo>
                    <a:pt x="59844" y="3714"/>
                  </a:lnTo>
                  <a:lnTo>
                    <a:pt x="59844" y="3190"/>
                  </a:lnTo>
                  <a:close/>
                  <a:moveTo>
                    <a:pt x="23206" y="3063"/>
                  </a:moveTo>
                  <a:lnTo>
                    <a:pt x="23206" y="3190"/>
                  </a:lnTo>
                  <a:cubicBezTo>
                    <a:pt x="23206" y="3560"/>
                    <a:pt x="23095" y="3856"/>
                    <a:pt x="22873" y="4079"/>
                  </a:cubicBezTo>
                  <a:cubicBezTo>
                    <a:pt x="22651" y="4302"/>
                    <a:pt x="22356" y="4414"/>
                    <a:pt x="21988" y="4414"/>
                  </a:cubicBezTo>
                  <a:cubicBezTo>
                    <a:pt x="21722" y="4414"/>
                    <a:pt x="21511" y="4355"/>
                    <a:pt x="21356" y="4237"/>
                  </a:cubicBezTo>
                  <a:cubicBezTo>
                    <a:pt x="21201" y="4118"/>
                    <a:pt x="21124" y="3959"/>
                    <a:pt x="21124" y="3757"/>
                  </a:cubicBezTo>
                  <a:cubicBezTo>
                    <a:pt x="21124" y="3504"/>
                    <a:pt x="21227" y="3325"/>
                    <a:pt x="21434" y="3220"/>
                  </a:cubicBezTo>
                  <a:cubicBezTo>
                    <a:pt x="21640" y="3116"/>
                    <a:pt x="22011" y="3063"/>
                    <a:pt x="22547" y="3063"/>
                  </a:cubicBezTo>
                  <a:close/>
                  <a:moveTo>
                    <a:pt x="38804" y="3063"/>
                  </a:moveTo>
                  <a:lnTo>
                    <a:pt x="38804" y="3190"/>
                  </a:lnTo>
                  <a:cubicBezTo>
                    <a:pt x="38804" y="3560"/>
                    <a:pt x="38693" y="3856"/>
                    <a:pt x="38471" y="4079"/>
                  </a:cubicBezTo>
                  <a:cubicBezTo>
                    <a:pt x="38249" y="4302"/>
                    <a:pt x="37954" y="4414"/>
                    <a:pt x="37586" y="4414"/>
                  </a:cubicBezTo>
                  <a:cubicBezTo>
                    <a:pt x="37320" y="4414"/>
                    <a:pt x="37109" y="4355"/>
                    <a:pt x="36954" y="4237"/>
                  </a:cubicBezTo>
                  <a:cubicBezTo>
                    <a:pt x="36799" y="4118"/>
                    <a:pt x="36722" y="3959"/>
                    <a:pt x="36722" y="3757"/>
                  </a:cubicBezTo>
                  <a:cubicBezTo>
                    <a:pt x="36722" y="3504"/>
                    <a:pt x="36825" y="3325"/>
                    <a:pt x="37032" y="3220"/>
                  </a:cubicBezTo>
                  <a:cubicBezTo>
                    <a:pt x="37238" y="3116"/>
                    <a:pt x="37609" y="3063"/>
                    <a:pt x="38145" y="3063"/>
                  </a:cubicBezTo>
                  <a:close/>
                  <a:moveTo>
                    <a:pt x="4619" y="1130"/>
                  </a:moveTo>
                  <a:lnTo>
                    <a:pt x="1" y="2564"/>
                  </a:lnTo>
                  <a:lnTo>
                    <a:pt x="1" y="3076"/>
                  </a:lnTo>
                  <a:lnTo>
                    <a:pt x="4619" y="4510"/>
                  </a:lnTo>
                  <a:lnTo>
                    <a:pt x="4619" y="3948"/>
                  </a:lnTo>
                  <a:lnTo>
                    <a:pt x="901" y="2823"/>
                  </a:lnTo>
                  <a:lnTo>
                    <a:pt x="4619" y="1691"/>
                  </a:lnTo>
                  <a:lnTo>
                    <a:pt x="4619" y="1130"/>
                  </a:lnTo>
                  <a:close/>
                  <a:moveTo>
                    <a:pt x="8033" y="1262"/>
                  </a:moveTo>
                  <a:cubicBezTo>
                    <a:pt x="7743" y="1262"/>
                    <a:pt x="7492" y="1313"/>
                    <a:pt x="7280" y="1413"/>
                  </a:cubicBezTo>
                  <a:cubicBezTo>
                    <a:pt x="7069" y="1514"/>
                    <a:pt x="6888" y="1670"/>
                    <a:pt x="6736" y="1882"/>
                  </a:cubicBezTo>
                  <a:lnTo>
                    <a:pt x="6736" y="1345"/>
                  </a:lnTo>
                  <a:lnTo>
                    <a:pt x="6070" y="1345"/>
                  </a:lnTo>
                  <a:lnTo>
                    <a:pt x="6070" y="4799"/>
                  </a:lnTo>
                  <a:lnTo>
                    <a:pt x="6736" y="4799"/>
                  </a:lnTo>
                  <a:lnTo>
                    <a:pt x="6736" y="2847"/>
                  </a:lnTo>
                  <a:cubicBezTo>
                    <a:pt x="6736" y="2512"/>
                    <a:pt x="6836" y="2246"/>
                    <a:pt x="7035" y="2050"/>
                  </a:cubicBezTo>
                  <a:cubicBezTo>
                    <a:pt x="7235" y="1854"/>
                    <a:pt x="7504" y="1756"/>
                    <a:pt x="7842" y="1756"/>
                  </a:cubicBezTo>
                  <a:cubicBezTo>
                    <a:pt x="8128" y="1756"/>
                    <a:pt x="8339" y="1835"/>
                    <a:pt x="8476" y="1995"/>
                  </a:cubicBezTo>
                  <a:cubicBezTo>
                    <a:pt x="8613" y="2154"/>
                    <a:pt x="8682" y="2400"/>
                    <a:pt x="8682" y="2733"/>
                  </a:cubicBezTo>
                  <a:lnTo>
                    <a:pt x="8682" y="4799"/>
                  </a:lnTo>
                  <a:lnTo>
                    <a:pt x="9348" y="4799"/>
                  </a:lnTo>
                  <a:lnTo>
                    <a:pt x="9348" y="2847"/>
                  </a:lnTo>
                  <a:cubicBezTo>
                    <a:pt x="9348" y="2510"/>
                    <a:pt x="9448" y="2244"/>
                    <a:pt x="9647" y="2049"/>
                  </a:cubicBezTo>
                  <a:cubicBezTo>
                    <a:pt x="9846" y="1853"/>
                    <a:pt x="10118" y="1756"/>
                    <a:pt x="10461" y="1756"/>
                  </a:cubicBezTo>
                  <a:cubicBezTo>
                    <a:pt x="10742" y="1756"/>
                    <a:pt x="10951" y="1836"/>
                    <a:pt x="11088" y="1996"/>
                  </a:cubicBezTo>
                  <a:cubicBezTo>
                    <a:pt x="11225" y="2156"/>
                    <a:pt x="11293" y="2402"/>
                    <a:pt x="11293" y="2733"/>
                  </a:cubicBezTo>
                  <a:lnTo>
                    <a:pt x="11293" y="4799"/>
                  </a:lnTo>
                  <a:lnTo>
                    <a:pt x="11960" y="4799"/>
                  </a:lnTo>
                  <a:lnTo>
                    <a:pt x="11960" y="2715"/>
                  </a:lnTo>
                  <a:cubicBezTo>
                    <a:pt x="11960" y="2250"/>
                    <a:pt x="11845" y="1892"/>
                    <a:pt x="11617" y="1640"/>
                  </a:cubicBezTo>
                  <a:cubicBezTo>
                    <a:pt x="11389" y="1388"/>
                    <a:pt x="11065" y="1262"/>
                    <a:pt x="10645" y="1262"/>
                  </a:cubicBezTo>
                  <a:cubicBezTo>
                    <a:pt x="10333" y="1262"/>
                    <a:pt x="10061" y="1323"/>
                    <a:pt x="9831" y="1444"/>
                  </a:cubicBezTo>
                  <a:cubicBezTo>
                    <a:pt x="9600" y="1565"/>
                    <a:pt x="9402" y="1754"/>
                    <a:pt x="9236" y="2008"/>
                  </a:cubicBezTo>
                  <a:cubicBezTo>
                    <a:pt x="9138" y="1766"/>
                    <a:pt x="8986" y="1581"/>
                    <a:pt x="8781" y="1453"/>
                  </a:cubicBezTo>
                  <a:cubicBezTo>
                    <a:pt x="8575" y="1326"/>
                    <a:pt x="8326" y="1262"/>
                    <a:pt x="8033" y="1262"/>
                  </a:cubicBezTo>
                  <a:close/>
                  <a:moveTo>
                    <a:pt x="17810" y="365"/>
                  </a:moveTo>
                  <a:lnTo>
                    <a:pt x="17810" y="1345"/>
                  </a:lnTo>
                  <a:lnTo>
                    <a:pt x="17324" y="1345"/>
                  </a:lnTo>
                  <a:lnTo>
                    <a:pt x="17324" y="1786"/>
                  </a:lnTo>
                  <a:lnTo>
                    <a:pt x="17810" y="1786"/>
                  </a:lnTo>
                  <a:lnTo>
                    <a:pt x="17810" y="3661"/>
                  </a:lnTo>
                  <a:cubicBezTo>
                    <a:pt x="17810" y="4093"/>
                    <a:pt x="17908" y="4391"/>
                    <a:pt x="18102" y="4554"/>
                  </a:cubicBezTo>
                  <a:cubicBezTo>
                    <a:pt x="18297" y="4718"/>
                    <a:pt x="18650" y="4799"/>
                    <a:pt x="19161" y="4799"/>
                  </a:cubicBezTo>
                  <a:lnTo>
                    <a:pt x="19842" y="4799"/>
                  </a:lnTo>
                  <a:lnTo>
                    <a:pt x="19842" y="4325"/>
                  </a:lnTo>
                  <a:lnTo>
                    <a:pt x="19161" y="4325"/>
                  </a:lnTo>
                  <a:cubicBezTo>
                    <a:pt x="18885" y="4325"/>
                    <a:pt x="18702" y="4284"/>
                    <a:pt x="18612" y="4204"/>
                  </a:cubicBezTo>
                  <a:cubicBezTo>
                    <a:pt x="18522" y="4124"/>
                    <a:pt x="18477" y="3943"/>
                    <a:pt x="18477" y="3661"/>
                  </a:cubicBezTo>
                  <a:lnTo>
                    <a:pt x="18477" y="1786"/>
                  </a:lnTo>
                  <a:lnTo>
                    <a:pt x="19842" y="1786"/>
                  </a:lnTo>
                  <a:lnTo>
                    <a:pt x="19842" y="1345"/>
                  </a:lnTo>
                  <a:lnTo>
                    <a:pt x="18477" y="1345"/>
                  </a:lnTo>
                  <a:lnTo>
                    <a:pt x="18477" y="365"/>
                  </a:lnTo>
                  <a:close/>
                  <a:moveTo>
                    <a:pt x="31610" y="1"/>
                  </a:moveTo>
                  <a:lnTo>
                    <a:pt x="31610" y="4799"/>
                  </a:lnTo>
                  <a:lnTo>
                    <a:pt x="32276" y="4799"/>
                  </a:lnTo>
                  <a:lnTo>
                    <a:pt x="32276" y="2847"/>
                  </a:lnTo>
                  <a:cubicBezTo>
                    <a:pt x="32276" y="2510"/>
                    <a:pt x="32380" y="2244"/>
                    <a:pt x="32586" y="2049"/>
                  </a:cubicBezTo>
                  <a:cubicBezTo>
                    <a:pt x="32793" y="1853"/>
                    <a:pt x="33075" y="1756"/>
                    <a:pt x="33433" y="1756"/>
                  </a:cubicBezTo>
                  <a:cubicBezTo>
                    <a:pt x="33730" y="1756"/>
                    <a:pt x="33954" y="1837"/>
                    <a:pt x="34103" y="1999"/>
                  </a:cubicBezTo>
                  <a:cubicBezTo>
                    <a:pt x="34252" y="2162"/>
                    <a:pt x="34326" y="2406"/>
                    <a:pt x="34326" y="2733"/>
                  </a:cubicBezTo>
                  <a:lnTo>
                    <a:pt x="34326" y="4799"/>
                  </a:lnTo>
                  <a:lnTo>
                    <a:pt x="34989" y="4799"/>
                  </a:lnTo>
                  <a:lnTo>
                    <a:pt x="34989" y="2715"/>
                  </a:lnTo>
                  <a:cubicBezTo>
                    <a:pt x="34989" y="2238"/>
                    <a:pt x="34870" y="1876"/>
                    <a:pt x="34632" y="1631"/>
                  </a:cubicBezTo>
                  <a:cubicBezTo>
                    <a:pt x="34394" y="1385"/>
                    <a:pt x="34044" y="1262"/>
                    <a:pt x="33580" y="1262"/>
                  </a:cubicBezTo>
                  <a:cubicBezTo>
                    <a:pt x="33299" y="1262"/>
                    <a:pt x="33051" y="1314"/>
                    <a:pt x="32836" y="1416"/>
                  </a:cubicBezTo>
                  <a:cubicBezTo>
                    <a:pt x="32622" y="1519"/>
                    <a:pt x="32435" y="1674"/>
                    <a:pt x="32276" y="1882"/>
                  </a:cubicBezTo>
                  <a:lnTo>
                    <a:pt x="32276" y="1"/>
                  </a:lnTo>
                  <a:close/>
                  <a:moveTo>
                    <a:pt x="42830" y="1262"/>
                  </a:moveTo>
                  <a:cubicBezTo>
                    <a:pt x="42511" y="1262"/>
                    <a:pt x="42240" y="1313"/>
                    <a:pt x="42016" y="1415"/>
                  </a:cubicBezTo>
                  <a:cubicBezTo>
                    <a:pt x="41793" y="1517"/>
                    <a:pt x="41612" y="1672"/>
                    <a:pt x="41472" y="1882"/>
                  </a:cubicBezTo>
                  <a:lnTo>
                    <a:pt x="41472" y="1345"/>
                  </a:lnTo>
                  <a:lnTo>
                    <a:pt x="40806" y="1345"/>
                  </a:lnTo>
                  <a:lnTo>
                    <a:pt x="40806" y="4799"/>
                  </a:lnTo>
                  <a:lnTo>
                    <a:pt x="41472" y="4799"/>
                  </a:lnTo>
                  <a:lnTo>
                    <a:pt x="41472" y="2980"/>
                  </a:lnTo>
                  <a:cubicBezTo>
                    <a:pt x="41472" y="2589"/>
                    <a:pt x="41573" y="2290"/>
                    <a:pt x="41773" y="2081"/>
                  </a:cubicBezTo>
                  <a:cubicBezTo>
                    <a:pt x="41974" y="1872"/>
                    <a:pt x="42261" y="1768"/>
                    <a:pt x="42636" y="1768"/>
                  </a:cubicBezTo>
                  <a:cubicBezTo>
                    <a:pt x="42742" y="1768"/>
                    <a:pt x="42838" y="1777"/>
                    <a:pt x="42926" y="1794"/>
                  </a:cubicBezTo>
                  <a:cubicBezTo>
                    <a:pt x="43013" y="1812"/>
                    <a:pt x="43095" y="1839"/>
                    <a:pt x="43169" y="1876"/>
                  </a:cubicBezTo>
                  <a:lnTo>
                    <a:pt x="43165" y="1293"/>
                  </a:lnTo>
                  <a:cubicBezTo>
                    <a:pt x="43098" y="1283"/>
                    <a:pt x="43037" y="1275"/>
                    <a:pt x="42982" y="1270"/>
                  </a:cubicBezTo>
                  <a:cubicBezTo>
                    <a:pt x="42926" y="1265"/>
                    <a:pt x="42876" y="1262"/>
                    <a:pt x="42830" y="1262"/>
                  </a:cubicBezTo>
                  <a:close/>
                  <a:moveTo>
                    <a:pt x="52236" y="365"/>
                  </a:moveTo>
                  <a:lnTo>
                    <a:pt x="52236" y="1345"/>
                  </a:lnTo>
                  <a:lnTo>
                    <a:pt x="51750" y="1345"/>
                  </a:lnTo>
                  <a:lnTo>
                    <a:pt x="51750" y="1786"/>
                  </a:lnTo>
                  <a:lnTo>
                    <a:pt x="52236" y="1786"/>
                  </a:lnTo>
                  <a:lnTo>
                    <a:pt x="52236" y="3661"/>
                  </a:lnTo>
                  <a:cubicBezTo>
                    <a:pt x="52236" y="4093"/>
                    <a:pt x="52334" y="4391"/>
                    <a:pt x="52528" y="4554"/>
                  </a:cubicBezTo>
                  <a:cubicBezTo>
                    <a:pt x="52723" y="4718"/>
                    <a:pt x="53076" y="4799"/>
                    <a:pt x="53587" y="4799"/>
                  </a:cubicBezTo>
                  <a:lnTo>
                    <a:pt x="54268" y="4799"/>
                  </a:lnTo>
                  <a:lnTo>
                    <a:pt x="54268" y="4325"/>
                  </a:lnTo>
                  <a:lnTo>
                    <a:pt x="53587" y="4325"/>
                  </a:lnTo>
                  <a:cubicBezTo>
                    <a:pt x="53311" y="4325"/>
                    <a:pt x="53128" y="4284"/>
                    <a:pt x="53038" y="4204"/>
                  </a:cubicBezTo>
                  <a:cubicBezTo>
                    <a:pt x="52948" y="4124"/>
                    <a:pt x="52903" y="3943"/>
                    <a:pt x="52903" y="3661"/>
                  </a:cubicBezTo>
                  <a:lnTo>
                    <a:pt x="52903" y="1786"/>
                  </a:lnTo>
                  <a:lnTo>
                    <a:pt x="54268" y="1786"/>
                  </a:lnTo>
                  <a:lnTo>
                    <a:pt x="54268" y="1345"/>
                  </a:lnTo>
                  <a:lnTo>
                    <a:pt x="52903" y="1345"/>
                  </a:lnTo>
                  <a:lnTo>
                    <a:pt x="52903" y="365"/>
                  </a:lnTo>
                  <a:close/>
                  <a:moveTo>
                    <a:pt x="69378" y="365"/>
                  </a:moveTo>
                  <a:lnTo>
                    <a:pt x="69378" y="1345"/>
                  </a:lnTo>
                  <a:lnTo>
                    <a:pt x="68892" y="1345"/>
                  </a:lnTo>
                  <a:lnTo>
                    <a:pt x="68892" y="1786"/>
                  </a:lnTo>
                  <a:lnTo>
                    <a:pt x="69378" y="1786"/>
                  </a:lnTo>
                  <a:lnTo>
                    <a:pt x="69378" y="3661"/>
                  </a:lnTo>
                  <a:cubicBezTo>
                    <a:pt x="69378" y="4093"/>
                    <a:pt x="69476" y="4391"/>
                    <a:pt x="69670" y="4554"/>
                  </a:cubicBezTo>
                  <a:cubicBezTo>
                    <a:pt x="69865" y="4718"/>
                    <a:pt x="70218" y="4799"/>
                    <a:pt x="70729" y="4799"/>
                  </a:cubicBezTo>
                  <a:lnTo>
                    <a:pt x="71410" y="4799"/>
                  </a:lnTo>
                  <a:lnTo>
                    <a:pt x="71410" y="4325"/>
                  </a:lnTo>
                  <a:lnTo>
                    <a:pt x="70729" y="4325"/>
                  </a:lnTo>
                  <a:cubicBezTo>
                    <a:pt x="70453" y="4325"/>
                    <a:pt x="70270" y="4284"/>
                    <a:pt x="70180" y="4204"/>
                  </a:cubicBezTo>
                  <a:cubicBezTo>
                    <a:pt x="70090" y="4124"/>
                    <a:pt x="70045" y="3943"/>
                    <a:pt x="70045" y="3661"/>
                  </a:cubicBezTo>
                  <a:lnTo>
                    <a:pt x="70045" y="1786"/>
                  </a:lnTo>
                  <a:lnTo>
                    <a:pt x="71410" y="1786"/>
                  </a:lnTo>
                  <a:lnTo>
                    <a:pt x="71410" y="1345"/>
                  </a:lnTo>
                  <a:lnTo>
                    <a:pt x="70045" y="1345"/>
                  </a:lnTo>
                  <a:lnTo>
                    <a:pt x="70045" y="365"/>
                  </a:lnTo>
                  <a:close/>
                  <a:moveTo>
                    <a:pt x="73697" y="1"/>
                  </a:moveTo>
                  <a:cubicBezTo>
                    <a:pt x="73243" y="1"/>
                    <a:pt x="72912" y="89"/>
                    <a:pt x="72703" y="264"/>
                  </a:cubicBezTo>
                  <a:cubicBezTo>
                    <a:pt x="72494" y="440"/>
                    <a:pt x="72389" y="720"/>
                    <a:pt x="72389" y="1105"/>
                  </a:cubicBezTo>
                  <a:lnTo>
                    <a:pt x="72389" y="1345"/>
                  </a:lnTo>
                  <a:lnTo>
                    <a:pt x="71755" y="1345"/>
                  </a:lnTo>
                  <a:lnTo>
                    <a:pt x="71755" y="1786"/>
                  </a:lnTo>
                  <a:lnTo>
                    <a:pt x="72389" y="1786"/>
                  </a:lnTo>
                  <a:lnTo>
                    <a:pt x="72389" y="4799"/>
                  </a:lnTo>
                  <a:lnTo>
                    <a:pt x="73056" y="4799"/>
                  </a:lnTo>
                  <a:lnTo>
                    <a:pt x="73056" y="1786"/>
                  </a:lnTo>
                  <a:lnTo>
                    <a:pt x="74147" y="1786"/>
                  </a:lnTo>
                  <a:lnTo>
                    <a:pt x="74147" y="1345"/>
                  </a:lnTo>
                  <a:lnTo>
                    <a:pt x="73056" y="1345"/>
                  </a:lnTo>
                  <a:lnTo>
                    <a:pt x="73056" y="1040"/>
                  </a:lnTo>
                  <a:cubicBezTo>
                    <a:pt x="73056" y="826"/>
                    <a:pt x="73102" y="678"/>
                    <a:pt x="73194" y="596"/>
                  </a:cubicBezTo>
                  <a:cubicBezTo>
                    <a:pt x="73287" y="514"/>
                    <a:pt x="73452" y="473"/>
                    <a:pt x="73690" y="473"/>
                  </a:cubicBezTo>
                  <a:lnTo>
                    <a:pt x="74324" y="473"/>
                  </a:lnTo>
                  <a:lnTo>
                    <a:pt x="74324" y="1"/>
                  </a:lnTo>
                  <a:close/>
                  <a:moveTo>
                    <a:pt x="14972" y="1262"/>
                  </a:moveTo>
                  <a:cubicBezTo>
                    <a:pt x="14366" y="1262"/>
                    <a:pt x="13886" y="1428"/>
                    <a:pt x="13529" y="1760"/>
                  </a:cubicBezTo>
                  <a:cubicBezTo>
                    <a:pt x="13172" y="2092"/>
                    <a:pt x="12994" y="2541"/>
                    <a:pt x="12994" y="3106"/>
                  </a:cubicBezTo>
                  <a:cubicBezTo>
                    <a:pt x="12994" y="3653"/>
                    <a:pt x="13182" y="4087"/>
                    <a:pt x="13558" y="4408"/>
                  </a:cubicBezTo>
                  <a:cubicBezTo>
                    <a:pt x="13934" y="4729"/>
                    <a:pt x="14443" y="4889"/>
                    <a:pt x="15087" y="4889"/>
                  </a:cubicBezTo>
                  <a:cubicBezTo>
                    <a:pt x="15344" y="4889"/>
                    <a:pt x="15597" y="4866"/>
                    <a:pt x="15847" y="4821"/>
                  </a:cubicBezTo>
                  <a:cubicBezTo>
                    <a:pt x="16097" y="4776"/>
                    <a:pt x="16340" y="4710"/>
                    <a:pt x="16578" y="4624"/>
                  </a:cubicBezTo>
                  <a:lnTo>
                    <a:pt x="16578" y="4087"/>
                  </a:lnTo>
                  <a:cubicBezTo>
                    <a:pt x="16343" y="4194"/>
                    <a:pt x="16106" y="4274"/>
                    <a:pt x="15867" y="4328"/>
                  </a:cubicBezTo>
                  <a:cubicBezTo>
                    <a:pt x="15628" y="4381"/>
                    <a:pt x="15381" y="4408"/>
                    <a:pt x="15126" y="4408"/>
                  </a:cubicBezTo>
                  <a:cubicBezTo>
                    <a:pt x="14687" y="4408"/>
                    <a:pt x="14344" y="4306"/>
                    <a:pt x="14098" y="4101"/>
                  </a:cubicBezTo>
                  <a:cubicBezTo>
                    <a:pt x="13852" y="3896"/>
                    <a:pt x="13714" y="3599"/>
                    <a:pt x="13686" y="3208"/>
                  </a:cubicBezTo>
                  <a:lnTo>
                    <a:pt x="16733" y="3208"/>
                  </a:lnTo>
                  <a:lnTo>
                    <a:pt x="16733" y="2931"/>
                  </a:lnTo>
                  <a:cubicBezTo>
                    <a:pt x="16733" y="2417"/>
                    <a:pt x="16575" y="2010"/>
                    <a:pt x="16259" y="1711"/>
                  </a:cubicBezTo>
                  <a:cubicBezTo>
                    <a:pt x="15944" y="1412"/>
                    <a:pt x="15514" y="1262"/>
                    <a:pt x="14972" y="1262"/>
                  </a:cubicBezTo>
                  <a:close/>
                  <a:moveTo>
                    <a:pt x="22129" y="1262"/>
                  </a:moveTo>
                  <a:cubicBezTo>
                    <a:pt x="21913" y="1262"/>
                    <a:pt x="21691" y="1282"/>
                    <a:pt x="21462" y="1322"/>
                  </a:cubicBezTo>
                  <a:cubicBezTo>
                    <a:pt x="21234" y="1362"/>
                    <a:pt x="20999" y="1422"/>
                    <a:pt x="20756" y="1503"/>
                  </a:cubicBezTo>
                  <a:lnTo>
                    <a:pt x="20756" y="2027"/>
                  </a:lnTo>
                  <a:cubicBezTo>
                    <a:pt x="20958" y="1932"/>
                    <a:pt x="21168" y="1861"/>
                    <a:pt x="21387" y="1814"/>
                  </a:cubicBezTo>
                  <a:cubicBezTo>
                    <a:pt x="21605" y="1767"/>
                    <a:pt x="21830" y="1743"/>
                    <a:pt x="22060" y="1743"/>
                  </a:cubicBezTo>
                  <a:cubicBezTo>
                    <a:pt x="22423" y="1743"/>
                    <a:pt x="22705" y="1815"/>
                    <a:pt x="22905" y="1958"/>
                  </a:cubicBezTo>
                  <a:cubicBezTo>
                    <a:pt x="23106" y="2100"/>
                    <a:pt x="23206" y="2302"/>
                    <a:pt x="23206" y="2564"/>
                  </a:cubicBezTo>
                  <a:lnTo>
                    <a:pt x="23206" y="2619"/>
                  </a:lnTo>
                  <a:lnTo>
                    <a:pt x="22277" y="2619"/>
                  </a:lnTo>
                  <a:cubicBezTo>
                    <a:pt x="21674" y="2619"/>
                    <a:pt x="21220" y="2718"/>
                    <a:pt x="20917" y="2915"/>
                  </a:cubicBezTo>
                  <a:cubicBezTo>
                    <a:pt x="20613" y="3113"/>
                    <a:pt x="20461" y="3406"/>
                    <a:pt x="20461" y="3794"/>
                  </a:cubicBezTo>
                  <a:cubicBezTo>
                    <a:pt x="20461" y="4127"/>
                    <a:pt x="20583" y="4393"/>
                    <a:pt x="20827" y="4591"/>
                  </a:cubicBezTo>
                  <a:cubicBezTo>
                    <a:pt x="21070" y="4790"/>
                    <a:pt x="21399" y="4889"/>
                    <a:pt x="21812" y="4889"/>
                  </a:cubicBezTo>
                  <a:cubicBezTo>
                    <a:pt x="22138" y="4889"/>
                    <a:pt x="22415" y="4839"/>
                    <a:pt x="22640" y="4739"/>
                  </a:cubicBezTo>
                  <a:cubicBezTo>
                    <a:pt x="22866" y="4640"/>
                    <a:pt x="23055" y="4485"/>
                    <a:pt x="23206" y="4275"/>
                  </a:cubicBezTo>
                  <a:lnTo>
                    <a:pt x="23206" y="4799"/>
                  </a:lnTo>
                  <a:lnTo>
                    <a:pt x="23869" y="4799"/>
                  </a:lnTo>
                  <a:lnTo>
                    <a:pt x="23869" y="2829"/>
                  </a:lnTo>
                  <a:cubicBezTo>
                    <a:pt x="23869" y="2302"/>
                    <a:pt x="23725" y="1910"/>
                    <a:pt x="23436" y="1651"/>
                  </a:cubicBezTo>
                  <a:cubicBezTo>
                    <a:pt x="23148" y="1392"/>
                    <a:pt x="22712" y="1262"/>
                    <a:pt x="22129" y="1262"/>
                  </a:cubicBezTo>
                  <a:close/>
                  <a:moveTo>
                    <a:pt x="29318" y="1262"/>
                  </a:moveTo>
                  <a:cubicBezTo>
                    <a:pt x="28689" y="1262"/>
                    <a:pt x="28194" y="1424"/>
                    <a:pt x="27832" y="1746"/>
                  </a:cubicBezTo>
                  <a:cubicBezTo>
                    <a:pt x="27471" y="2069"/>
                    <a:pt x="27290" y="2512"/>
                    <a:pt x="27290" y="3076"/>
                  </a:cubicBezTo>
                  <a:cubicBezTo>
                    <a:pt x="27290" y="3631"/>
                    <a:pt x="27469" y="4072"/>
                    <a:pt x="27827" y="4399"/>
                  </a:cubicBezTo>
                  <a:cubicBezTo>
                    <a:pt x="28185" y="4725"/>
                    <a:pt x="28667" y="4889"/>
                    <a:pt x="29275" y="4889"/>
                  </a:cubicBezTo>
                  <a:cubicBezTo>
                    <a:pt x="29498" y="4889"/>
                    <a:pt x="29709" y="4870"/>
                    <a:pt x="29907" y="4833"/>
                  </a:cubicBezTo>
                  <a:cubicBezTo>
                    <a:pt x="30105" y="4796"/>
                    <a:pt x="30297" y="4741"/>
                    <a:pt x="30482" y="4667"/>
                  </a:cubicBezTo>
                  <a:lnTo>
                    <a:pt x="30482" y="4143"/>
                  </a:lnTo>
                  <a:cubicBezTo>
                    <a:pt x="30294" y="4231"/>
                    <a:pt x="30106" y="4297"/>
                    <a:pt x="29918" y="4341"/>
                  </a:cubicBezTo>
                  <a:cubicBezTo>
                    <a:pt x="29729" y="4386"/>
                    <a:pt x="29539" y="4408"/>
                    <a:pt x="29347" y="4408"/>
                  </a:cubicBezTo>
                  <a:cubicBezTo>
                    <a:pt x="28917" y="4408"/>
                    <a:pt x="28583" y="4291"/>
                    <a:pt x="28345" y="4058"/>
                  </a:cubicBezTo>
                  <a:cubicBezTo>
                    <a:pt x="28108" y="3824"/>
                    <a:pt x="27989" y="3497"/>
                    <a:pt x="27989" y="3076"/>
                  </a:cubicBezTo>
                  <a:cubicBezTo>
                    <a:pt x="27989" y="2654"/>
                    <a:pt x="28108" y="2327"/>
                    <a:pt x="28345" y="2093"/>
                  </a:cubicBezTo>
                  <a:cubicBezTo>
                    <a:pt x="28583" y="1860"/>
                    <a:pt x="28917" y="1743"/>
                    <a:pt x="29347" y="1743"/>
                  </a:cubicBezTo>
                  <a:cubicBezTo>
                    <a:pt x="29539" y="1743"/>
                    <a:pt x="29729" y="1765"/>
                    <a:pt x="29918" y="1810"/>
                  </a:cubicBezTo>
                  <a:cubicBezTo>
                    <a:pt x="30106" y="1854"/>
                    <a:pt x="30294" y="1920"/>
                    <a:pt x="30482" y="2008"/>
                  </a:cubicBezTo>
                  <a:lnTo>
                    <a:pt x="30482" y="1478"/>
                  </a:lnTo>
                  <a:cubicBezTo>
                    <a:pt x="30299" y="1406"/>
                    <a:pt x="30111" y="1352"/>
                    <a:pt x="29916" y="1316"/>
                  </a:cubicBezTo>
                  <a:cubicBezTo>
                    <a:pt x="29721" y="1280"/>
                    <a:pt x="29522" y="1262"/>
                    <a:pt x="29318" y="1262"/>
                  </a:cubicBezTo>
                  <a:close/>
                  <a:moveTo>
                    <a:pt x="37727" y="1262"/>
                  </a:moveTo>
                  <a:cubicBezTo>
                    <a:pt x="37511" y="1262"/>
                    <a:pt x="37289" y="1282"/>
                    <a:pt x="37060" y="1322"/>
                  </a:cubicBezTo>
                  <a:cubicBezTo>
                    <a:pt x="36832" y="1362"/>
                    <a:pt x="36597" y="1422"/>
                    <a:pt x="36354" y="1503"/>
                  </a:cubicBezTo>
                  <a:lnTo>
                    <a:pt x="36354" y="2027"/>
                  </a:lnTo>
                  <a:cubicBezTo>
                    <a:pt x="36556" y="1932"/>
                    <a:pt x="36766" y="1861"/>
                    <a:pt x="36985" y="1814"/>
                  </a:cubicBezTo>
                  <a:cubicBezTo>
                    <a:pt x="37203" y="1767"/>
                    <a:pt x="37428" y="1743"/>
                    <a:pt x="37658" y="1743"/>
                  </a:cubicBezTo>
                  <a:cubicBezTo>
                    <a:pt x="38021" y="1743"/>
                    <a:pt x="38303" y="1815"/>
                    <a:pt x="38503" y="1958"/>
                  </a:cubicBezTo>
                  <a:cubicBezTo>
                    <a:pt x="38704" y="2100"/>
                    <a:pt x="38804" y="2302"/>
                    <a:pt x="38804" y="2564"/>
                  </a:cubicBezTo>
                  <a:lnTo>
                    <a:pt x="38804" y="2619"/>
                  </a:lnTo>
                  <a:lnTo>
                    <a:pt x="37875" y="2619"/>
                  </a:lnTo>
                  <a:cubicBezTo>
                    <a:pt x="37272" y="2619"/>
                    <a:pt x="36818" y="2718"/>
                    <a:pt x="36515" y="2915"/>
                  </a:cubicBezTo>
                  <a:cubicBezTo>
                    <a:pt x="36211" y="3113"/>
                    <a:pt x="36059" y="3406"/>
                    <a:pt x="36059" y="3794"/>
                  </a:cubicBezTo>
                  <a:cubicBezTo>
                    <a:pt x="36059" y="4127"/>
                    <a:pt x="36181" y="4393"/>
                    <a:pt x="36425" y="4591"/>
                  </a:cubicBezTo>
                  <a:cubicBezTo>
                    <a:pt x="36668" y="4790"/>
                    <a:pt x="36997" y="4889"/>
                    <a:pt x="37410" y="4889"/>
                  </a:cubicBezTo>
                  <a:cubicBezTo>
                    <a:pt x="37736" y="4889"/>
                    <a:pt x="38013" y="4839"/>
                    <a:pt x="38238" y="4739"/>
                  </a:cubicBezTo>
                  <a:cubicBezTo>
                    <a:pt x="38464" y="4640"/>
                    <a:pt x="38653" y="4485"/>
                    <a:pt x="38804" y="4275"/>
                  </a:cubicBezTo>
                  <a:lnTo>
                    <a:pt x="38804" y="4799"/>
                  </a:lnTo>
                  <a:lnTo>
                    <a:pt x="39467" y="4799"/>
                  </a:lnTo>
                  <a:lnTo>
                    <a:pt x="39467" y="2829"/>
                  </a:lnTo>
                  <a:cubicBezTo>
                    <a:pt x="39467" y="2302"/>
                    <a:pt x="39323" y="1910"/>
                    <a:pt x="39034" y="1651"/>
                  </a:cubicBezTo>
                  <a:cubicBezTo>
                    <a:pt x="38746" y="1392"/>
                    <a:pt x="38310" y="1262"/>
                    <a:pt x="37727" y="1262"/>
                  </a:cubicBezTo>
                  <a:close/>
                  <a:moveTo>
                    <a:pt x="45147" y="1262"/>
                  </a:moveTo>
                  <a:cubicBezTo>
                    <a:pt x="44652" y="1262"/>
                    <a:pt x="44270" y="1351"/>
                    <a:pt x="44001" y="1527"/>
                  </a:cubicBezTo>
                  <a:cubicBezTo>
                    <a:pt x="43732" y="1704"/>
                    <a:pt x="43598" y="1955"/>
                    <a:pt x="43598" y="2280"/>
                  </a:cubicBezTo>
                  <a:cubicBezTo>
                    <a:pt x="43598" y="2547"/>
                    <a:pt x="43689" y="2757"/>
                    <a:pt x="43871" y="2911"/>
                  </a:cubicBezTo>
                  <a:cubicBezTo>
                    <a:pt x="44054" y="3064"/>
                    <a:pt x="44350" y="3177"/>
                    <a:pt x="44761" y="3251"/>
                  </a:cubicBezTo>
                  <a:lnTo>
                    <a:pt x="44992" y="3298"/>
                  </a:lnTo>
                  <a:cubicBezTo>
                    <a:pt x="45402" y="3374"/>
                    <a:pt x="45668" y="3453"/>
                    <a:pt x="45790" y="3535"/>
                  </a:cubicBezTo>
                  <a:cubicBezTo>
                    <a:pt x="45911" y="3617"/>
                    <a:pt x="45971" y="3735"/>
                    <a:pt x="45971" y="3890"/>
                  </a:cubicBezTo>
                  <a:cubicBezTo>
                    <a:pt x="45971" y="4056"/>
                    <a:pt x="45887" y="4185"/>
                    <a:pt x="45719" y="4277"/>
                  </a:cubicBezTo>
                  <a:cubicBezTo>
                    <a:pt x="45551" y="4368"/>
                    <a:pt x="45311" y="4414"/>
                    <a:pt x="44999" y="4414"/>
                  </a:cubicBezTo>
                  <a:cubicBezTo>
                    <a:pt x="44766" y="4414"/>
                    <a:pt x="44531" y="4387"/>
                    <a:pt x="44293" y="4332"/>
                  </a:cubicBezTo>
                  <a:cubicBezTo>
                    <a:pt x="44055" y="4278"/>
                    <a:pt x="43814" y="4196"/>
                    <a:pt x="43569" y="4087"/>
                  </a:cubicBezTo>
                  <a:lnTo>
                    <a:pt x="43569" y="4673"/>
                  </a:lnTo>
                  <a:cubicBezTo>
                    <a:pt x="43828" y="4745"/>
                    <a:pt x="44075" y="4799"/>
                    <a:pt x="44309" y="4835"/>
                  </a:cubicBezTo>
                  <a:cubicBezTo>
                    <a:pt x="44543" y="4871"/>
                    <a:pt x="44768" y="4889"/>
                    <a:pt x="44984" y="4889"/>
                  </a:cubicBezTo>
                  <a:cubicBezTo>
                    <a:pt x="45503" y="4889"/>
                    <a:pt x="45911" y="4795"/>
                    <a:pt x="46207" y="4608"/>
                  </a:cubicBezTo>
                  <a:cubicBezTo>
                    <a:pt x="46504" y="4421"/>
                    <a:pt x="46652" y="4167"/>
                    <a:pt x="46652" y="3847"/>
                  </a:cubicBezTo>
                  <a:cubicBezTo>
                    <a:pt x="46652" y="3565"/>
                    <a:pt x="46553" y="3345"/>
                    <a:pt x="46355" y="3188"/>
                  </a:cubicBezTo>
                  <a:cubicBezTo>
                    <a:pt x="46157" y="3031"/>
                    <a:pt x="45823" y="2909"/>
                    <a:pt x="45352" y="2823"/>
                  </a:cubicBezTo>
                  <a:lnTo>
                    <a:pt x="45125" y="2779"/>
                  </a:lnTo>
                  <a:cubicBezTo>
                    <a:pt x="44770" y="2712"/>
                    <a:pt x="44533" y="2640"/>
                    <a:pt x="44415" y="2565"/>
                  </a:cubicBezTo>
                  <a:cubicBezTo>
                    <a:pt x="44298" y="2490"/>
                    <a:pt x="44239" y="2387"/>
                    <a:pt x="44239" y="2255"/>
                  </a:cubicBezTo>
                  <a:cubicBezTo>
                    <a:pt x="44239" y="2082"/>
                    <a:pt x="44321" y="1953"/>
                    <a:pt x="44486" y="1867"/>
                  </a:cubicBezTo>
                  <a:cubicBezTo>
                    <a:pt x="44650" y="1780"/>
                    <a:pt x="44897" y="1737"/>
                    <a:pt x="45226" y="1737"/>
                  </a:cubicBezTo>
                  <a:cubicBezTo>
                    <a:pt x="45442" y="1737"/>
                    <a:pt x="45651" y="1758"/>
                    <a:pt x="45853" y="1799"/>
                  </a:cubicBezTo>
                  <a:cubicBezTo>
                    <a:pt x="46054" y="1840"/>
                    <a:pt x="46249" y="1902"/>
                    <a:pt x="46436" y="1984"/>
                  </a:cubicBezTo>
                  <a:lnTo>
                    <a:pt x="46436" y="1447"/>
                  </a:lnTo>
                  <a:cubicBezTo>
                    <a:pt x="46254" y="1385"/>
                    <a:pt x="46054" y="1339"/>
                    <a:pt x="45838" y="1308"/>
                  </a:cubicBezTo>
                  <a:cubicBezTo>
                    <a:pt x="45622" y="1278"/>
                    <a:pt x="45391" y="1262"/>
                    <a:pt x="45147" y="1262"/>
                  </a:cubicBezTo>
                  <a:close/>
                  <a:moveTo>
                    <a:pt x="49398" y="1262"/>
                  </a:moveTo>
                  <a:cubicBezTo>
                    <a:pt x="48792" y="1262"/>
                    <a:pt x="48312" y="1428"/>
                    <a:pt x="47955" y="1760"/>
                  </a:cubicBezTo>
                  <a:cubicBezTo>
                    <a:pt x="47598" y="2092"/>
                    <a:pt x="47420" y="2541"/>
                    <a:pt x="47420" y="3106"/>
                  </a:cubicBezTo>
                  <a:cubicBezTo>
                    <a:pt x="47420" y="3653"/>
                    <a:pt x="47608" y="4087"/>
                    <a:pt x="47984" y="4408"/>
                  </a:cubicBezTo>
                  <a:cubicBezTo>
                    <a:pt x="48360" y="4729"/>
                    <a:pt x="48869" y="4889"/>
                    <a:pt x="49513" y="4889"/>
                  </a:cubicBezTo>
                  <a:cubicBezTo>
                    <a:pt x="49770" y="4889"/>
                    <a:pt x="50023" y="4866"/>
                    <a:pt x="50273" y="4821"/>
                  </a:cubicBezTo>
                  <a:cubicBezTo>
                    <a:pt x="50523" y="4776"/>
                    <a:pt x="50766" y="4710"/>
                    <a:pt x="51004" y="4624"/>
                  </a:cubicBezTo>
                  <a:lnTo>
                    <a:pt x="51004" y="4087"/>
                  </a:lnTo>
                  <a:cubicBezTo>
                    <a:pt x="50769" y="4194"/>
                    <a:pt x="50532" y="4274"/>
                    <a:pt x="50293" y="4328"/>
                  </a:cubicBezTo>
                  <a:cubicBezTo>
                    <a:pt x="50054" y="4381"/>
                    <a:pt x="49807" y="4408"/>
                    <a:pt x="49552" y="4408"/>
                  </a:cubicBezTo>
                  <a:cubicBezTo>
                    <a:pt x="49113" y="4408"/>
                    <a:pt x="48770" y="4306"/>
                    <a:pt x="48524" y="4101"/>
                  </a:cubicBezTo>
                  <a:cubicBezTo>
                    <a:pt x="48278" y="3896"/>
                    <a:pt x="48140" y="3599"/>
                    <a:pt x="48112" y="3208"/>
                  </a:cubicBezTo>
                  <a:lnTo>
                    <a:pt x="51159" y="3208"/>
                  </a:lnTo>
                  <a:lnTo>
                    <a:pt x="51159" y="2931"/>
                  </a:lnTo>
                  <a:cubicBezTo>
                    <a:pt x="51159" y="2417"/>
                    <a:pt x="51001" y="2010"/>
                    <a:pt x="50685" y="1711"/>
                  </a:cubicBezTo>
                  <a:cubicBezTo>
                    <a:pt x="50370" y="1412"/>
                    <a:pt x="49940" y="1262"/>
                    <a:pt x="49398" y="1262"/>
                  </a:cubicBezTo>
                  <a:close/>
                  <a:moveTo>
                    <a:pt x="64645" y="1345"/>
                  </a:moveTo>
                  <a:lnTo>
                    <a:pt x="64645" y="3436"/>
                  </a:lnTo>
                  <a:cubicBezTo>
                    <a:pt x="64645" y="3911"/>
                    <a:pt x="64765" y="4272"/>
                    <a:pt x="65005" y="4519"/>
                  </a:cubicBezTo>
                  <a:cubicBezTo>
                    <a:pt x="65245" y="4766"/>
                    <a:pt x="65597" y="4889"/>
                    <a:pt x="66060" y="4889"/>
                  </a:cubicBezTo>
                  <a:cubicBezTo>
                    <a:pt x="66341" y="4889"/>
                    <a:pt x="66588" y="4838"/>
                    <a:pt x="66801" y="4736"/>
                  </a:cubicBezTo>
                  <a:cubicBezTo>
                    <a:pt x="67013" y="4634"/>
                    <a:pt x="67200" y="4479"/>
                    <a:pt x="67361" y="4269"/>
                  </a:cubicBezTo>
                  <a:lnTo>
                    <a:pt x="67361" y="4799"/>
                  </a:lnTo>
                  <a:lnTo>
                    <a:pt x="68024" y="4799"/>
                  </a:lnTo>
                  <a:lnTo>
                    <a:pt x="68024" y="1345"/>
                  </a:lnTo>
                  <a:lnTo>
                    <a:pt x="67361" y="1345"/>
                  </a:lnTo>
                  <a:lnTo>
                    <a:pt x="67361" y="3304"/>
                  </a:lnTo>
                  <a:cubicBezTo>
                    <a:pt x="67361" y="3641"/>
                    <a:pt x="67257" y="3907"/>
                    <a:pt x="67049" y="4102"/>
                  </a:cubicBezTo>
                  <a:cubicBezTo>
                    <a:pt x="66841" y="4298"/>
                    <a:pt x="66559" y="4395"/>
                    <a:pt x="66201" y="4395"/>
                  </a:cubicBezTo>
                  <a:cubicBezTo>
                    <a:pt x="65903" y="4395"/>
                    <a:pt x="65680" y="4314"/>
                    <a:pt x="65531" y="4150"/>
                  </a:cubicBezTo>
                  <a:cubicBezTo>
                    <a:pt x="65382" y="3987"/>
                    <a:pt x="65308" y="3742"/>
                    <a:pt x="65308" y="3415"/>
                  </a:cubicBezTo>
                  <a:lnTo>
                    <a:pt x="65308" y="1345"/>
                  </a:lnTo>
                  <a:close/>
                </a:path>
              </a:pathLst>
            </a:custGeom>
            <a:solidFill>
              <a:srgbClr val="000000"/>
            </a:solidFill>
            <a:ln>
              <a:noFill/>
            </a:ln>
          </p:spPr>
          <p:txBody>
            <a:bodyPr lIns="91425" tIns="91425" rIns="91425" bIns="91425" anchor="ctr" anchorCtr="0">
              <a:noAutofit/>
            </a:bodyPr>
            <a:lstStyle/>
            <a:p>
              <a:endParaRPr/>
            </a:p>
          </p:txBody>
        </p:sp>
        <p:sp>
          <p:nvSpPr>
            <p:cNvPr id="166" name="Shape 166"/>
            <p:cNvSpPr/>
            <p:nvPr/>
          </p:nvSpPr>
          <p:spPr>
            <a:xfrm>
              <a:off x="2025375" y="864250"/>
              <a:ext cx="48575" cy="12675"/>
            </a:xfrm>
            <a:custGeom>
              <a:avLst/>
              <a:gdLst/>
              <a:ahLst/>
              <a:cxnLst/>
              <a:rect l="0" t="0" r="0" b="0"/>
              <a:pathLst>
                <a:path w="1943" h="507" extrusionOk="0">
                  <a:moveTo>
                    <a:pt x="1" y="0"/>
                  </a:moveTo>
                  <a:lnTo>
                    <a:pt x="1" y="506"/>
                  </a:lnTo>
                  <a:lnTo>
                    <a:pt x="1943" y="506"/>
                  </a:lnTo>
                  <a:lnTo>
                    <a:pt x="1943" y="0"/>
                  </a:lnTo>
                  <a:close/>
                </a:path>
              </a:pathLst>
            </a:custGeom>
            <a:solidFill>
              <a:srgbClr val="000000"/>
            </a:solidFill>
            <a:ln>
              <a:noFill/>
            </a:ln>
          </p:spPr>
          <p:txBody>
            <a:bodyPr lIns="91425" tIns="91425" rIns="91425" bIns="91425" anchor="ctr" anchorCtr="0">
              <a:noAutofit/>
            </a:bodyPr>
            <a:lstStyle/>
            <a:p>
              <a:endParaRPr/>
            </a:p>
          </p:txBody>
        </p:sp>
        <p:sp>
          <p:nvSpPr>
            <p:cNvPr id="167" name="Shape 167"/>
            <p:cNvSpPr/>
            <p:nvPr/>
          </p:nvSpPr>
          <p:spPr>
            <a:xfrm>
              <a:off x="2090375" y="796625"/>
              <a:ext cx="386800" cy="131875"/>
            </a:xfrm>
            <a:custGeom>
              <a:avLst/>
              <a:gdLst/>
              <a:ahLst/>
              <a:cxnLst/>
              <a:rect l="0" t="0" r="0" b="0"/>
              <a:pathLst>
                <a:path w="15472" h="5275" extrusionOk="0">
                  <a:moveTo>
                    <a:pt x="4902" y="84"/>
                  </a:moveTo>
                  <a:lnTo>
                    <a:pt x="4902" y="1796"/>
                  </a:lnTo>
                  <a:lnTo>
                    <a:pt x="5515" y="1796"/>
                  </a:lnTo>
                  <a:lnTo>
                    <a:pt x="5515" y="84"/>
                  </a:lnTo>
                  <a:close/>
                  <a:moveTo>
                    <a:pt x="6264" y="84"/>
                  </a:moveTo>
                  <a:lnTo>
                    <a:pt x="6264" y="1796"/>
                  </a:lnTo>
                  <a:lnTo>
                    <a:pt x="6876" y="1796"/>
                  </a:lnTo>
                  <a:lnTo>
                    <a:pt x="6876" y="84"/>
                  </a:lnTo>
                  <a:close/>
                  <a:moveTo>
                    <a:pt x="1845" y="494"/>
                  </a:moveTo>
                  <a:cubicBezTo>
                    <a:pt x="2157" y="494"/>
                    <a:pt x="2401" y="561"/>
                    <a:pt x="2578" y="695"/>
                  </a:cubicBezTo>
                  <a:cubicBezTo>
                    <a:pt x="2754" y="828"/>
                    <a:pt x="2843" y="1014"/>
                    <a:pt x="2843" y="1253"/>
                  </a:cubicBezTo>
                  <a:cubicBezTo>
                    <a:pt x="2843" y="1491"/>
                    <a:pt x="2754" y="1677"/>
                    <a:pt x="2578" y="1811"/>
                  </a:cubicBezTo>
                  <a:cubicBezTo>
                    <a:pt x="2401" y="1945"/>
                    <a:pt x="2157" y="2012"/>
                    <a:pt x="1845" y="2012"/>
                  </a:cubicBezTo>
                  <a:cubicBezTo>
                    <a:pt x="1530" y="2012"/>
                    <a:pt x="1286" y="1945"/>
                    <a:pt x="1112" y="1811"/>
                  </a:cubicBezTo>
                  <a:cubicBezTo>
                    <a:pt x="938" y="1677"/>
                    <a:pt x="851" y="1491"/>
                    <a:pt x="851" y="1253"/>
                  </a:cubicBezTo>
                  <a:cubicBezTo>
                    <a:pt x="851" y="1014"/>
                    <a:pt x="938" y="828"/>
                    <a:pt x="1112" y="695"/>
                  </a:cubicBezTo>
                  <a:cubicBezTo>
                    <a:pt x="1286" y="561"/>
                    <a:pt x="1530" y="494"/>
                    <a:pt x="1845" y="494"/>
                  </a:cubicBezTo>
                  <a:close/>
                  <a:moveTo>
                    <a:pt x="1845" y="2502"/>
                  </a:moveTo>
                  <a:cubicBezTo>
                    <a:pt x="2193" y="2502"/>
                    <a:pt x="2466" y="2581"/>
                    <a:pt x="2664" y="2739"/>
                  </a:cubicBezTo>
                  <a:cubicBezTo>
                    <a:pt x="2862" y="2898"/>
                    <a:pt x="2961" y="3116"/>
                    <a:pt x="2961" y="3393"/>
                  </a:cubicBezTo>
                  <a:cubicBezTo>
                    <a:pt x="2961" y="3669"/>
                    <a:pt x="2862" y="3886"/>
                    <a:pt x="2662" y="4045"/>
                  </a:cubicBezTo>
                  <a:cubicBezTo>
                    <a:pt x="2463" y="4205"/>
                    <a:pt x="2191" y="4284"/>
                    <a:pt x="1845" y="4284"/>
                  </a:cubicBezTo>
                  <a:cubicBezTo>
                    <a:pt x="1499" y="4284"/>
                    <a:pt x="1227" y="4205"/>
                    <a:pt x="1029" y="4047"/>
                  </a:cubicBezTo>
                  <a:cubicBezTo>
                    <a:pt x="831" y="3889"/>
                    <a:pt x="732" y="3671"/>
                    <a:pt x="732" y="3393"/>
                  </a:cubicBezTo>
                  <a:cubicBezTo>
                    <a:pt x="732" y="3116"/>
                    <a:pt x="831" y="2898"/>
                    <a:pt x="1029" y="2739"/>
                  </a:cubicBezTo>
                  <a:cubicBezTo>
                    <a:pt x="1227" y="2581"/>
                    <a:pt x="1499" y="2502"/>
                    <a:pt x="1845" y="2502"/>
                  </a:cubicBezTo>
                  <a:close/>
                  <a:moveTo>
                    <a:pt x="10853" y="1019"/>
                  </a:moveTo>
                  <a:lnTo>
                    <a:pt x="10853" y="1580"/>
                  </a:lnTo>
                  <a:lnTo>
                    <a:pt x="14564" y="2712"/>
                  </a:lnTo>
                  <a:lnTo>
                    <a:pt x="10853" y="3837"/>
                  </a:lnTo>
                  <a:lnTo>
                    <a:pt x="10853" y="4399"/>
                  </a:lnTo>
                  <a:lnTo>
                    <a:pt x="15471" y="2965"/>
                  </a:lnTo>
                  <a:lnTo>
                    <a:pt x="15471" y="2453"/>
                  </a:lnTo>
                  <a:lnTo>
                    <a:pt x="10853" y="1019"/>
                  </a:lnTo>
                  <a:close/>
                  <a:moveTo>
                    <a:pt x="1845" y="1"/>
                  </a:moveTo>
                  <a:cubicBezTo>
                    <a:pt x="1312" y="1"/>
                    <a:pt x="892" y="108"/>
                    <a:pt x="586" y="322"/>
                  </a:cubicBezTo>
                  <a:cubicBezTo>
                    <a:pt x="280" y="535"/>
                    <a:pt x="127" y="826"/>
                    <a:pt x="127" y="1194"/>
                  </a:cubicBezTo>
                  <a:cubicBezTo>
                    <a:pt x="127" y="1457"/>
                    <a:pt x="214" y="1681"/>
                    <a:pt x="388" y="1864"/>
                  </a:cubicBezTo>
                  <a:cubicBezTo>
                    <a:pt x="562" y="2047"/>
                    <a:pt x="805" y="2171"/>
                    <a:pt x="1117" y="2237"/>
                  </a:cubicBezTo>
                  <a:cubicBezTo>
                    <a:pt x="767" y="2307"/>
                    <a:pt x="493" y="2443"/>
                    <a:pt x="296" y="2647"/>
                  </a:cubicBezTo>
                  <a:cubicBezTo>
                    <a:pt x="99" y="2850"/>
                    <a:pt x="0" y="3099"/>
                    <a:pt x="0" y="3393"/>
                  </a:cubicBezTo>
                  <a:cubicBezTo>
                    <a:pt x="0" y="3839"/>
                    <a:pt x="160" y="4182"/>
                    <a:pt x="478" y="4420"/>
                  </a:cubicBezTo>
                  <a:cubicBezTo>
                    <a:pt x="796" y="4659"/>
                    <a:pt x="1252" y="4778"/>
                    <a:pt x="1845" y="4778"/>
                  </a:cubicBezTo>
                  <a:cubicBezTo>
                    <a:pt x="2438" y="4778"/>
                    <a:pt x="2894" y="4659"/>
                    <a:pt x="3212" y="4420"/>
                  </a:cubicBezTo>
                  <a:cubicBezTo>
                    <a:pt x="3530" y="4182"/>
                    <a:pt x="3689" y="3839"/>
                    <a:pt x="3689" y="3393"/>
                  </a:cubicBezTo>
                  <a:cubicBezTo>
                    <a:pt x="3689" y="3099"/>
                    <a:pt x="3591" y="2850"/>
                    <a:pt x="3396" y="2647"/>
                  </a:cubicBezTo>
                  <a:cubicBezTo>
                    <a:pt x="3200" y="2443"/>
                    <a:pt x="2927" y="2307"/>
                    <a:pt x="2576" y="2237"/>
                  </a:cubicBezTo>
                  <a:cubicBezTo>
                    <a:pt x="2886" y="2171"/>
                    <a:pt x="3128" y="2047"/>
                    <a:pt x="3302" y="1864"/>
                  </a:cubicBezTo>
                  <a:cubicBezTo>
                    <a:pt x="3476" y="1681"/>
                    <a:pt x="3563" y="1457"/>
                    <a:pt x="3563" y="1194"/>
                  </a:cubicBezTo>
                  <a:cubicBezTo>
                    <a:pt x="3563" y="826"/>
                    <a:pt x="3411" y="535"/>
                    <a:pt x="3106" y="322"/>
                  </a:cubicBezTo>
                  <a:cubicBezTo>
                    <a:pt x="2801" y="108"/>
                    <a:pt x="2380" y="1"/>
                    <a:pt x="1845" y="1"/>
                  </a:cubicBezTo>
                  <a:close/>
                  <a:moveTo>
                    <a:pt x="9459" y="84"/>
                  </a:moveTo>
                  <a:lnTo>
                    <a:pt x="7586" y="5274"/>
                  </a:lnTo>
                  <a:lnTo>
                    <a:pt x="8198" y="5274"/>
                  </a:lnTo>
                  <a:lnTo>
                    <a:pt x="10071" y="84"/>
                  </a:lnTo>
                  <a:close/>
                </a:path>
              </a:pathLst>
            </a:custGeom>
            <a:solidFill>
              <a:srgbClr val="000000"/>
            </a:solidFill>
            <a:ln>
              <a:noFill/>
            </a:ln>
          </p:spPr>
          <p:txBody>
            <a:bodyPr lIns="91425" tIns="91425" rIns="91425" bIns="91425" anchor="ctr" anchorCtr="0">
              <a:noAutofit/>
            </a:bodyPr>
            <a:lstStyle/>
            <a:p>
              <a:endParaRPr/>
            </a:p>
          </p:txBody>
        </p:sp>
        <p:sp>
          <p:nvSpPr>
            <p:cNvPr id="168" name="Shape 168"/>
            <p:cNvSpPr/>
            <p:nvPr/>
          </p:nvSpPr>
          <p:spPr>
            <a:xfrm>
              <a:off x="1024925" y="1170775"/>
              <a:ext cx="972875" cy="152825"/>
            </a:xfrm>
            <a:custGeom>
              <a:avLst/>
              <a:gdLst/>
              <a:ahLst/>
              <a:cxnLst/>
              <a:rect l="0" t="0" r="0" b="0"/>
              <a:pathLst>
                <a:path w="38915" h="6113" extrusionOk="0">
                  <a:moveTo>
                    <a:pt x="33511" y="1"/>
                  </a:moveTo>
                  <a:lnTo>
                    <a:pt x="33511" y="719"/>
                  </a:lnTo>
                  <a:lnTo>
                    <a:pt x="34174" y="719"/>
                  </a:lnTo>
                  <a:lnTo>
                    <a:pt x="34174" y="1"/>
                  </a:lnTo>
                  <a:close/>
                  <a:moveTo>
                    <a:pt x="30352" y="1737"/>
                  </a:moveTo>
                  <a:cubicBezTo>
                    <a:pt x="30710" y="1737"/>
                    <a:pt x="30988" y="1850"/>
                    <a:pt x="31186" y="2076"/>
                  </a:cubicBezTo>
                  <a:cubicBezTo>
                    <a:pt x="31384" y="2302"/>
                    <a:pt x="31483" y="2621"/>
                    <a:pt x="31483" y="3032"/>
                  </a:cubicBezTo>
                  <a:cubicBezTo>
                    <a:pt x="31483" y="3441"/>
                    <a:pt x="31384" y="3759"/>
                    <a:pt x="31186" y="3985"/>
                  </a:cubicBezTo>
                  <a:cubicBezTo>
                    <a:pt x="30988" y="4211"/>
                    <a:pt x="30710" y="4324"/>
                    <a:pt x="30352" y="4324"/>
                  </a:cubicBezTo>
                  <a:cubicBezTo>
                    <a:pt x="29996" y="4324"/>
                    <a:pt x="29720" y="4211"/>
                    <a:pt x="29522" y="3985"/>
                  </a:cubicBezTo>
                  <a:cubicBezTo>
                    <a:pt x="29323" y="3759"/>
                    <a:pt x="29224" y="3441"/>
                    <a:pt x="29224" y="3032"/>
                  </a:cubicBezTo>
                  <a:cubicBezTo>
                    <a:pt x="29224" y="2621"/>
                    <a:pt x="29323" y="2302"/>
                    <a:pt x="29522" y="2076"/>
                  </a:cubicBezTo>
                  <a:cubicBezTo>
                    <a:pt x="29720" y="1850"/>
                    <a:pt x="29996" y="1737"/>
                    <a:pt x="30352" y="1737"/>
                  </a:cubicBezTo>
                  <a:close/>
                  <a:moveTo>
                    <a:pt x="23768" y="3063"/>
                  </a:moveTo>
                  <a:lnTo>
                    <a:pt x="23768" y="3189"/>
                  </a:lnTo>
                  <a:cubicBezTo>
                    <a:pt x="23768" y="3559"/>
                    <a:pt x="23657" y="3856"/>
                    <a:pt x="23435" y="4079"/>
                  </a:cubicBezTo>
                  <a:cubicBezTo>
                    <a:pt x="23212" y="4302"/>
                    <a:pt x="22918" y="4414"/>
                    <a:pt x="22550" y="4414"/>
                  </a:cubicBezTo>
                  <a:cubicBezTo>
                    <a:pt x="22284" y="4414"/>
                    <a:pt x="22073" y="4355"/>
                    <a:pt x="21918" y="4236"/>
                  </a:cubicBezTo>
                  <a:cubicBezTo>
                    <a:pt x="21763" y="4118"/>
                    <a:pt x="21686" y="3958"/>
                    <a:pt x="21686" y="3757"/>
                  </a:cubicBezTo>
                  <a:cubicBezTo>
                    <a:pt x="21686" y="3504"/>
                    <a:pt x="21789" y="3325"/>
                    <a:pt x="21996" y="3220"/>
                  </a:cubicBezTo>
                  <a:cubicBezTo>
                    <a:pt x="22202" y="3115"/>
                    <a:pt x="22573" y="3063"/>
                    <a:pt x="23109" y="3063"/>
                  </a:cubicBezTo>
                  <a:close/>
                  <a:moveTo>
                    <a:pt x="1" y="1"/>
                  </a:moveTo>
                  <a:lnTo>
                    <a:pt x="1" y="4799"/>
                  </a:lnTo>
                  <a:lnTo>
                    <a:pt x="667" y="4799"/>
                  </a:lnTo>
                  <a:lnTo>
                    <a:pt x="667" y="2847"/>
                  </a:lnTo>
                  <a:cubicBezTo>
                    <a:pt x="667" y="2510"/>
                    <a:pt x="771" y="2244"/>
                    <a:pt x="977" y="2048"/>
                  </a:cubicBezTo>
                  <a:cubicBezTo>
                    <a:pt x="1184" y="1853"/>
                    <a:pt x="1466" y="1755"/>
                    <a:pt x="1824" y="1755"/>
                  </a:cubicBezTo>
                  <a:cubicBezTo>
                    <a:pt x="2121" y="1755"/>
                    <a:pt x="2345" y="1837"/>
                    <a:pt x="2494" y="1999"/>
                  </a:cubicBezTo>
                  <a:cubicBezTo>
                    <a:pt x="2642" y="2161"/>
                    <a:pt x="2717" y="2406"/>
                    <a:pt x="2717" y="2733"/>
                  </a:cubicBezTo>
                  <a:lnTo>
                    <a:pt x="2717" y="4799"/>
                  </a:lnTo>
                  <a:lnTo>
                    <a:pt x="3380" y="4799"/>
                  </a:lnTo>
                  <a:lnTo>
                    <a:pt x="3380" y="2714"/>
                  </a:lnTo>
                  <a:cubicBezTo>
                    <a:pt x="3380" y="2237"/>
                    <a:pt x="3261" y="1876"/>
                    <a:pt x="3023" y="1630"/>
                  </a:cubicBezTo>
                  <a:cubicBezTo>
                    <a:pt x="2785" y="1385"/>
                    <a:pt x="2435" y="1262"/>
                    <a:pt x="1971" y="1262"/>
                  </a:cubicBezTo>
                  <a:cubicBezTo>
                    <a:pt x="1690" y="1262"/>
                    <a:pt x="1442" y="1313"/>
                    <a:pt x="1227" y="1416"/>
                  </a:cubicBezTo>
                  <a:cubicBezTo>
                    <a:pt x="1012" y="1519"/>
                    <a:pt x="826" y="1674"/>
                    <a:pt x="667" y="1882"/>
                  </a:cubicBezTo>
                  <a:lnTo>
                    <a:pt x="667" y="1"/>
                  </a:lnTo>
                  <a:close/>
                  <a:moveTo>
                    <a:pt x="6103" y="195"/>
                  </a:moveTo>
                  <a:lnTo>
                    <a:pt x="4817" y="417"/>
                  </a:lnTo>
                  <a:lnTo>
                    <a:pt x="4817" y="984"/>
                  </a:lnTo>
                  <a:lnTo>
                    <a:pt x="6111" y="762"/>
                  </a:lnTo>
                  <a:lnTo>
                    <a:pt x="6111" y="4275"/>
                  </a:lnTo>
                  <a:lnTo>
                    <a:pt x="4922" y="4275"/>
                  </a:lnTo>
                  <a:lnTo>
                    <a:pt x="4922" y="4799"/>
                  </a:lnTo>
                  <a:lnTo>
                    <a:pt x="8020" y="4799"/>
                  </a:lnTo>
                  <a:lnTo>
                    <a:pt x="8020" y="4275"/>
                  </a:lnTo>
                  <a:lnTo>
                    <a:pt x="6831" y="4275"/>
                  </a:lnTo>
                  <a:lnTo>
                    <a:pt x="6831" y="195"/>
                  </a:lnTo>
                  <a:close/>
                  <a:moveTo>
                    <a:pt x="16026" y="1262"/>
                  </a:moveTo>
                  <a:cubicBezTo>
                    <a:pt x="15736" y="1262"/>
                    <a:pt x="15485" y="1312"/>
                    <a:pt x="15273" y="1413"/>
                  </a:cubicBezTo>
                  <a:cubicBezTo>
                    <a:pt x="15062" y="1514"/>
                    <a:pt x="14881" y="1670"/>
                    <a:pt x="14729" y="1882"/>
                  </a:cubicBezTo>
                  <a:lnTo>
                    <a:pt x="14729" y="1345"/>
                  </a:lnTo>
                  <a:lnTo>
                    <a:pt x="14063" y="1345"/>
                  </a:lnTo>
                  <a:lnTo>
                    <a:pt x="14063" y="4799"/>
                  </a:lnTo>
                  <a:lnTo>
                    <a:pt x="14729" y="4799"/>
                  </a:lnTo>
                  <a:lnTo>
                    <a:pt x="14729" y="2847"/>
                  </a:lnTo>
                  <a:cubicBezTo>
                    <a:pt x="14729" y="2512"/>
                    <a:pt x="14829" y="2246"/>
                    <a:pt x="15028" y="2050"/>
                  </a:cubicBezTo>
                  <a:cubicBezTo>
                    <a:pt x="15228" y="1853"/>
                    <a:pt x="15497" y="1755"/>
                    <a:pt x="15835" y="1755"/>
                  </a:cubicBezTo>
                  <a:cubicBezTo>
                    <a:pt x="16121" y="1755"/>
                    <a:pt x="16332" y="1835"/>
                    <a:pt x="16469" y="1994"/>
                  </a:cubicBezTo>
                  <a:cubicBezTo>
                    <a:pt x="16606" y="2154"/>
                    <a:pt x="16674" y="2400"/>
                    <a:pt x="16674" y="2733"/>
                  </a:cubicBezTo>
                  <a:lnTo>
                    <a:pt x="16674" y="4799"/>
                  </a:lnTo>
                  <a:lnTo>
                    <a:pt x="17341" y="4799"/>
                  </a:lnTo>
                  <a:lnTo>
                    <a:pt x="17341" y="2847"/>
                  </a:lnTo>
                  <a:cubicBezTo>
                    <a:pt x="17341" y="2510"/>
                    <a:pt x="17441" y="2244"/>
                    <a:pt x="17640" y="2048"/>
                  </a:cubicBezTo>
                  <a:cubicBezTo>
                    <a:pt x="17839" y="1853"/>
                    <a:pt x="18111" y="1755"/>
                    <a:pt x="18454" y="1755"/>
                  </a:cubicBezTo>
                  <a:cubicBezTo>
                    <a:pt x="18735" y="1755"/>
                    <a:pt x="18944" y="1835"/>
                    <a:pt x="19081" y="1996"/>
                  </a:cubicBezTo>
                  <a:cubicBezTo>
                    <a:pt x="19218" y="2156"/>
                    <a:pt x="19286" y="2402"/>
                    <a:pt x="19286" y="2733"/>
                  </a:cubicBezTo>
                  <a:lnTo>
                    <a:pt x="19286" y="4799"/>
                  </a:lnTo>
                  <a:lnTo>
                    <a:pt x="19952" y="4799"/>
                  </a:lnTo>
                  <a:lnTo>
                    <a:pt x="19952" y="2714"/>
                  </a:lnTo>
                  <a:cubicBezTo>
                    <a:pt x="19952" y="2250"/>
                    <a:pt x="19838" y="1892"/>
                    <a:pt x="19610" y="1640"/>
                  </a:cubicBezTo>
                  <a:cubicBezTo>
                    <a:pt x="19382" y="1388"/>
                    <a:pt x="19058" y="1262"/>
                    <a:pt x="18638" y="1262"/>
                  </a:cubicBezTo>
                  <a:cubicBezTo>
                    <a:pt x="18325" y="1262"/>
                    <a:pt x="18054" y="1323"/>
                    <a:pt x="17824" y="1444"/>
                  </a:cubicBezTo>
                  <a:cubicBezTo>
                    <a:pt x="17593" y="1565"/>
                    <a:pt x="17395" y="1753"/>
                    <a:pt x="17229" y="2008"/>
                  </a:cubicBezTo>
                  <a:cubicBezTo>
                    <a:pt x="17131" y="1766"/>
                    <a:pt x="16979" y="1581"/>
                    <a:pt x="16774" y="1453"/>
                  </a:cubicBezTo>
                  <a:cubicBezTo>
                    <a:pt x="16568" y="1326"/>
                    <a:pt x="16319" y="1262"/>
                    <a:pt x="16026" y="1262"/>
                  </a:cubicBezTo>
                  <a:close/>
                  <a:moveTo>
                    <a:pt x="27794" y="1262"/>
                  </a:moveTo>
                  <a:cubicBezTo>
                    <a:pt x="27475" y="1262"/>
                    <a:pt x="27204" y="1313"/>
                    <a:pt x="26980" y="1415"/>
                  </a:cubicBezTo>
                  <a:cubicBezTo>
                    <a:pt x="26757" y="1516"/>
                    <a:pt x="26576" y="1672"/>
                    <a:pt x="26436" y="1882"/>
                  </a:cubicBezTo>
                  <a:lnTo>
                    <a:pt x="26436" y="1345"/>
                  </a:lnTo>
                  <a:lnTo>
                    <a:pt x="25770" y="1345"/>
                  </a:lnTo>
                  <a:lnTo>
                    <a:pt x="25770" y="4799"/>
                  </a:lnTo>
                  <a:lnTo>
                    <a:pt x="26436" y="4799"/>
                  </a:lnTo>
                  <a:lnTo>
                    <a:pt x="26436" y="2980"/>
                  </a:lnTo>
                  <a:cubicBezTo>
                    <a:pt x="26436" y="2589"/>
                    <a:pt x="26537" y="2289"/>
                    <a:pt x="26737" y="2081"/>
                  </a:cubicBezTo>
                  <a:cubicBezTo>
                    <a:pt x="26938" y="1872"/>
                    <a:pt x="27225" y="1768"/>
                    <a:pt x="27600" y="1768"/>
                  </a:cubicBezTo>
                  <a:cubicBezTo>
                    <a:pt x="27705" y="1768"/>
                    <a:pt x="27802" y="1776"/>
                    <a:pt x="27890" y="1794"/>
                  </a:cubicBezTo>
                  <a:cubicBezTo>
                    <a:pt x="27977" y="1811"/>
                    <a:pt x="28058" y="1839"/>
                    <a:pt x="28133" y="1876"/>
                  </a:cubicBezTo>
                  <a:lnTo>
                    <a:pt x="28129" y="1293"/>
                  </a:lnTo>
                  <a:cubicBezTo>
                    <a:pt x="28062" y="1282"/>
                    <a:pt x="28001" y="1275"/>
                    <a:pt x="27946" y="1270"/>
                  </a:cubicBezTo>
                  <a:cubicBezTo>
                    <a:pt x="27890" y="1264"/>
                    <a:pt x="27840" y="1262"/>
                    <a:pt x="27794" y="1262"/>
                  </a:cubicBezTo>
                  <a:close/>
                  <a:moveTo>
                    <a:pt x="33511" y="1345"/>
                  </a:moveTo>
                  <a:lnTo>
                    <a:pt x="33511" y="4799"/>
                  </a:lnTo>
                  <a:lnTo>
                    <a:pt x="34174" y="4799"/>
                  </a:lnTo>
                  <a:lnTo>
                    <a:pt x="34174" y="1345"/>
                  </a:lnTo>
                  <a:close/>
                  <a:moveTo>
                    <a:pt x="37506" y="1262"/>
                  </a:moveTo>
                  <a:cubicBezTo>
                    <a:pt x="37225" y="1262"/>
                    <a:pt x="36977" y="1313"/>
                    <a:pt x="36762" y="1416"/>
                  </a:cubicBezTo>
                  <a:cubicBezTo>
                    <a:pt x="36547" y="1519"/>
                    <a:pt x="36361" y="1674"/>
                    <a:pt x="36202" y="1882"/>
                  </a:cubicBezTo>
                  <a:lnTo>
                    <a:pt x="36202" y="1345"/>
                  </a:lnTo>
                  <a:lnTo>
                    <a:pt x="35536" y="1345"/>
                  </a:lnTo>
                  <a:lnTo>
                    <a:pt x="35536" y="4799"/>
                  </a:lnTo>
                  <a:lnTo>
                    <a:pt x="36202" y="4799"/>
                  </a:lnTo>
                  <a:lnTo>
                    <a:pt x="36202" y="2847"/>
                  </a:lnTo>
                  <a:cubicBezTo>
                    <a:pt x="36202" y="2510"/>
                    <a:pt x="36306" y="2244"/>
                    <a:pt x="36512" y="2048"/>
                  </a:cubicBezTo>
                  <a:cubicBezTo>
                    <a:pt x="36719" y="1853"/>
                    <a:pt x="37001" y="1755"/>
                    <a:pt x="37359" y="1755"/>
                  </a:cubicBezTo>
                  <a:cubicBezTo>
                    <a:pt x="37656" y="1755"/>
                    <a:pt x="37880" y="1837"/>
                    <a:pt x="38029" y="1999"/>
                  </a:cubicBezTo>
                  <a:cubicBezTo>
                    <a:pt x="38177" y="2161"/>
                    <a:pt x="38252" y="2406"/>
                    <a:pt x="38252" y="2733"/>
                  </a:cubicBezTo>
                  <a:lnTo>
                    <a:pt x="38252" y="4799"/>
                  </a:lnTo>
                  <a:lnTo>
                    <a:pt x="38915" y="4799"/>
                  </a:lnTo>
                  <a:lnTo>
                    <a:pt x="38915" y="2714"/>
                  </a:lnTo>
                  <a:cubicBezTo>
                    <a:pt x="38915" y="2237"/>
                    <a:pt x="38796" y="1876"/>
                    <a:pt x="38558" y="1630"/>
                  </a:cubicBezTo>
                  <a:cubicBezTo>
                    <a:pt x="38320" y="1385"/>
                    <a:pt x="37970" y="1262"/>
                    <a:pt x="37506" y="1262"/>
                  </a:cubicBezTo>
                  <a:close/>
                  <a:moveTo>
                    <a:pt x="22691" y="1262"/>
                  </a:moveTo>
                  <a:cubicBezTo>
                    <a:pt x="22475" y="1262"/>
                    <a:pt x="22252" y="1282"/>
                    <a:pt x="22024" y="1322"/>
                  </a:cubicBezTo>
                  <a:cubicBezTo>
                    <a:pt x="21796" y="1362"/>
                    <a:pt x="21561" y="1422"/>
                    <a:pt x="21318" y="1502"/>
                  </a:cubicBezTo>
                  <a:lnTo>
                    <a:pt x="21318" y="2027"/>
                  </a:lnTo>
                  <a:cubicBezTo>
                    <a:pt x="21520" y="1932"/>
                    <a:pt x="21730" y="1861"/>
                    <a:pt x="21949" y="1814"/>
                  </a:cubicBezTo>
                  <a:cubicBezTo>
                    <a:pt x="22167" y="1767"/>
                    <a:pt x="22392" y="1743"/>
                    <a:pt x="22622" y="1743"/>
                  </a:cubicBezTo>
                  <a:cubicBezTo>
                    <a:pt x="22985" y="1743"/>
                    <a:pt x="23266" y="1814"/>
                    <a:pt x="23467" y="1957"/>
                  </a:cubicBezTo>
                  <a:cubicBezTo>
                    <a:pt x="23668" y="2100"/>
                    <a:pt x="23768" y="2302"/>
                    <a:pt x="23768" y="2563"/>
                  </a:cubicBezTo>
                  <a:lnTo>
                    <a:pt x="23768" y="2619"/>
                  </a:lnTo>
                  <a:lnTo>
                    <a:pt x="22838" y="2619"/>
                  </a:lnTo>
                  <a:cubicBezTo>
                    <a:pt x="22236" y="2619"/>
                    <a:pt x="21782" y="2718"/>
                    <a:pt x="21479" y="2915"/>
                  </a:cubicBezTo>
                  <a:cubicBezTo>
                    <a:pt x="21175" y="3112"/>
                    <a:pt x="21023" y="3405"/>
                    <a:pt x="21023" y="3794"/>
                  </a:cubicBezTo>
                  <a:cubicBezTo>
                    <a:pt x="21023" y="4127"/>
                    <a:pt x="21145" y="4393"/>
                    <a:pt x="21389" y="4591"/>
                  </a:cubicBezTo>
                  <a:cubicBezTo>
                    <a:pt x="21632" y="4789"/>
                    <a:pt x="21961" y="4889"/>
                    <a:pt x="22374" y="4889"/>
                  </a:cubicBezTo>
                  <a:cubicBezTo>
                    <a:pt x="22700" y="4889"/>
                    <a:pt x="22977" y="4839"/>
                    <a:pt x="23202" y="4739"/>
                  </a:cubicBezTo>
                  <a:cubicBezTo>
                    <a:pt x="23428" y="4639"/>
                    <a:pt x="23617" y="4485"/>
                    <a:pt x="23768" y="4275"/>
                  </a:cubicBezTo>
                  <a:lnTo>
                    <a:pt x="23768" y="4799"/>
                  </a:lnTo>
                  <a:lnTo>
                    <a:pt x="24431" y="4799"/>
                  </a:lnTo>
                  <a:lnTo>
                    <a:pt x="24431" y="2829"/>
                  </a:lnTo>
                  <a:cubicBezTo>
                    <a:pt x="24431" y="2302"/>
                    <a:pt x="24287" y="1910"/>
                    <a:pt x="23998" y="1650"/>
                  </a:cubicBezTo>
                  <a:cubicBezTo>
                    <a:pt x="23710" y="1391"/>
                    <a:pt x="23274" y="1262"/>
                    <a:pt x="22691" y="1262"/>
                  </a:cubicBezTo>
                  <a:close/>
                  <a:moveTo>
                    <a:pt x="12248" y="1"/>
                  </a:moveTo>
                  <a:cubicBezTo>
                    <a:pt x="11650" y="1"/>
                    <a:pt x="11250" y="76"/>
                    <a:pt x="11047" y="227"/>
                  </a:cubicBezTo>
                  <a:cubicBezTo>
                    <a:pt x="10844" y="378"/>
                    <a:pt x="10742" y="681"/>
                    <a:pt x="10742" y="1135"/>
                  </a:cubicBezTo>
                  <a:lnTo>
                    <a:pt x="10742" y="1876"/>
                  </a:lnTo>
                  <a:cubicBezTo>
                    <a:pt x="10742" y="2182"/>
                    <a:pt x="10678" y="2394"/>
                    <a:pt x="10550" y="2512"/>
                  </a:cubicBezTo>
                  <a:cubicBezTo>
                    <a:pt x="10421" y="2631"/>
                    <a:pt x="10185" y="2690"/>
                    <a:pt x="9842" y="2690"/>
                  </a:cubicBezTo>
                  <a:lnTo>
                    <a:pt x="9622" y="2690"/>
                  </a:lnTo>
                  <a:lnTo>
                    <a:pt x="9622" y="3131"/>
                  </a:lnTo>
                  <a:lnTo>
                    <a:pt x="9842" y="3131"/>
                  </a:lnTo>
                  <a:cubicBezTo>
                    <a:pt x="10183" y="3131"/>
                    <a:pt x="10418" y="3190"/>
                    <a:pt x="10548" y="3310"/>
                  </a:cubicBezTo>
                  <a:cubicBezTo>
                    <a:pt x="10677" y="3429"/>
                    <a:pt x="10742" y="3644"/>
                    <a:pt x="10742" y="3954"/>
                  </a:cubicBezTo>
                  <a:lnTo>
                    <a:pt x="10742" y="4691"/>
                  </a:lnTo>
                  <a:cubicBezTo>
                    <a:pt x="10742" y="5146"/>
                    <a:pt x="10844" y="5449"/>
                    <a:pt x="11047" y="5601"/>
                  </a:cubicBezTo>
                  <a:cubicBezTo>
                    <a:pt x="11250" y="5753"/>
                    <a:pt x="11650" y="5829"/>
                    <a:pt x="12248" y="5829"/>
                  </a:cubicBezTo>
                  <a:lnTo>
                    <a:pt x="12471" y="5829"/>
                  </a:lnTo>
                  <a:lnTo>
                    <a:pt x="12471" y="5385"/>
                  </a:lnTo>
                  <a:lnTo>
                    <a:pt x="12226" y="5385"/>
                  </a:lnTo>
                  <a:cubicBezTo>
                    <a:pt x="11888" y="5385"/>
                    <a:pt x="11667" y="5340"/>
                    <a:pt x="11564" y="5249"/>
                  </a:cubicBezTo>
                  <a:cubicBezTo>
                    <a:pt x="11460" y="5159"/>
                    <a:pt x="11409" y="4969"/>
                    <a:pt x="11409" y="4679"/>
                  </a:cubicBezTo>
                  <a:lnTo>
                    <a:pt x="11409" y="3914"/>
                  </a:lnTo>
                  <a:cubicBezTo>
                    <a:pt x="11409" y="3593"/>
                    <a:pt x="11355" y="3360"/>
                    <a:pt x="11247" y="3214"/>
                  </a:cubicBezTo>
                  <a:cubicBezTo>
                    <a:pt x="11139" y="3068"/>
                    <a:pt x="10951" y="2967"/>
                    <a:pt x="10685" y="2912"/>
                  </a:cubicBezTo>
                  <a:cubicBezTo>
                    <a:pt x="10949" y="2860"/>
                    <a:pt x="11136" y="2762"/>
                    <a:pt x="11245" y="2616"/>
                  </a:cubicBezTo>
                  <a:cubicBezTo>
                    <a:pt x="11354" y="2470"/>
                    <a:pt x="11409" y="2235"/>
                    <a:pt x="11409" y="1913"/>
                  </a:cubicBezTo>
                  <a:lnTo>
                    <a:pt x="11409" y="1148"/>
                  </a:lnTo>
                  <a:cubicBezTo>
                    <a:pt x="11409" y="858"/>
                    <a:pt x="11460" y="668"/>
                    <a:pt x="11564" y="577"/>
                  </a:cubicBezTo>
                  <a:cubicBezTo>
                    <a:pt x="11667" y="487"/>
                    <a:pt x="11888" y="442"/>
                    <a:pt x="12226" y="442"/>
                  </a:cubicBezTo>
                  <a:lnTo>
                    <a:pt x="12471" y="442"/>
                  </a:lnTo>
                  <a:lnTo>
                    <a:pt x="12471" y="1"/>
                  </a:lnTo>
                  <a:close/>
                  <a:moveTo>
                    <a:pt x="30190" y="1262"/>
                  </a:moveTo>
                  <a:cubicBezTo>
                    <a:pt x="29695" y="1262"/>
                    <a:pt x="29296" y="1423"/>
                    <a:pt x="28994" y="1746"/>
                  </a:cubicBezTo>
                  <a:cubicBezTo>
                    <a:pt x="28691" y="2069"/>
                    <a:pt x="28540" y="2498"/>
                    <a:pt x="28540" y="3032"/>
                  </a:cubicBezTo>
                  <a:cubicBezTo>
                    <a:pt x="28540" y="3565"/>
                    <a:pt x="28691" y="3992"/>
                    <a:pt x="28994" y="4315"/>
                  </a:cubicBezTo>
                  <a:cubicBezTo>
                    <a:pt x="29296" y="4638"/>
                    <a:pt x="29695" y="4799"/>
                    <a:pt x="30190" y="4799"/>
                  </a:cubicBezTo>
                  <a:cubicBezTo>
                    <a:pt x="30488" y="4799"/>
                    <a:pt x="30743" y="4749"/>
                    <a:pt x="30957" y="4648"/>
                  </a:cubicBezTo>
                  <a:cubicBezTo>
                    <a:pt x="31171" y="4547"/>
                    <a:pt x="31346" y="4395"/>
                    <a:pt x="31483" y="4192"/>
                  </a:cubicBezTo>
                  <a:lnTo>
                    <a:pt x="31483" y="4472"/>
                  </a:lnTo>
                  <a:cubicBezTo>
                    <a:pt x="31483" y="4865"/>
                    <a:pt x="31375" y="5158"/>
                    <a:pt x="31159" y="5353"/>
                  </a:cubicBezTo>
                  <a:cubicBezTo>
                    <a:pt x="30943" y="5547"/>
                    <a:pt x="30617" y="5644"/>
                    <a:pt x="30183" y="5644"/>
                  </a:cubicBezTo>
                  <a:cubicBezTo>
                    <a:pt x="29986" y="5644"/>
                    <a:pt x="29792" y="5623"/>
                    <a:pt x="29603" y="5579"/>
                  </a:cubicBezTo>
                  <a:cubicBezTo>
                    <a:pt x="29413" y="5536"/>
                    <a:pt x="29221" y="5469"/>
                    <a:pt x="29026" y="5379"/>
                  </a:cubicBezTo>
                  <a:lnTo>
                    <a:pt x="29026" y="5931"/>
                  </a:lnTo>
                  <a:cubicBezTo>
                    <a:pt x="29221" y="5993"/>
                    <a:pt x="29421" y="6038"/>
                    <a:pt x="29628" y="6068"/>
                  </a:cubicBezTo>
                  <a:cubicBezTo>
                    <a:pt x="29834" y="6098"/>
                    <a:pt x="30054" y="6113"/>
                    <a:pt x="30287" y="6113"/>
                  </a:cubicBezTo>
                  <a:cubicBezTo>
                    <a:pt x="30916" y="6113"/>
                    <a:pt x="31383" y="5970"/>
                    <a:pt x="31688" y="5683"/>
                  </a:cubicBezTo>
                  <a:cubicBezTo>
                    <a:pt x="31993" y="5396"/>
                    <a:pt x="32146" y="4959"/>
                    <a:pt x="32146" y="4371"/>
                  </a:cubicBezTo>
                  <a:lnTo>
                    <a:pt x="32146" y="1345"/>
                  </a:lnTo>
                  <a:lnTo>
                    <a:pt x="31483" y="1345"/>
                  </a:lnTo>
                  <a:lnTo>
                    <a:pt x="31483" y="1869"/>
                  </a:lnTo>
                  <a:cubicBezTo>
                    <a:pt x="31346" y="1666"/>
                    <a:pt x="31171" y="1514"/>
                    <a:pt x="30957" y="1413"/>
                  </a:cubicBezTo>
                  <a:cubicBezTo>
                    <a:pt x="30743" y="1312"/>
                    <a:pt x="30488" y="1262"/>
                    <a:pt x="30190" y="1262"/>
                  </a:cubicBezTo>
                  <a:close/>
                </a:path>
              </a:pathLst>
            </a:custGeom>
            <a:solidFill>
              <a:srgbClr val="000000"/>
            </a:solidFill>
            <a:ln>
              <a:noFill/>
            </a:ln>
          </p:spPr>
          <p:txBody>
            <a:bodyPr lIns="91425" tIns="91425" rIns="91425" bIns="91425" anchor="ctr" anchorCtr="0">
              <a:noAutofit/>
            </a:bodyPr>
            <a:lstStyle/>
            <a:p>
              <a:endParaRPr/>
            </a:p>
          </p:txBody>
        </p:sp>
        <p:sp>
          <p:nvSpPr>
            <p:cNvPr id="169" name="Shape 169"/>
            <p:cNvSpPr/>
            <p:nvPr/>
          </p:nvSpPr>
          <p:spPr>
            <a:xfrm>
              <a:off x="1791775" y="1241175"/>
              <a:ext cx="48575" cy="12650"/>
            </a:xfrm>
            <a:custGeom>
              <a:avLst/>
              <a:gdLst/>
              <a:ahLst/>
              <a:cxnLst/>
              <a:rect l="0" t="0" r="0" b="0"/>
              <a:pathLst>
                <a:path w="1943" h="506" extrusionOk="0">
                  <a:moveTo>
                    <a:pt x="1" y="0"/>
                  </a:moveTo>
                  <a:lnTo>
                    <a:pt x="1" y="506"/>
                  </a:lnTo>
                  <a:lnTo>
                    <a:pt x="1942" y="506"/>
                  </a:lnTo>
                  <a:lnTo>
                    <a:pt x="1942" y="0"/>
                  </a:lnTo>
                  <a:close/>
                </a:path>
              </a:pathLst>
            </a:custGeom>
            <a:solidFill>
              <a:srgbClr val="000000"/>
            </a:solidFill>
            <a:ln>
              <a:noFill/>
            </a:ln>
          </p:spPr>
          <p:txBody>
            <a:bodyPr lIns="91425" tIns="91425" rIns="91425" bIns="91425" anchor="ctr" anchorCtr="0">
              <a:noAutofit/>
            </a:bodyPr>
            <a:lstStyle/>
            <a:p>
              <a:endParaRPr/>
            </a:p>
          </p:txBody>
        </p:sp>
        <p:sp>
          <p:nvSpPr>
            <p:cNvPr id="170" name="Shape 170"/>
            <p:cNvSpPr/>
            <p:nvPr/>
          </p:nvSpPr>
          <p:spPr>
            <a:xfrm>
              <a:off x="1849200" y="1170775"/>
              <a:ext cx="691800" cy="152825"/>
            </a:xfrm>
            <a:custGeom>
              <a:avLst/>
              <a:gdLst/>
              <a:ahLst/>
              <a:cxnLst/>
              <a:rect l="0" t="0" r="0" b="0"/>
              <a:pathLst>
                <a:path w="27672" h="6113" extrusionOk="0">
                  <a:moveTo>
                    <a:pt x="12755" y="1533"/>
                  </a:moveTo>
                  <a:lnTo>
                    <a:pt x="12755" y="2317"/>
                  </a:lnTo>
                  <a:lnTo>
                    <a:pt x="13515" y="2317"/>
                  </a:lnTo>
                  <a:lnTo>
                    <a:pt x="13515" y="1533"/>
                  </a:lnTo>
                  <a:close/>
                  <a:moveTo>
                    <a:pt x="22279" y="1533"/>
                  </a:moveTo>
                  <a:lnTo>
                    <a:pt x="22279" y="2317"/>
                  </a:lnTo>
                  <a:lnTo>
                    <a:pt x="23039" y="2317"/>
                  </a:lnTo>
                  <a:lnTo>
                    <a:pt x="23039" y="1533"/>
                  </a:lnTo>
                  <a:close/>
                  <a:moveTo>
                    <a:pt x="19067" y="605"/>
                  </a:moveTo>
                  <a:cubicBezTo>
                    <a:pt x="19444" y="605"/>
                    <a:pt x="19726" y="763"/>
                    <a:pt x="19915" y="1078"/>
                  </a:cubicBezTo>
                  <a:cubicBezTo>
                    <a:pt x="20103" y="1394"/>
                    <a:pt x="20198" y="1868"/>
                    <a:pt x="20198" y="2502"/>
                  </a:cubicBezTo>
                  <a:cubicBezTo>
                    <a:pt x="20198" y="3133"/>
                    <a:pt x="20103" y="3606"/>
                    <a:pt x="19915" y="3922"/>
                  </a:cubicBezTo>
                  <a:cubicBezTo>
                    <a:pt x="19726" y="4237"/>
                    <a:pt x="19444" y="4395"/>
                    <a:pt x="19067" y="4395"/>
                  </a:cubicBezTo>
                  <a:cubicBezTo>
                    <a:pt x="18692" y="4395"/>
                    <a:pt x="18410" y="4237"/>
                    <a:pt x="18222" y="3922"/>
                  </a:cubicBezTo>
                  <a:cubicBezTo>
                    <a:pt x="18033" y="3606"/>
                    <a:pt x="17939" y="3133"/>
                    <a:pt x="17939" y="2502"/>
                  </a:cubicBezTo>
                  <a:cubicBezTo>
                    <a:pt x="17939" y="1868"/>
                    <a:pt x="18033" y="1394"/>
                    <a:pt x="18222" y="1078"/>
                  </a:cubicBezTo>
                  <a:cubicBezTo>
                    <a:pt x="18410" y="763"/>
                    <a:pt x="18692" y="605"/>
                    <a:pt x="19067" y="605"/>
                  </a:cubicBezTo>
                  <a:close/>
                  <a:moveTo>
                    <a:pt x="4953" y="1743"/>
                  </a:moveTo>
                  <a:cubicBezTo>
                    <a:pt x="5306" y="1743"/>
                    <a:pt x="5586" y="1863"/>
                    <a:pt x="5792" y="2102"/>
                  </a:cubicBezTo>
                  <a:cubicBezTo>
                    <a:pt x="5999" y="2342"/>
                    <a:pt x="6102" y="2666"/>
                    <a:pt x="6102" y="3075"/>
                  </a:cubicBezTo>
                  <a:cubicBezTo>
                    <a:pt x="6102" y="3486"/>
                    <a:pt x="5999" y="3811"/>
                    <a:pt x="5792" y="4050"/>
                  </a:cubicBezTo>
                  <a:cubicBezTo>
                    <a:pt x="5586" y="4288"/>
                    <a:pt x="5306" y="4408"/>
                    <a:pt x="4953" y="4408"/>
                  </a:cubicBezTo>
                  <a:cubicBezTo>
                    <a:pt x="4595" y="4408"/>
                    <a:pt x="4314" y="4289"/>
                    <a:pt x="4108" y="4051"/>
                  </a:cubicBezTo>
                  <a:cubicBezTo>
                    <a:pt x="3903" y="3814"/>
                    <a:pt x="3800" y="3489"/>
                    <a:pt x="3800" y="3075"/>
                  </a:cubicBezTo>
                  <a:cubicBezTo>
                    <a:pt x="3800" y="2662"/>
                    <a:pt x="3904" y="2337"/>
                    <a:pt x="4110" y="2099"/>
                  </a:cubicBezTo>
                  <a:cubicBezTo>
                    <a:pt x="4317" y="1862"/>
                    <a:pt x="4598" y="1743"/>
                    <a:pt x="4953" y="1743"/>
                  </a:cubicBezTo>
                  <a:close/>
                  <a:moveTo>
                    <a:pt x="9671" y="1737"/>
                  </a:moveTo>
                  <a:cubicBezTo>
                    <a:pt x="10022" y="1737"/>
                    <a:pt x="10298" y="1856"/>
                    <a:pt x="10498" y="2093"/>
                  </a:cubicBezTo>
                  <a:cubicBezTo>
                    <a:pt x="10699" y="2330"/>
                    <a:pt x="10799" y="2658"/>
                    <a:pt x="10799" y="3075"/>
                  </a:cubicBezTo>
                  <a:cubicBezTo>
                    <a:pt x="10799" y="3493"/>
                    <a:pt x="10699" y="3820"/>
                    <a:pt x="10498" y="4057"/>
                  </a:cubicBezTo>
                  <a:cubicBezTo>
                    <a:pt x="10298" y="4295"/>
                    <a:pt x="10022" y="4414"/>
                    <a:pt x="9671" y="4414"/>
                  </a:cubicBezTo>
                  <a:cubicBezTo>
                    <a:pt x="9321" y="4414"/>
                    <a:pt x="9045" y="4295"/>
                    <a:pt x="8845" y="4057"/>
                  </a:cubicBezTo>
                  <a:cubicBezTo>
                    <a:pt x="8644" y="3820"/>
                    <a:pt x="8544" y="3493"/>
                    <a:pt x="8544" y="3075"/>
                  </a:cubicBezTo>
                  <a:cubicBezTo>
                    <a:pt x="8544" y="2658"/>
                    <a:pt x="8644" y="2330"/>
                    <a:pt x="8845" y="2093"/>
                  </a:cubicBezTo>
                  <a:cubicBezTo>
                    <a:pt x="9045" y="1856"/>
                    <a:pt x="9321" y="1737"/>
                    <a:pt x="9671" y="1737"/>
                  </a:cubicBezTo>
                  <a:close/>
                  <a:moveTo>
                    <a:pt x="487" y="364"/>
                  </a:moveTo>
                  <a:lnTo>
                    <a:pt x="487" y="1345"/>
                  </a:lnTo>
                  <a:lnTo>
                    <a:pt x="1" y="1345"/>
                  </a:lnTo>
                  <a:lnTo>
                    <a:pt x="1" y="1786"/>
                  </a:lnTo>
                  <a:lnTo>
                    <a:pt x="487" y="1786"/>
                  </a:lnTo>
                  <a:lnTo>
                    <a:pt x="487" y="3661"/>
                  </a:lnTo>
                  <a:cubicBezTo>
                    <a:pt x="487" y="4093"/>
                    <a:pt x="584" y="4391"/>
                    <a:pt x="779" y="4554"/>
                  </a:cubicBezTo>
                  <a:cubicBezTo>
                    <a:pt x="973" y="4717"/>
                    <a:pt x="1326" y="4799"/>
                    <a:pt x="1838" y="4799"/>
                  </a:cubicBezTo>
                  <a:lnTo>
                    <a:pt x="2519" y="4799"/>
                  </a:lnTo>
                  <a:lnTo>
                    <a:pt x="2519" y="4324"/>
                  </a:lnTo>
                  <a:lnTo>
                    <a:pt x="1838" y="4324"/>
                  </a:lnTo>
                  <a:cubicBezTo>
                    <a:pt x="1562" y="4324"/>
                    <a:pt x="1378" y="4284"/>
                    <a:pt x="1288" y="4204"/>
                  </a:cubicBezTo>
                  <a:cubicBezTo>
                    <a:pt x="1198" y="4124"/>
                    <a:pt x="1153" y="3943"/>
                    <a:pt x="1153" y="3661"/>
                  </a:cubicBezTo>
                  <a:lnTo>
                    <a:pt x="1153" y="1786"/>
                  </a:lnTo>
                  <a:lnTo>
                    <a:pt x="2519" y="1786"/>
                  </a:lnTo>
                  <a:lnTo>
                    <a:pt x="2519" y="1345"/>
                  </a:lnTo>
                  <a:lnTo>
                    <a:pt x="1153" y="1345"/>
                  </a:lnTo>
                  <a:lnTo>
                    <a:pt x="1153" y="364"/>
                  </a:lnTo>
                  <a:close/>
                  <a:moveTo>
                    <a:pt x="12755" y="4016"/>
                  </a:moveTo>
                  <a:lnTo>
                    <a:pt x="12755" y="4799"/>
                  </a:lnTo>
                  <a:lnTo>
                    <a:pt x="13515" y="4799"/>
                  </a:lnTo>
                  <a:lnTo>
                    <a:pt x="13515" y="4016"/>
                  </a:lnTo>
                  <a:close/>
                  <a:moveTo>
                    <a:pt x="4953" y="1262"/>
                  </a:moveTo>
                  <a:cubicBezTo>
                    <a:pt x="4374" y="1262"/>
                    <a:pt x="3921" y="1422"/>
                    <a:pt x="3593" y="1743"/>
                  </a:cubicBezTo>
                  <a:cubicBezTo>
                    <a:pt x="3265" y="2064"/>
                    <a:pt x="3102" y="2508"/>
                    <a:pt x="3102" y="3075"/>
                  </a:cubicBezTo>
                  <a:cubicBezTo>
                    <a:pt x="3102" y="3641"/>
                    <a:pt x="3265" y="4084"/>
                    <a:pt x="3593" y="4406"/>
                  </a:cubicBezTo>
                  <a:cubicBezTo>
                    <a:pt x="3921" y="4728"/>
                    <a:pt x="4374" y="4889"/>
                    <a:pt x="4953" y="4889"/>
                  </a:cubicBezTo>
                  <a:cubicBezTo>
                    <a:pt x="5529" y="4889"/>
                    <a:pt x="5982" y="4728"/>
                    <a:pt x="6311" y="4406"/>
                  </a:cubicBezTo>
                  <a:cubicBezTo>
                    <a:pt x="6640" y="4084"/>
                    <a:pt x="6805" y="3641"/>
                    <a:pt x="6805" y="3075"/>
                  </a:cubicBezTo>
                  <a:cubicBezTo>
                    <a:pt x="6805" y="2508"/>
                    <a:pt x="6640" y="2064"/>
                    <a:pt x="6311" y="1743"/>
                  </a:cubicBezTo>
                  <a:cubicBezTo>
                    <a:pt x="5982" y="1422"/>
                    <a:pt x="5529" y="1262"/>
                    <a:pt x="4953" y="1262"/>
                  </a:cubicBezTo>
                  <a:close/>
                  <a:moveTo>
                    <a:pt x="19067" y="112"/>
                  </a:moveTo>
                  <a:cubicBezTo>
                    <a:pt x="18464" y="112"/>
                    <a:pt x="18003" y="316"/>
                    <a:pt x="17685" y="724"/>
                  </a:cubicBezTo>
                  <a:cubicBezTo>
                    <a:pt x="17367" y="1132"/>
                    <a:pt x="17208" y="1724"/>
                    <a:pt x="17208" y="2502"/>
                  </a:cubicBezTo>
                  <a:cubicBezTo>
                    <a:pt x="17208" y="3277"/>
                    <a:pt x="17367" y="3868"/>
                    <a:pt x="17685" y="4276"/>
                  </a:cubicBezTo>
                  <a:cubicBezTo>
                    <a:pt x="18003" y="4685"/>
                    <a:pt x="18464" y="4889"/>
                    <a:pt x="19067" y="4889"/>
                  </a:cubicBezTo>
                  <a:cubicBezTo>
                    <a:pt x="19669" y="4889"/>
                    <a:pt x="20130" y="4685"/>
                    <a:pt x="20448" y="4276"/>
                  </a:cubicBezTo>
                  <a:cubicBezTo>
                    <a:pt x="20766" y="3868"/>
                    <a:pt x="20925" y="3277"/>
                    <a:pt x="20925" y="2502"/>
                  </a:cubicBezTo>
                  <a:cubicBezTo>
                    <a:pt x="20925" y="1724"/>
                    <a:pt x="20766" y="1132"/>
                    <a:pt x="20448" y="724"/>
                  </a:cubicBezTo>
                  <a:cubicBezTo>
                    <a:pt x="20130" y="316"/>
                    <a:pt x="19669" y="112"/>
                    <a:pt x="19067" y="112"/>
                  </a:cubicBezTo>
                  <a:close/>
                  <a:moveTo>
                    <a:pt x="22279" y="4016"/>
                  </a:moveTo>
                  <a:lnTo>
                    <a:pt x="22279" y="4546"/>
                  </a:lnTo>
                  <a:lnTo>
                    <a:pt x="21984" y="5533"/>
                  </a:lnTo>
                  <a:lnTo>
                    <a:pt x="22448" y="5533"/>
                  </a:lnTo>
                  <a:lnTo>
                    <a:pt x="23039" y="4546"/>
                  </a:lnTo>
                  <a:lnTo>
                    <a:pt x="23039" y="4016"/>
                  </a:lnTo>
                  <a:close/>
                  <a:moveTo>
                    <a:pt x="24823" y="1"/>
                  </a:moveTo>
                  <a:lnTo>
                    <a:pt x="24823" y="442"/>
                  </a:lnTo>
                  <a:lnTo>
                    <a:pt x="25075" y="442"/>
                  </a:lnTo>
                  <a:cubicBezTo>
                    <a:pt x="25411" y="442"/>
                    <a:pt x="25630" y="486"/>
                    <a:pt x="25732" y="576"/>
                  </a:cubicBezTo>
                  <a:cubicBezTo>
                    <a:pt x="25834" y="665"/>
                    <a:pt x="25885" y="856"/>
                    <a:pt x="25885" y="1148"/>
                  </a:cubicBezTo>
                  <a:lnTo>
                    <a:pt x="25885" y="1913"/>
                  </a:lnTo>
                  <a:cubicBezTo>
                    <a:pt x="25885" y="2235"/>
                    <a:pt x="25939" y="2470"/>
                    <a:pt x="26047" y="2616"/>
                  </a:cubicBezTo>
                  <a:cubicBezTo>
                    <a:pt x="26155" y="2762"/>
                    <a:pt x="26343" y="2860"/>
                    <a:pt x="26609" y="2912"/>
                  </a:cubicBezTo>
                  <a:cubicBezTo>
                    <a:pt x="26343" y="2967"/>
                    <a:pt x="26155" y="3068"/>
                    <a:pt x="26047" y="3214"/>
                  </a:cubicBezTo>
                  <a:cubicBezTo>
                    <a:pt x="25939" y="3360"/>
                    <a:pt x="25885" y="3593"/>
                    <a:pt x="25885" y="3914"/>
                  </a:cubicBezTo>
                  <a:lnTo>
                    <a:pt x="25885" y="4679"/>
                  </a:lnTo>
                  <a:cubicBezTo>
                    <a:pt x="25885" y="4973"/>
                    <a:pt x="25834" y="5164"/>
                    <a:pt x="25732" y="5253"/>
                  </a:cubicBezTo>
                  <a:cubicBezTo>
                    <a:pt x="25630" y="5341"/>
                    <a:pt x="25411" y="5385"/>
                    <a:pt x="25075" y="5385"/>
                  </a:cubicBezTo>
                  <a:lnTo>
                    <a:pt x="24823" y="5385"/>
                  </a:lnTo>
                  <a:lnTo>
                    <a:pt x="24823" y="5829"/>
                  </a:lnTo>
                  <a:lnTo>
                    <a:pt x="25050" y="5829"/>
                  </a:lnTo>
                  <a:cubicBezTo>
                    <a:pt x="25648" y="5829"/>
                    <a:pt x="26047" y="5753"/>
                    <a:pt x="26247" y="5601"/>
                  </a:cubicBezTo>
                  <a:cubicBezTo>
                    <a:pt x="26448" y="5449"/>
                    <a:pt x="26548" y="5146"/>
                    <a:pt x="26548" y="4691"/>
                  </a:cubicBezTo>
                  <a:lnTo>
                    <a:pt x="26548" y="3954"/>
                  </a:lnTo>
                  <a:cubicBezTo>
                    <a:pt x="26548" y="3644"/>
                    <a:pt x="26613" y="3429"/>
                    <a:pt x="26743" y="3310"/>
                  </a:cubicBezTo>
                  <a:cubicBezTo>
                    <a:pt x="26872" y="3190"/>
                    <a:pt x="27108" y="3131"/>
                    <a:pt x="27449" y="3131"/>
                  </a:cubicBezTo>
                  <a:lnTo>
                    <a:pt x="27672" y="3131"/>
                  </a:lnTo>
                  <a:lnTo>
                    <a:pt x="27672" y="2690"/>
                  </a:lnTo>
                  <a:lnTo>
                    <a:pt x="27449" y="2690"/>
                  </a:lnTo>
                  <a:cubicBezTo>
                    <a:pt x="27108" y="2690"/>
                    <a:pt x="26872" y="2631"/>
                    <a:pt x="26743" y="2512"/>
                  </a:cubicBezTo>
                  <a:cubicBezTo>
                    <a:pt x="26613" y="2394"/>
                    <a:pt x="26548" y="2182"/>
                    <a:pt x="26548" y="1876"/>
                  </a:cubicBezTo>
                  <a:lnTo>
                    <a:pt x="26548" y="1135"/>
                  </a:lnTo>
                  <a:cubicBezTo>
                    <a:pt x="26548" y="681"/>
                    <a:pt x="26448" y="378"/>
                    <a:pt x="26247" y="227"/>
                  </a:cubicBezTo>
                  <a:cubicBezTo>
                    <a:pt x="26047" y="76"/>
                    <a:pt x="25648" y="1"/>
                    <a:pt x="25050" y="1"/>
                  </a:cubicBezTo>
                  <a:close/>
                  <a:moveTo>
                    <a:pt x="9833" y="1262"/>
                  </a:moveTo>
                  <a:cubicBezTo>
                    <a:pt x="9538" y="1262"/>
                    <a:pt x="9284" y="1312"/>
                    <a:pt x="9072" y="1411"/>
                  </a:cubicBezTo>
                  <a:cubicBezTo>
                    <a:pt x="8859" y="1511"/>
                    <a:pt x="8683" y="1664"/>
                    <a:pt x="8544" y="1869"/>
                  </a:cubicBezTo>
                  <a:lnTo>
                    <a:pt x="8544" y="1345"/>
                  </a:lnTo>
                  <a:lnTo>
                    <a:pt x="7878" y="1345"/>
                  </a:lnTo>
                  <a:lnTo>
                    <a:pt x="7878" y="6113"/>
                  </a:lnTo>
                  <a:lnTo>
                    <a:pt x="8544" y="6113"/>
                  </a:lnTo>
                  <a:lnTo>
                    <a:pt x="8544" y="4281"/>
                  </a:lnTo>
                  <a:cubicBezTo>
                    <a:pt x="8683" y="4487"/>
                    <a:pt x="8859" y="4639"/>
                    <a:pt x="9072" y="4739"/>
                  </a:cubicBezTo>
                  <a:cubicBezTo>
                    <a:pt x="9284" y="4839"/>
                    <a:pt x="9538" y="4889"/>
                    <a:pt x="9833" y="4889"/>
                  </a:cubicBezTo>
                  <a:cubicBezTo>
                    <a:pt x="10323" y="4889"/>
                    <a:pt x="10721" y="4722"/>
                    <a:pt x="11028" y="4389"/>
                  </a:cubicBezTo>
                  <a:cubicBezTo>
                    <a:pt x="11334" y="4056"/>
                    <a:pt x="11487" y="3618"/>
                    <a:pt x="11487" y="3075"/>
                  </a:cubicBezTo>
                  <a:cubicBezTo>
                    <a:pt x="11487" y="2532"/>
                    <a:pt x="11334" y="2095"/>
                    <a:pt x="11028" y="1761"/>
                  </a:cubicBezTo>
                  <a:cubicBezTo>
                    <a:pt x="10721" y="1428"/>
                    <a:pt x="10323" y="1262"/>
                    <a:pt x="9833" y="1262"/>
                  </a:cubicBezTo>
                  <a:close/>
                </a:path>
              </a:pathLst>
            </a:custGeom>
            <a:solidFill>
              <a:srgbClr val="000000"/>
            </a:solidFill>
            <a:ln>
              <a:noFill/>
            </a:ln>
          </p:spPr>
          <p:txBody>
            <a:bodyPr lIns="91425" tIns="91425" rIns="91425" bIns="91425" anchor="ctr" anchorCtr="0">
              <a:noAutofit/>
            </a:bodyPr>
            <a:lstStyle/>
            <a:p>
              <a:endParaRPr/>
            </a:p>
          </p:txBody>
        </p:sp>
        <p:sp>
          <p:nvSpPr>
            <p:cNvPr id="171" name="Shape 171"/>
            <p:cNvSpPr/>
            <p:nvPr/>
          </p:nvSpPr>
          <p:spPr>
            <a:xfrm>
              <a:off x="585100" y="982325"/>
              <a:ext cx="712275" cy="152825"/>
            </a:xfrm>
            <a:custGeom>
              <a:avLst/>
              <a:gdLst/>
              <a:ahLst/>
              <a:cxnLst/>
              <a:rect l="0" t="0" r="0" b="0"/>
              <a:pathLst>
                <a:path w="28491" h="6113" extrusionOk="0">
                  <a:moveTo>
                    <a:pt x="20944" y="1743"/>
                  </a:moveTo>
                  <a:cubicBezTo>
                    <a:pt x="21270" y="1743"/>
                    <a:pt x="21533" y="1835"/>
                    <a:pt x="21731" y="2020"/>
                  </a:cubicBezTo>
                  <a:cubicBezTo>
                    <a:pt x="21929" y="2205"/>
                    <a:pt x="22030" y="2453"/>
                    <a:pt x="22035" y="2763"/>
                  </a:cubicBezTo>
                  <a:lnTo>
                    <a:pt x="19672" y="2766"/>
                  </a:lnTo>
                  <a:cubicBezTo>
                    <a:pt x="19706" y="2442"/>
                    <a:pt x="19834" y="2190"/>
                    <a:pt x="20056" y="2011"/>
                  </a:cubicBezTo>
                  <a:cubicBezTo>
                    <a:pt x="20278" y="1832"/>
                    <a:pt x="20574" y="1743"/>
                    <a:pt x="20944" y="1743"/>
                  </a:cubicBezTo>
                  <a:close/>
                  <a:moveTo>
                    <a:pt x="4619" y="1129"/>
                  </a:moveTo>
                  <a:lnTo>
                    <a:pt x="1" y="2563"/>
                  </a:lnTo>
                  <a:lnTo>
                    <a:pt x="1" y="3075"/>
                  </a:lnTo>
                  <a:lnTo>
                    <a:pt x="4619" y="4509"/>
                  </a:lnTo>
                  <a:lnTo>
                    <a:pt x="4619" y="3948"/>
                  </a:lnTo>
                  <a:lnTo>
                    <a:pt x="901" y="2822"/>
                  </a:lnTo>
                  <a:lnTo>
                    <a:pt x="4619" y="1690"/>
                  </a:lnTo>
                  <a:lnTo>
                    <a:pt x="4619" y="1129"/>
                  </a:lnTo>
                  <a:close/>
                  <a:moveTo>
                    <a:pt x="23873" y="1129"/>
                  </a:moveTo>
                  <a:lnTo>
                    <a:pt x="23873" y="1690"/>
                  </a:lnTo>
                  <a:lnTo>
                    <a:pt x="27583" y="2822"/>
                  </a:lnTo>
                  <a:lnTo>
                    <a:pt x="23873" y="3948"/>
                  </a:lnTo>
                  <a:lnTo>
                    <a:pt x="23873" y="4509"/>
                  </a:lnTo>
                  <a:lnTo>
                    <a:pt x="28491" y="3075"/>
                  </a:lnTo>
                  <a:lnTo>
                    <a:pt x="28491" y="2563"/>
                  </a:lnTo>
                  <a:lnTo>
                    <a:pt x="23873" y="1129"/>
                  </a:lnTo>
                  <a:close/>
                  <a:moveTo>
                    <a:pt x="9928" y="364"/>
                  </a:moveTo>
                  <a:lnTo>
                    <a:pt x="9928" y="1345"/>
                  </a:lnTo>
                  <a:lnTo>
                    <a:pt x="9442" y="1345"/>
                  </a:lnTo>
                  <a:lnTo>
                    <a:pt x="9442" y="1786"/>
                  </a:lnTo>
                  <a:lnTo>
                    <a:pt x="9928" y="1786"/>
                  </a:lnTo>
                  <a:lnTo>
                    <a:pt x="9928" y="3661"/>
                  </a:lnTo>
                  <a:cubicBezTo>
                    <a:pt x="9928" y="4093"/>
                    <a:pt x="10026" y="4390"/>
                    <a:pt x="10220" y="4554"/>
                  </a:cubicBezTo>
                  <a:cubicBezTo>
                    <a:pt x="10415" y="4717"/>
                    <a:pt x="10768" y="4799"/>
                    <a:pt x="11279" y="4799"/>
                  </a:cubicBezTo>
                  <a:lnTo>
                    <a:pt x="11960" y="4799"/>
                  </a:lnTo>
                  <a:lnTo>
                    <a:pt x="11960" y="4324"/>
                  </a:lnTo>
                  <a:lnTo>
                    <a:pt x="11279" y="4324"/>
                  </a:lnTo>
                  <a:cubicBezTo>
                    <a:pt x="11003" y="4324"/>
                    <a:pt x="10820" y="4284"/>
                    <a:pt x="10730" y="4204"/>
                  </a:cubicBezTo>
                  <a:cubicBezTo>
                    <a:pt x="10640" y="4123"/>
                    <a:pt x="10595" y="3943"/>
                    <a:pt x="10595" y="3661"/>
                  </a:cubicBezTo>
                  <a:lnTo>
                    <a:pt x="10595" y="1786"/>
                  </a:lnTo>
                  <a:lnTo>
                    <a:pt x="11960" y="1786"/>
                  </a:lnTo>
                  <a:lnTo>
                    <a:pt x="11960" y="1345"/>
                  </a:lnTo>
                  <a:lnTo>
                    <a:pt x="10595" y="1345"/>
                  </a:lnTo>
                  <a:lnTo>
                    <a:pt x="10595" y="364"/>
                  </a:lnTo>
                  <a:close/>
                  <a:moveTo>
                    <a:pt x="17197" y="0"/>
                  </a:moveTo>
                  <a:lnTo>
                    <a:pt x="17197" y="4799"/>
                  </a:lnTo>
                  <a:lnTo>
                    <a:pt x="17860" y="4799"/>
                  </a:lnTo>
                  <a:lnTo>
                    <a:pt x="17860" y="0"/>
                  </a:lnTo>
                  <a:close/>
                  <a:moveTo>
                    <a:pt x="7378" y="1261"/>
                  </a:moveTo>
                  <a:cubicBezTo>
                    <a:pt x="6883" y="1261"/>
                    <a:pt x="6501" y="1350"/>
                    <a:pt x="6232" y="1527"/>
                  </a:cubicBezTo>
                  <a:cubicBezTo>
                    <a:pt x="5963" y="1704"/>
                    <a:pt x="5829" y="1954"/>
                    <a:pt x="5829" y="2279"/>
                  </a:cubicBezTo>
                  <a:cubicBezTo>
                    <a:pt x="5829" y="2546"/>
                    <a:pt x="5920" y="2757"/>
                    <a:pt x="6102" y="2910"/>
                  </a:cubicBezTo>
                  <a:cubicBezTo>
                    <a:pt x="6285" y="3063"/>
                    <a:pt x="6581" y="3177"/>
                    <a:pt x="6992" y="3251"/>
                  </a:cubicBezTo>
                  <a:lnTo>
                    <a:pt x="7223" y="3297"/>
                  </a:lnTo>
                  <a:cubicBezTo>
                    <a:pt x="7633" y="3373"/>
                    <a:pt x="7899" y="3452"/>
                    <a:pt x="8021" y="3534"/>
                  </a:cubicBezTo>
                  <a:cubicBezTo>
                    <a:pt x="8142" y="3617"/>
                    <a:pt x="8202" y="3735"/>
                    <a:pt x="8202" y="3889"/>
                  </a:cubicBezTo>
                  <a:cubicBezTo>
                    <a:pt x="8202" y="4056"/>
                    <a:pt x="8118" y="4185"/>
                    <a:pt x="7950" y="4276"/>
                  </a:cubicBezTo>
                  <a:cubicBezTo>
                    <a:pt x="7782" y="4368"/>
                    <a:pt x="7542" y="4413"/>
                    <a:pt x="7230" y="4413"/>
                  </a:cubicBezTo>
                  <a:cubicBezTo>
                    <a:pt x="6997" y="4413"/>
                    <a:pt x="6762" y="4386"/>
                    <a:pt x="6524" y="4332"/>
                  </a:cubicBezTo>
                  <a:cubicBezTo>
                    <a:pt x="6286" y="4277"/>
                    <a:pt x="6045" y="4195"/>
                    <a:pt x="5800" y="4086"/>
                  </a:cubicBezTo>
                  <a:lnTo>
                    <a:pt x="5800" y="4672"/>
                  </a:lnTo>
                  <a:cubicBezTo>
                    <a:pt x="6059" y="4744"/>
                    <a:pt x="6306" y="4798"/>
                    <a:pt x="6540" y="4834"/>
                  </a:cubicBezTo>
                  <a:cubicBezTo>
                    <a:pt x="6774" y="4870"/>
                    <a:pt x="6999" y="4888"/>
                    <a:pt x="7215" y="4888"/>
                  </a:cubicBezTo>
                  <a:cubicBezTo>
                    <a:pt x="7734" y="4888"/>
                    <a:pt x="8142" y="4795"/>
                    <a:pt x="8438" y="4608"/>
                  </a:cubicBezTo>
                  <a:cubicBezTo>
                    <a:pt x="8735" y="4421"/>
                    <a:pt x="8883" y="4167"/>
                    <a:pt x="8883" y="3846"/>
                  </a:cubicBezTo>
                  <a:cubicBezTo>
                    <a:pt x="8883" y="3564"/>
                    <a:pt x="8784" y="3345"/>
                    <a:pt x="8586" y="3187"/>
                  </a:cubicBezTo>
                  <a:cubicBezTo>
                    <a:pt x="8388" y="3030"/>
                    <a:pt x="8054" y="2908"/>
                    <a:pt x="7583" y="2822"/>
                  </a:cubicBezTo>
                  <a:lnTo>
                    <a:pt x="7356" y="2779"/>
                  </a:lnTo>
                  <a:cubicBezTo>
                    <a:pt x="7001" y="2711"/>
                    <a:pt x="6764" y="2640"/>
                    <a:pt x="6646" y="2564"/>
                  </a:cubicBezTo>
                  <a:cubicBezTo>
                    <a:pt x="6529" y="2489"/>
                    <a:pt x="6470" y="2386"/>
                    <a:pt x="6470" y="2255"/>
                  </a:cubicBezTo>
                  <a:cubicBezTo>
                    <a:pt x="6470" y="2082"/>
                    <a:pt x="6552" y="1952"/>
                    <a:pt x="6717" y="1866"/>
                  </a:cubicBezTo>
                  <a:cubicBezTo>
                    <a:pt x="6881" y="1780"/>
                    <a:pt x="7128" y="1736"/>
                    <a:pt x="7457" y="1736"/>
                  </a:cubicBezTo>
                  <a:cubicBezTo>
                    <a:pt x="7673" y="1736"/>
                    <a:pt x="7882" y="1757"/>
                    <a:pt x="8084" y="1798"/>
                  </a:cubicBezTo>
                  <a:cubicBezTo>
                    <a:pt x="8285" y="1839"/>
                    <a:pt x="8480" y="1901"/>
                    <a:pt x="8667" y="1983"/>
                  </a:cubicBezTo>
                  <a:lnTo>
                    <a:pt x="8667" y="1447"/>
                  </a:lnTo>
                  <a:cubicBezTo>
                    <a:pt x="8485" y="1385"/>
                    <a:pt x="8285" y="1339"/>
                    <a:pt x="8069" y="1308"/>
                  </a:cubicBezTo>
                  <a:cubicBezTo>
                    <a:pt x="7853" y="1277"/>
                    <a:pt x="7622" y="1261"/>
                    <a:pt x="7378" y="1261"/>
                  </a:cubicBezTo>
                  <a:close/>
                  <a:moveTo>
                    <a:pt x="20937" y="1261"/>
                  </a:moveTo>
                  <a:cubicBezTo>
                    <a:pt x="20331" y="1261"/>
                    <a:pt x="19851" y="1428"/>
                    <a:pt x="19494" y="1760"/>
                  </a:cubicBezTo>
                  <a:cubicBezTo>
                    <a:pt x="19137" y="2092"/>
                    <a:pt x="18959" y="2540"/>
                    <a:pt x="18959" y="3106"/>
                  </a:cubicBezTo>
                  <a:cubicBezTo>
                    <a:pt x="18959" y="3653"/>
                    <a:pt x="19147" y="4086"/>
                    <a:pt x="19523" y="4407"/>
                  </a:cubicBezTo>
                  <a:cubicBezTo>
                    <a:pt x="19899" y="4728"/>
                    <a:pt x="20408" y="4888"/>
                    <a:pt x="21052" y="4888"/>
                  </a:cubicBezTo>
                  <a:cubicBezTo>
                    <a:pt x="21309" y="4888"/>
                    <a:pt x="21562" y="4866"/>
                    <a:pt x="21812" y="4820"/>
                  </a:cubicBezTo>
                  <a:cubicBezTo>
                    <a:pt x="22062" y="4775"/>
                    <a:pt x="22305" y="4709"/>
                    <a:pt x="22543" y="4623"/>
                  </a:cubicBezTo>
                  <a:lnTo>
                    <a:pt x="22543" y="4086"/>
                  </a:lnTo>
                  <a:cubicBezTo>
                    <a:pt x="22308" y="4193"/>
                    <a:pt x="22071" y="4274"/>
                    <a:pt x="21832" y="4327"/>
                  </a:cubicBezTo>
                  <a:cubicBezTo>
                    <a:pt x="21593" y="4380"/>
                    <a:pt x="21346" y="4407"/>
                    <a:pt x="21091" y="4407"/>
                  </a:cubicBezTo>
                  <a:cubicBezTo>
                    <a:pt x="20652" y="4407"/>
                    <a:pt x="20309" y="4305"/>
                    <a:pt x="20063" y="4100"/>
                  </a:cubicBezTo>
                  <a:cubicBezTo>
                    <a:pt x="19817" y="3896"/>
                    <a:pt x="19679" y="3598"/>
                    <a:pt x="19651" y="3207"/>
                  </a:cubicBezTo>
                  <a:lnTo>
                    <a:pt x="22698" y="3207"/>
                  </a:lnTo>
                  <a:lnTo>
                    <a:pt x="22698" y="2930"/>
                  </a:lnTo>
                  <a:cubicBezTo>
                    <a:pt x="22698" y="2416"/>
                    <a:pt x="22540" y="2009"/>
                    <a:pt x="22224" y="1710"/>
                  </a:cubicBezTo>
                  <a:cubicBezTo>
                    <a:pt x="21909" y="1411"/>
                    <a:pt x="21479" y="1261"/>
                    <a:pt x="20937" y="1261"/>
                  </a:cubicBezTo>
                  <a:close/>
                  <a:moveTo>
                    <a:pt x="12356" y="1345"/>
                  </a:moveTo>
                  <a:lnTo>
                    <a:pt x="13987" y="4743"/>
                  </a:lnTo>
                  <a:lnTo>
                    <a:pt x="13869" y="5002"/>
                  </a:lnTo>
                  <a:cubicBezTo>
                    <a:pt x="13746" y="5278"/>
                    <a:pt x="13634" y="5453"/>
                    <a:pt x="13534" y="5527"/>
                  </a:cubicBezTo>
                  <a:cubicBezTo>
                    <a:pt x="13433" y="5601"/>
                    <a:pt x="13291" y="5638"/>
                    <a:pt x="13109" y="5638"/>
                  </a:cubicBezTo>
                  <a:lnTo>
                    <a:pt x="12720" y="5638"/>
                  </a:lnTo>
                  <a:lnTo>
                    <a:pt x="12720" y="6113"/>
                  </a:lnTo>
                  <a:lnTo>
                    <a:pt x="13249" y="6113"/>
                  </a:lnTo>
                  <a:cubicBezTo>
                    <a:pt x="13547" y="6113"/>
                    <a:pt x="13785" y="6050"/>
                    <a:pt x="13962" y="5924"/>
                  </a:cubicBezTo>
                  <a:cubicBezTo>
                    <a:pt x="14140" y="5799"/>
                    <a:pt x="14322" y="5531"/>
                    <a:pt x="14510" y="5120"/>
                  </a:cubicBezTo>
                  <a:lnTo>
                    <a:pt x="16282" y="1345"/>
                  </a:lnTo>
                  <a:lnTo>
                    <a:pt x="15580" y="1345"/>
                  </a:lnTo>
                  <a:lnTo>
                    <a:pt x="14319" y="4046"/>
                  </a:lnTo>
                  <a:lnTo>
                    <a:pt x="13058" y="1345"/>
                  </a:lnTo>
                  <a:close/>
                </a:path>
              </a:pathLst>
            </a:custGeom>
            <a:solidFill>
              <a:srgbClr val="000000"/>
            </a:solidFill>
            <a:ln>
              <a:noFill/>
            </a:ln>
          </p:spPr>
          <p:txBody>
            <a:bodyPr lIns="91425" tIns="91425" rIns="91425" bIns="91425" anchor="ctr" anchorCtr="0">
              <a:noAutofit/>
            </a:bodyPr>
            <a:lstStyle/>
            <a:p>
              <a:endParaRPr/>
            </a:p>
          </p:txBody>
        </p:sp>
        <p:sp>
          <p:nvSpPr>
            <p:cNvPr id="172" name="Shape 172"/>
            <p:cNvSpPr/>
            <p:nvPr/>
          </p:nvSpPr>
          <p:spPr>
            <a:xfrm>
              <a:off x="585100" y="1359225"/>
              <a:ext cx="774425" cy="152850"/>
            </a:xfrm>
            <a:custGeom>
              <a:avLst/>
              <a:gdLst/>
              <a:ahLst/>
              <a:cxnLst/>
              <a:rect l="0" t="0" r="0" b="0"/>
              <a:pathLst>
                <a:path w="30977" h="6114" extrusionOk="0">
                  <a:moveTo>
                    <a:pt x="23430" y="1743"/>
                  </a:moveTo>
                  <a:cubicBezTo>
                    <a:pt x="23756" y="1743"/>
                    <a:pt x="24019" y="1836"/>
                    <a:pt x="24217" y="2021"/>
                  </a:cubicBezTo>
                  <a:cubicBezTo>
                    <a:pt x="24415" y="2206"/>
                    <a:pt x="24516" y="2454"/>
                    <a:pt x="24521" y="2764"/>
                  </a:cubicBezTo>
                  <a:lnTo>
                    <a:pt x="22158" y="2767"/>
                  </a:lnTo>
                  <a:cubicBezTo>
                    <a:pt x="22192" y="2442"/>
                    <a:pt x="22320" y="2191"/>
                    <a:pt x="22542" y="2012"/>
                  </a:cubicBezTo>
                  <a:cubicBezTo>
                    <a:pt x="22764" y="1833"/>
                    <a:pt x="23060" y="1743"/>
                    <a:pt x="23430" y="1743"/>
                  </a:cubicBezTo>
                  <a:close/>
                  <a:moveTo>
                    <a:pt x="4619" y="1130"/>
                  </a:moveTo>
                  <a:lnTo>
                    <a:pt x="1" y="2564"/>
                  </a:lnTo>
                  <a:lnTo>
                    <a:pt x="1" y="3076"/>
                  </a:lnTo>
                  <a:lnTo>
                    <a:pt x="4619" y="4510"/>
                  </a:lnTo>
                  <a:lnTo>
                    <a:pt x="4619" y="3948"/>
                  </a:lnTo>
                  <a:lnTo>
                    <a:pt x="901" y="2823"/>
                  </a:lnTo>
                  <a:lnTo>
                    <a:pt x="4619" y="1691"/>
                  </a:lnTo>
                  <a:lnTo>
                    <a:pt x="4619" y="1130"/>
                  </a:lnTo>
                  <a:close/>
                  <a:moveTo>
                    <a:pt x="26359" y="1130"/>
                  </a:moveTo>
                  <a:lnTo>
                    <a:pt x="26359" y="1691"/>
                  </a:lnTo>
                  <a:lnTo>
                    <a:pt x="30069" y="2823"/>
                  </a:lnTo>
                  <a:lnTo>
                    <a:pt x="26359" y="3948"/>
                  </a:lnTo>
                  <a:lnTo>
                    <a:pt x="26359" y="4510"/>
                  </a:lnTo>
                  <a:lnTo>
                    <a:pt x="30977" y="3076"/>
                  </a:lnTo>
                  <a:lnTo>
                    <a:pt x="30977" y="2564"/>
                  </a:lnTo>
                  <a:lnTo>
                    <a:pt x="26359" y="1130"/>
                  </a:lnTo>
                  <a:close/>
                  <a:moveTo>
                    <a:pt x="12414" y="365"/>
                  </a:moveTo>
                  <a:lnTo>
                    <a:pt x="12414" y="1345"/>
                  </a:lnTo>
                  <a:lnTo>
                    <a:pt x="11928" y="1345"/>
                  </a:lnTo>
                  <a:lnTo>
                    <a:pt x="11928" y="1787"/>
                  </a:lnTo>
                  <a:lnTo>
                    <a:pt x="12414" y="1787"/>
                  </a:lnTo>
                  <a:lnTo>
                    <a:pt x="12414" y="3662"/>
                  </a:lnTo>
                  <a:cubicBezTo>
                    <a:pt x="12414" y="4093"/>
                    <a:pt x="12512" y="4391"/>
                    <a:pt x="12706" y="4554"/>
                  </a:cubicBezTo>
                  <a:cubicBezTo>
                    <a:pt x="12901" y="4718"/>
                    <a:pt x="13254" y="4800"/>
                    <a:pt x="13765" y="4800"/>
                  </a:cubicBezTo>
                  <a:lnTo>
                    <a:pt x="14446" y="4800"/>
                  </a:lnTo>
                  <a:lnTo>
                    <a:pt x="14446" y="4325"/>
                  </a:lnTo>
                  <a:lnTo>
                    <a:pt x="13765" y="4325"/>
                  </a:lnTo>
                  <a:cubicBezTo>
                    <a:pt x="13489" y="4325"/>
                    <a:pt x="13306" y="4285"/>
                    <a:pt x="13216" y="4204"/>
                  </a:cubicBezTo>
                  <a:cubicBezTo>
                    <a:pt x="13126" y="4124"/>
                    <a:pt x="13081" y="3943"/>
                    <a:pt x="13081" y="3662"/>
                  </a:cubicBezTo>
                  <a:lnTo>
                    <a:pt x="13081" y="1787"/>
                  </a:lnTo>
                  <a:lnTo>
                    <a:pt x="14446" y="1787"/>
                  </a:lnTo>
                  <a:lnTo>
                    <a:pt x="14446" y="1345"/>
                  </a:lnTo>
                  <a:lnTo>
                    <a:pt x="13081" y="1345"/>
                  </a:lnTo>
                  <a:lnTo>
                    <a:pt x="13081" y="365"/>
                  </a:lnTo>
                  <a:close/>
                  <a:moveTo>
                    <a:pt x="19683" y="1"/>
                  </a:moveTo>
                  <a:lnTo>
                    <a:pt x="19683" y="4800"/>
                  </a:lnTo>
                  <a:lnTo>
                    <a:pt x="20346" y="4800"/>
                  </a:lnTo>
                  <a:lnTo>
                    <a:pt x="20346" y="1"/>
                  </a:lnTo>
                  <a:close/>
                  <a:moveTo>
                    <a:pt x="9864" y="1262"/>
                  </a:moveTo>
                  <a:cubicBezTo>
                    <a:pt x="9369" y="1262"/>
                    <a:pt x="8987" y="1351"/>
                    <a:pt x="8718" y="1527"/>
                  </a:cubicBezTo>
                  <a:cubicBezTo>
                    <a:pt x="8449" y="1704"/>
                    <a:pt x="8315" y="1955"/>
                    <a:pt x="8315" y="2280"/>
                  </a:cubicBezTo>
                  <a:cubicBezTo>
                    <a:pt x="8315" y="2547"/>
                    <a:pt x="8406" y="2757"/>
                    <a:pt x="8588" y="2911"/>
                  </a:cubicBezTo>
                  <a:cubicBezTo>
                    <a:pt x="8771" y="3064"/>
                    <a:pt x="9067" y="3177"/>
                    <a:pt x="9478" y="3251"/>
                  </a:cubicBezTo>
                  <a:lnTo>
                    <a:pt x="9709" y="3298"/>
                  </a:lnTo>
                  <a:cubicBezTo>
                    <a:pt x="10119" y="3374"/>
                    <a:pt x="10385" y="3453"/>
                    <a:pt x="10507" y="3535"/>
                  </a:cubicBezTo>
                  <a:cubicBezTo>
                    <a:pt x="10628" y="3617"/>
                    <a:pt x="10688" y="3736"/>
                    <a:pt x="10688" y="3890"/>
                  </a:cubicBezTo>
                  <a:cubicBezTo>
                    <a:pt x="10688" y="4056"/>
                    <a:pt x="10604" y="4185"/>
                    <a:pt x="10436" y="4277"/>
                  </a:cubicBezTo>
                  <a:cubicBezTo>
                    <a:pt x="10268" y="4368"/>
                    <a:pt x="10028" y="4414"/>
                    <a:pt x="9716" y="4414"/>
                  </a:cubicBezTo>
                  <a:cubicBezTo>
                    <a:pt x="9483" y="4414"/>
                    <a:pt x="9248" y="4387"/>
                    <a:pt x="9010" y="4332"/>
                  </a:cubicBezTo>
                  <a:cubicBezTo>
                    <a:pt x="8772" y="4278"/>
                    <a:pt x="8531" y="4196"/>
                    <a:pt x="8286" y="4087"/>
                  </a:cubicBezTo>
                  <a:lnTo>
                    <a:pt x="8286" y="4673"/>
                  </a:lnTo>
                  <a:cubicBezTo>
                    <a:pt x="8545" y="4745"/>
                    <a:pt x="8792" y="4799"/>
                    <a:pt x="9026" y="4835"/>
                  </a:cubicBezTo>
                  <a:cubicBezTo>
                    <a:pt x="9260" y="4871"/>
                    <a:pt x="9485" y="4889"/>
                    <a:pt x="9701" y="4889"/>
                  </a:cubicBezTo>
                  <a:cubicBezTo>
                    <a:pt x="10220" y="4889"/>
                    <a:pt x="10628" y="4795"/>
                    <a:pt x="10924" y="4608"/>
                  </a:cubicBezTo>
                  <a:cubicBezTo>
                    <a:pt x="11221" y="4421"/>
                    <a:pt x="11369" y="4167"/>
                    <a:pt x="11369" y="3847"/>
                  </a:cubicBezTo>
                  <a:cubicBezTo>
                    <a:pt x="11369" y="3565"/>
                    <a:pt x="11270" y="3345"/>
                    <a:pt x="11072" y="3188"/>
                  </a:cubicBezTo>
                  <a:cubicBezTo>
                    <a:pt x="10874" y="3031"/>
                    <a:pt x="10540" y="2909"/>
                    <a:pt x="10069" y="2823"/>
                  </a:cubicBezTo>
                  <a:lnTo>
                    <a:pt x="9842" y="2780"/>
                  </a:lnTo>
                  <a:cubicBezTo>
                    <a:pt x="9487" y="2712"/>
                    <a:pt x="9250" y="2640"/>
                    <a:pt x="9132" y="2565"/>
                  </a:cubicBezTo>
                  <a:cubicBezTo>
                    <a:pt x="9015" y="2490"/>
                    <a:pt x="8956" y="2387"/>
                    <a:pt x="8956" y="2255"/>
                  </a:cubicBezTo>
                  <a:cubicBezTo>
                    <a:pt x="8956" y="2083"/>
                    <a:pt x="9038" y="1953"/>
                    <a:pt x="9203" y="1867"/>
                  </a:cubicBezTo>
                  <a:cubicBezTo>
                    <a:pt x="9367" y="1780"/>
                    <a:pt x="9614" y="1737"/>
                    <a:pt x="9943" y="1737"/>
                  </a:cubicBezTo>
                  <a:cubicBezTo>
                    <a:pt x="10159" y="1737"/>
                    <a:pt x="10368" y="1758"/>
                    <a:pt x="10570" y="1799"/>
                  </a:cubicBezTo>
                  <a:cubicBezTo>
                    <a:pt x="10771" y="1840"/>
                    <a:pt x="10966" y="1902"/>
                    <a:pt x="11153" y="1984"/>
                  </a:cubicBezTo>
                  <a:lnTo>
                    <a:pt x="11153" y="1447"/>
                  </a:lnTo>
                  <a:cubicBezTo>
                    <a:pt x="10971" y="1386"/>
                    <a:pt x="10771" y="1339"/>
                    <a:pt x="10555" y="1308"/>
                  </a:cubicBezTo>
                  <a:cubicBezTo>
                    <a:pt x="10339" y="1278"/>
                    <a:pt x="10108" y="1262"/>
                    <a:pt x="9864" y="1262"/>
                  </a:cubicBezTo>
                  <a:close/>
                  <a:moveTo>
                    <a:pt x="23423" y="1262"/>
                  </a:moveTo>
                  <a:cubicBezTo>
                    <a:pt x="22817" y="1262"/>
                    <a:pt x="22337" y="1428"/>
                    <a:pt x="21980" y="1760"/>
                  </a:cubicBezTo>
                  <a:cubicBezTo>
                    <a:pt x="21623" y="2092"/>
                    <a:pt x="21445" y="2541"/>
                    <a:pt x="21445" y="3106"/>
                  </a:cubicBezTo>
                  <a:cubicBezTo>
                    <a:pt x="21445" y="3653"/>
                    <a:pt x="21633" y="4087"/>
                    <a:pt x="22009" y="4408"/>
                  </a:cubicBezTo>
                  <a:cubicBezTo>
                    <a:pt x="22385" y="4729"/>
                    <a:pt x="22894" y="4889"/>
                    <a:pt x="23538" y="4889"/>
                  </a:cubicBezTo>
                  <a:cubicBezTo>
                    <a:pt x="23795" y="4889"/>
                    <a:pt x="24048" y="4866"/>
                    <a:pt x="24298" y="4821"/>
                  </a:cubicBezTo>
                  <a:cubicBezTo>
                    <a:pt x="24548" y="4776"/>
                    <a:pt x="24791" y="4710"/>
                    <a:pt x="25029" y="4624"/>
                  </a:cubicBezTo>
                  <a:lnTo>
                    <a:pt x="25029" y="4087"/>
                  </a:lnTo>
                  <a:cubicBezTo>
                    <a:pt x="24794" y="4194"/>
                    <a:pt x="24557" y="4274"/>
                    <a:pt x="24318" y="4328"/>
                  </a:cubicBezTo>
                  <a:cubicBezTo>
                    <a:pt x="24079" y="4381"/>
                    <a:pt x="23832" y="4408"/>
                    <a:pt x="23577" y="4408"/>
                  </a:cubicBezTo>
                  <a:cubicBezTo>
                    <a:pt x="23138" y="4408"/>
                    <a:pt x="22795" y="4306"/>
                    <a:pt x="22549" y="4101"/>
                  </a:cubicBezTo>
                  <a:cubicBezTo>
                    <a:pt x="22303" y="3896"/>
                    <a:pt x="22165" y="3599"/>
                    <a:pt x="22137" y="3208"/>
                  </a:cubicBezTo>
                  <a:lnTo>
                    <a:pt x="25184" y="3208"/>
                  </a:lnTo>
                  <a:lnTo>
                    <a:pt x="25184" y="2931"/>
                  </a:lnTo>
                  <a:cubicBezTo>
                    <a:pt x="25184" y="2417"/>
                    <a:pt x="25026" y="2010"/>
                    <a:pt x="24710" y="1711"/>
                  </a:cubicBezTo>
                  <a:cubicBezTo>
                    <a:pt x="24395" y="1412"/>
                    <a:pt x="23965" y="1262"/>
                    <a:pt x="23423" y="1262"/>
                  </a:cubicBezTo>
                  <a:close/>
                  <a:moveTo>
                    <a:pt x="7273" y="195"/>
                  </a:moveTo>
                  <a:lnTo>
                    <a:pt x="5400" y="5386"/>
                  </a:lnTo>
                  <a:lnTo>
                    <a:pt x="6012" y="5386"/>
                  </a:lnTo>
                  <a:lnTo>
                    <a:pt x="7885" y="195"/>
                  </a:lnTo>
                  <a:close/>
                  <a:moveTo>
                    <a:pt x="14842" y="1345"/>
                  </a:moveTo>
                  <a:lnTo>
                    <a:pt x="16473" y="4744"/>
                  </a:lnTo>
                  <a:lnTo>
                    <a:pt x="16355" y="5003"/>
                  </a:lnTo>
                  <a:cubicBezTo>
                    <a:pt x="16232" y="5279"/>
                    <a:pt x="16120" y="5453"/>
                    <a:pt x="16020" y="5527"/>
                  </a:cubicBezTo>
                  <a:cubicBezTo>
                    <a:pt x="15919" y="5601"/>
                    <a:pt x="15777" y="5638"/>
                    <a:pt x="15595" y="5638"/>
                  </a:cubicBezTo>
                  <a:lnTo>
                    <a:pt x="15206" y="5638"/>
                  </a:lnTo>
                  <a:lnTo>
                    <a:pt x="15206" y="6113"/>
                  </a:lnTo>
                  <a:lnTo>
                    <a:pt x="15735" y="6113"/>
                  </a:lnTo>
                  <a:cubicBezTo>
                    <a:pt x="16033" y="6113"/>
                    <a:pt x="16271" y="6051"/>
                    <a:pt x="16448" y="5925"/>
                  </a:cubicBezTo>
                  <a:cubicBezTo>
                    <a:pt x="16626" y="5800"/>
                    <a:pt x="16808" y="5531"/>
                    <a:pt x="16996" y="5120"/>
                  </a:cubicBezTo>
                  <a:lnTo>
                    <a:pt x="18768" y="1345"/>
                  </a:lnTo>
                  <a:lnTo>
                    <a:pt x="18066" y="1345"/>
                  </a:lnTo>
                  <a:lnTo>
                    <a:pt x="16805" y="4047"/>
                  </a:lnTo>
                  <a:lnTo>
                    <a:pt x="15544" y="1345"/>
                  </a:lnTo>
                  <a:close/>
                </a:path>
              </a:pathLst>
            </a:custGeom>
            <a:solidFill>
              <a:srgbClr val="000000"/>
            </a:solidFill>
            <a:ln>
              <a:noFill/>
            </a:ln>
          </p:spPr>
          <p:txBody>
            <a:bodyPr lIns="91425" tIns="91425" rIns="91425" bIns="91425" anchor="ctr" anchorCtr="0">
              <a:noAutofit/>
            </a:bodyPr>
            <a:lstStyle/>
            <a:p>
              <a:endParaRPr/>
            </a:p>
          </p:txBody>
        </p:sp>
        <p:sp>
          <p:nvSpPr>
            <p:cNvPr id="173" name="Shape 173"/>
            <p:cNvSpPr/>
            <p:nvPr/>
          </p:nvSpPr>
          <p:spPr>
            <a:xfrm>
              <a:off x="142475" y="416950"/>
              <a:ext cx="730450" cy="122225"/>
            </a:xfrm>
            <a:custGeom>
              <a:avLst/>
              <a:gdLst/>
              <a:ahLst/>
              <a:cxnLst/>
              <a:rect l="0" t="0" r="0" b="0"/>
              <a:pathLst>
                <a:path w="29218" h="4889" extrusionOk="0">
                  <a:moveTo>
                    <a:pt x="12468" y="1742"/>
                  </a:moveTo>
                  <a:cubicBezTo>
                    <a:pt x="12794" y="1742"/>
                    <a:pt x="13057" y="1835"/>
                    <a:pt x="13255" y="2020"/>
                  </a:cubicBezTo>
                  <a:cubicBezTo>
                    <a:pt x="13453" y="2205"/>
                    <a:pt x="13555" y="2453"/>
                    <a:pt x="13559" y="2763"/>
                  </a:cubicBezTo>
                  <a:lnTo>
                    <a:pt x="11196" y="2766"/>
                  </a:lnTo>
                  <a:cubicBezTo>
                    <a:pt x="11230" y="2442"/>
                    <a:pt x="11358" y="2190"/>
                    <a:pt x="11580" y="2011"/>
                  </a:cubicBezTo>
                  <a:cubicBezTo>
                    <a:pt x="11802" y="1832"/>
                    <a:pt x="12098" y="1742"/>
                    <a:pt x="12468" y="1742"/>
                  </a:cubicBezTo>
                  <a:close/>
                  <a:moveTo>
                    <a:pt x="17803" y="3062"/>
                  </a:moveTo>
                  <a:lnTo>
                    <a:pt x="17803" y="3189"/>
                  </a:lnTo>
                  <a:cubicBezTo>
                    <a:pt x="17803" y="3559"/>
                    <a:pt x="17692" y="3856"/>
                    <a:pt x="17470" y="4079"/>
                  </a:cubicBezTo>
                  <a:cubicBezTo>
                    <a:pt x="17248" y="4302"/>
                    <a:pt x="16953" y="4413"/>
                    <a:pt x="16585" y="4413"/>
                  </a:cubicBezTo>
                  <a:cubicBezTo>
                    <a:pt x="16319" y="4413"/>
                    <a:pt x="16108" y="4354"/>
                    <a:pt x="15953" y="4236"/>
                  </a:cubicBezTo>
                  <a:cubicBezTo>
                    <a:pt x="15798" y="4118"/>
                    <a:pt x="15721" y="3958"/>
                    <a:pt x="15721" y="3756"/>
                  </a:cubicBezTo>
                  <a:cubicBezTo>
                    <a:pt x="15721" y="3503"/>
                    <a:pt x="15824" y="3325"/>
                    <a:pt x="16031" y="3220"/>
                  </a:cubicBezTo>
                  <a:cubicBezTo>
                    <a:pt x="16237" y="3115"/>
                    <a:pt x="16608" y="3062"/>
                    <a:pt x="17144" y="3062"/>
                  </a:cubicBezTo>
                  <a:close/>
                  <a:moveTo>
                    <a:pt x="21354" y="1736"/>
                  </a:moveTo>
                  <a:cubicBezTo>
                    <a:pt x="21705" y="1736"/>
                    <a:pt x="21981" y="1855"/>
                    <a:pt x="22182" y="2093"/>
                  </a:cubicBezTo>
                  <a:cubicBezTo>
                    <a:pt x="22384" y="2330"/>
                    <a:pt x="22485" y="2657"/>
                    <a:pt x="22485" y="3075"/>
                  </a:cubicBezTo>
                  <a:cubicBezTo>
                    <a:pt x="22485" y="3492"/>
                    <a:pt x="22384" y="3820"/>
                    <a:pt x="22182" y="4057"/>
                  </a:cubicBezTo>
                  <a:cubicBezTo>
                    <a:pt x="21981" y="4294"/>
                    <a:pt x="21705" y="4413"/>
                    <a:pt x="21354" y="4413"/>
                  </a:cubicBezTo>
                  <a:cubicBezTo>
                    <a:pt x="21003" y="4413"/>
                    <a:pt x="20728" y="4294"/>
                    <a:pt x="20527" y="4057"/>
                  </a:cubicBezTo>
                  <a:cubicBezTo>
                    <a:pt x="20327" y="3820"/>
                    <a:pt x="20227" y="3492"/>
                    <a:pt x="20227" y="3075"/>
                  </a:cubicBezTo>
                  <a:cubicBezTo>
                    <a:pt x="20227" y="2657"/>
                    <a:pt x="20327" y="2330"/>
                    <a:pt x="20527" y="2093"/>
                  </a:cubicBezTo>
                  <a:cubicBezTo>
                    <a:pt x="20728" y="1855"/>
                    <a:pt x="21003" y="1736"/>
                    <a:pt x="21354" y="1736"/>
                  </a:cubicBezTo>
                  <a:close/>
                  <a:moveTo>
                    <a:pt x="4619" y="1129"/>
                  </a:moveTo>
                  <a:lnTo>
                    <a:pt x="1" y="2563"/>
                  </a:lnTo>
                  <a:lnTo>
                    <a:pt x="1" y="3075"/>
                  </a:lnTo>
                  <a:lnTo>
                    <a:pt x="4619" y="4509"/>
                  </a:lnTo>
                  <a:lnTo>
                    <a:pt x="4619" y="3948"/>
                  </a:lnTo>
                  <a:lnTo>
                    <a:pt x="901" y="2822"/>
                  </a:lnTo>
                  <a:lnTo>
                    <a:pt x="4619" y="1690"/>
                  </a:lnTo>
                  <a:lnTo>
                    <a:pt x="4619" y="1129"/>
                  </a:lnTo>
                  <a:close/>
                  <a:moveTo>
                    <a:pt x="24600" y="1129"/>
                  </a:moveTo>
                  <a:lnTo>
                    <a:pt x="24600" y="1690"/>
                  </a:lnTo>
                  <a:lnTo>
                    <a:pt x="28310" y="2822"/>
                  </a:lnTo>
                  <a:lnTo>
                    <a:pt x="24600" y="3948"/>
                  </a:lnTo>
                  <a:lnTo>
                    <a:pt x="24600" y="4509"/>
                  </a:lnTo>
                  <a:lnTo>
                    <a:pt x="29218" y="3075"/>
                  </a:lnTo>
                  <a:lnTo>
                    <a:pt x="29218" y="2563"/>
                  </a:lnTo>
                  <a:lnTo>
                    <a:pt x="24600" y="1129"/>
                  </a:lnTo>
                  <a:close/>
                  <a:moveTo>
                    <a:pt x="6070" y="0"/>
                  </a:moveTo>
                  <a:lnTo>
                    <a:pt x="6070" y="4799"/>
                  </a:lnTo>
                  <a:lnTo>
                    <a:pt x="6736" y="4799"/>
                  </a:lnTo>
                  <a:lnTo>
                    <a:pt x="6736" y="2847"/>
                  </a:lnTo>
                  <a:cubicBezTo>
                    <a:pt x="6736" y="2509"/>
                    <a:pt x="6840" y="2243"/>
                    <a:pt x="7046" y="2048"/>
                  </a:cubicBezTo>
                  <a:cubicBezTo>
                    <a:pt x="7253" y="1853"/>
                    <a:pt x="7535" y="1755"/>
                    <a:pt x="7893" y="1755"/>
                  </a:cubicBezTo>
                  <a:cubicBezTo>
                    <a:pt x="8191" y="1755"/>
                    <a:pt x="8414" y="1836"/>
                    <a:pt x="8563" y="1998"/>
                  </a:cubicBezTo>
                  <a:cubicBezTo>
                    <a:pt x="8712" y="2161"/>
                    <a:pt x="8786" y="2406"/>
                    <a:pt x="8786" y="2732"/>
                  </a:cubicBezTo>
                  <a:lnTo>
                    <a:pt x="8786" y="4799"/>
                  </a:lnTo>
                  <a:lnTo>
                    <a:pt x="9449" y="4799"/>
                  </a:lnTo>
                  <a:lnTo>
                    <a:pt x="9449" y="2714"/>
                  </a:lnTo>
                  <a:cubicBezTo>
                    <a:pt x="9449" y="2237"/>
                    <a:pt x="9330" y="1876"/>
                    <a:pt x="9092" y="1630"/>
                  </a:cubicBezTo>
                  <a:cubicBezTo>
                    <a:pt x="8855" y="1384"/>
                    <a:pt x="8504" y="1261"/>
                    <a:pt x="8040" y="1261"/>
                  </a:cubicBezTo>
                  <a:cubicBezTo>
                    <a:pt x="7759" y="1261"/>
                    <a:pt x="7512" y="1313"/>
                    <a:pt x="7297" y="1416"/>
                  </a:cubicBezTo>
                  <a:cubicBezTo>
                    <a:pt x="7082" y="1518"/>
                    <a:pt x="6895" y="1674"/>
                    <a:pt x="6736" y="1881"/>
                  </a:cubicBezTo>
                  <a:lnTo>
                    <a:pt x="6736" y="0"/>
                  </a:lnTo>
                  <a:close/>
                  <a:moveTo>
                    <a:pt x="12461" y="1261"/>
                  </a:moveTo>
                  <a:cubicBezTo>
                    <a:pt x="11856" y="1261"/>
                    <a:pt x="11375" y="1427"/>
                    <a:pt x="11018" y="1759"/>
                  </a:cubicBezTo>
                  <a:cubicBezTo>
                    <a:pt x="10661" y="2092"/>
                    <a:pt x="10483" y="2540"/>
                    <a:pt x="10483" y="3106"/>
                  </a:cubicBezTo>
                  <a:cubicBezTo>
                    <a:pt x="10483" y="3653"/>
                    <a:pt x="10671" y="4086"/>
                    <a:pt x="11047" y="4407"/>
                  </a:cubicBezTo>
                  <a:cubicBezTo>
                    <a:pt x="11423" y="4728"/>
                    <a:pt x="11932" y="4888"/>
                    <a:pt x="12576" y="4888"/>
                  </a:cubicBezTo>
                  <a:cubicBezTo>
                    <a:pt x="12833" y="4888"/>
                    <a:pt x="13086" y="4866"/>
                    <a:pt x="13336" y="4820"/>
                  </a:cubicBezTo>
                  <a:cubicBezTo>
                    <a:pt x="13586" y="4775"/>
                    <a:pt x="13830" y="4709"/>
                    <a:pt x="14067" y="4623"/>
                  </a:cubicBezTo>
                  <a:lnTo>
                    <a:pt x="14067" y="4086"/>
                  </a:lnTo>
                  <a:cubicBezTo>
                    <a:pt x="13832" y="4193"/>
                    <a:pt x="13595" y="4273"/>
                    <a:pt x="13356" y="4327"/>
                  </a:cubicBezTo>
                  <a:cubicBezTo>
                    <a:pt x="13117" y="4380"/>
                    <a:pt x="12870" y="4407"/>
                    <a:pt x="12616" y="4407"/>
                  </a:cubicBezTo>
                  <a:cubicBezTo>
                    <a:pt x="12176" y="4407"/>
                    <a:pt x="11833" y="4305"/>
                    <a:pt x="11587" y="4100"/>
                  </a:cubicBezTo>
                  <a:cubicBezTo>
                    <a:pt x="11341" y="3896"/>
                    <a:pt x="11204" y="3598"/>
                    <a:pt x="11175" y="3207"/>
                  </a:cubicBezTo>
                  <a:lnTo>
                    <a:pt x="14222" y="3207"/>
                  </a:lnTo>
                  <a:lnTo>
                    <a:pt x="14222" y="2930"/>
                  </a:lnTo>
                  <a:cubicBezTo>
                    <a:pt x="14222" y="2416"/>
                    <a:pt x="14064" y="2009"/>
                    <a:pt x="13748" y="1710"/>
                  </a:cubicBezTo>
                  <a:cubicBezTo>
                    <a:pt x="13433" y="1411"/>
                    <a:pt x="13003" y="1261"/>
                    <a:pt x="12461" y="1261"/>
                  </a:cubicBezTo>
                  <a:close/>
                  <a:moveTo>
                    <a:pt x="16726" y="1261"/>
                  </a:moveTo>
                  <a:cubicBezTo>
                    <a:pt x="16510" y="1261"/>
                    <a:pt x="16288" y="1281"/>
                    <a:pt x="16060" y="1322"/>
                  </a:cubicBezTo>
                  <a:cubicBezTo>
                    <a:pt x="15831" y="1362"/>
                    <a:pt x="15596" y="1422"/>
                    <a:pt x="15353" y="1502"/>
                  </a:cubicBezTo>
                  <a:lnTo>
                    <a:pt x="15353" y="2026"/>
                  </a:lnTo>
                  <a:cubicBezTo>
                    <a:pt x="15555" y="1932"/>
                    <a:pt x="15765" y="1861"/>
                    <a:pt x="15984" y="1813"/>
                  </a:cubicBezTo>
                  <a:cubicBezTo>
                    <a:pt x="16202" y="1766"/>
                    <a:pt x="16427" y="1742"/>
                    <a:pt x="16657" y="1742"/>
                  </a:cubicBezTo>
                  <a:cubicBezTo>
                    <a:pt x="17020" y="1742"/>
                    <a:pt x="17302" y="1814"/>
                    <a:pt x="17502" y="1957"/>
                  </a:cubicBezTo>
                  <a:cubicBezTo>
                    <a:pt x="17703" y="2100"/>
                    <a:pt x="17803" y="2302"/>
                    <a:pt x="17803" y="2563"/>
                  </a:cubicBezTo>
                  <a:lnTo>
                    <a:pt x="17803" y="2618"/>
                  </a:lnTo>
                  <a:lnTo>
                    <a:pt x="16874" y="2618"/>
                  </a:lnTo>
                  <a:cubicBezTo>
                    <a:pt x="16271" y="2618"/>
                    <a:pt x="15818" y="2717"/>
                    <a:pt x="15514" y="2914"/>
                  </a:cubicBezTo>
                  <a:cubicBezTo>
                    <a:pt x="15210" y="3112"/>
                    <a:pt x="15058" y="3405"/>
                    <a:pt x="15058" y="3793"/>
                  </a:cubicBezTo>
                  <a:cubicBezTo>
                    <a:pt x="15058" y="4126"/>
                    <a:pt x="15180" y="4392"/>
                    <a:pt x="15424" y="4591"/>
                  </a:cubicBezTo>
                  <a:cubicBezTo>
                    <a:pt x="15667" y="4789"/>
                    <a:pt x="15996" y="4888"/>
                    <a:pt x="16409" y="4888"/>
                  </a:cubicBezTo>
                  <a:cubicBezTo>
                    <a:pt x="16736" y="4888"/>
                    <a:pt x="17012" y="4838"/>
                    <a:pt x="17237" y="4739"/>
                  </a:cubicBezTo>
                  <a:cubicBezTo>
                    <a:pt x="17463" y="4639"/>
                    <a:pt x="17652" y="4484"/>
                    <a:pt x="17803" y="4274"/>
                  </a:cubicBezTo>
                  <a:lnTo>
                    <a:pt x="17803" y="4799"/>
                  </a:lnTo>
                  <a:lnTo>
                    <a:pt x="18466" y="4799"/>
                  </a:lnTo>
                  <a:lnTo>
                    <a:pt x="18466" y="2828"/>
                  </a:lnTo>
                  <a:cubicBezTo>
                    <a:pt x="18466" y="2302"/>
                    <a:pt x="18322" y="1909"/>
                    <a:pt x="18034" y="1650"/>
                  </a:cubicBezTo>
                  <a:cubicBezTo>
                    <a:pt x="17745" y="1391"/>
                    <a:pt x="17309" y="1261"/>
                    <a:pt x="16726" y="1261"/>
                  </a:cubicBezTo>
                  <a:close/>
                  <a:moveTo>
                    <a:pt x="22485" y="0"/>
                  </a:moveTo>
                  <a:lnTo>
                    <a:pt x="22485" y="1869"/>
                  </a:lnTo>
                  <a:cubicBezTo>
                    <a:pt x="22346" y="1663"/>
                    <a:pt x="22170" y="1511"/>
                    <a:pt x="21957" y="1411"/>
                  </a:cubicBezTo>
                  <a:cubicBezTo>
                    <a:pt x="21745" y="1311"/>
                    <a:pt x="21490" y="1261"/>
                    <a:pt x="21192" y="1261"/>
                  </a:cubicBezTo>
                  <a:cubicBezTo>
                    <a:pt x="20704" y="1261"/>
                    <a:pt x="20308" y="1428"/>
                    <a:pt x="20001" y="1761"/>
                  </a:cubicBezTo>
                  <a:cubicBezTo>
                    <a:pt x="19695" y="2094"/>
                    <a:pt x="19542" y="2532"/>
                    <a:pt x="19542" y="3075"/>
                  </a:cubicBezTo>
                  <a:cubicBezTo>
                    <a:pt x="19542" y="3618"/>
                    <a:pt x="19695" y="4055"/>
                    <a:pt x="20001" y="4389"/>
                  </a:cubicBezTo>
                  <a:cubicBezTo>
                    <a:pt x="20308" y="4722"/>
                    <a:pt x="20704" y="4888"/>
                    <a:pt x="21192" y="4888"/>
                  </a:cubicBezTo>
                  <a:cubicBezTo>
                    <a:pt x="21490" y="4888"/>
                    <a:pt x="21745" y="4838"/>
                    <a:pt x="21957" y="4739"/>
                  </a:cubicBezTo>
                  <a:cubicBezTo>
                    <a:pt x="22170" y="4639"/>
                    <a:pt x="22346" y="4486"/>
                    <a:pt x="22485" y="4281"/>
                  </a:cubicBezTo>
                  <a:lnTo>
                    <a:pt x="22485" y="4799"/>
                  </a:lnTo>
                  <a:lnTo>
                    <a:pt x="23148" y="4799"/>
                  </a:lnTo>
                  <a:lnTo>
                    <a:pt x="23148" y="0"/>
                  </a:lnTo>
                  <a:close/>
                </a:path>
              </a:pathLst>
            </a:custGeom>
            <a:solidFill>
              <a:srgbClr val="000000"/>
            </a:solidFill>
            <a:ln>
              <a:noFill/>
            </a:ln>
          </p:spPr>
          <p:txBody>
            <a:bodyPr lIns="91425" tIns="91425" rIns="91425" bIns="91425" anchor="ctr" anchorCtr="0">
              <a:noAutofit/>
            </a:bodyPr>
            <a:lstStyle/>
            <a:p>
              <a:endParaRPr/>
            </a:p>
          </p:txBody>
        </p:sp>
        <p:sp>
          <p:nvSpPr>
            <p:cNvPr id="174" name="Shape 174"/>
            <p:cNvSpPr/>
            <p:nvPr/>
          </p:nvSpPr>
          <p:spPr>
            <a:xfrm>
              <a:off x="142475" y="1547700"/>
              <a:ext cx="792600" cy="134625"/>
            </a:xfrm>
            <a:custGeom>
              <a:avLst/>
              <a:gdLst/>
              <a:ahLst/>
              <a:cxnLst/>
              <a:rect l="0" t="0" r="0" b="0"/>
              <a:pathLst>
                <a:path w="31704" h="5385" extrusionOk="0">
                  <a:moveTo>
                    <a:pt x="14954" y="1743"/>
                  </a:moveTo>
                  <a:cubicBezTo>
                    <a:pt x="15280" y="1743"/>
                    <a:pt x="15543" y="1835"/>
                    <a:pt x="15741" y="2020"/>
                  </a:cubicBezTo>
                  <a:cubicBezTo>
                    <a:pt x="15939" y="2205"/>
                    <a:pt x="16041" y="2453"/>
                    <a:pt x="16045" y="2763"/>
                  </a:cubicBezTo>
                  <a:lnTo>
                    <a:pt x="13682" y="2767"/>
                  </a:lnTo>
                  <a:cubicBezTo>
                    <a:pt x="13716" y="2442"/>
                    <a:pt x="13844" y="2190"/>
                    <a:pt x="14066" y="2011"/>
                  </a:cubicBezTo>
                  <a:cubicBezTo>
                    <a:pt x="14288" y="1832"/>
                    <a:pt x="14584" y="1743"/>
                    <a:pt x="14954" y="1743"/>
                  </a:cubicBezTo>
                  <a:close/>
                  <a:moveTo>
                    <a:pt x="20289" y="3063"/>
                  </a:moveTo>
                  <a:lnTo>
                    <a:pt x="20289" y="3189"/>
                  </a:lnTo>
                  <a:cubicBezTo>
                    <a:pt x="20289" y="3559"/>
                    <a:pt x="20178" y="3856"/>
                    <a:pt x="19956" y="4079"/>
                  </a:cubicBezTo>
                  <a:cubicBezTo>
                    <a:pt x="19734" y="4302"/>
                    <a:pt x="19439" y="4413"/>
                    <a:pt x="19071" y="4413"/>
                  </a:cubicBezTo>
                  <a:cubicBezTo>
                    <a:pt x="18805" y="4413"/>
                    <a:pt x="18594" y="4354"/>
                    <a:pt x="18439" y="4236"/>
                  </a:cubicBezTo>
                  <a:cubicBezTo>
                    <a:pt x="18284" y="4118"/>
                    <a:pt x="18207" y="3958"/>
                    <a:pt x="18207" y="3757"/>
                  </a:cubicBezTo>
                  <a:cubicBezTo>
                    <a:pt x="18207" y="3504"/>
                    <a:pt x="18310" y="3325"/>
                    <a:pt x="18517" y="3220"/>
                  </a:cubicBezTo>
                  <a:cubicBezTo>
                    <a:pt x="18723" y="3115"/>
                    <a:pt x="19094" y="3063"/>
                    <a:pt x="19630" y="3063"/>
                  </a:cubicBezTo>
                  <a:close/>
                  <a:moveTo>
                    <a:pt x="23840" y="1737"/>
                  </a:moveTo>
                  <a:cubicBezTo>
                    <a:pt x="24191" y="1737"/>
                    <a:pt x="24467" y="1855"/>
                    <a:pt x="24668" y="2093"/>
                  </a:cubicBezTo>
                  <a:cubicBezTo>
                    <a:pt x="24870" y="2330"/>
                    <a:pt x="24971" y="2658"/>
                    <a:pt x="24971" y="3075"/>
                  </a:cubicBezTo>
                  <a:cubicBezTo>
                    <a:pt x="24971" y="3492"/>
                    <a:pt x="24870" y="3820"/>
                    <a:pt x="24668" y="4057"/>
                  </a:cubicBezTo>
                  <a:cubicBezTo>
                    <a:pt x="24467" y="4295"/>
                    <a:pt x="24191" y="4413"/>
                    <a:pt x="23840" y="4413"/>
                  </a:cubicBezTo>
                  <a:cubicBezTo>
                    <a:pt x="23489" y="4413"/>
                    <a:pt x="23214" y="4295"/>
                    <a:pt x="23013" y="4057"/>
                  </a:cubicBezTo>
                  <a:cubicBezTo>
                    <a:pt x="22813" y="3820"/>
                    <a:pt x="22713" y="3492"/>
                    <a:pt x="22713" y="3075"/>
                  </a:cubicBezTo>
                  <a:cubicBezTo>
                    <a:pt x="22713" y="2658"/>
                    <a:pt x="22813" y="2330"/>
                    <a:pt x="23013" y="2093"/>
                  </a:cubicBezTo>
                  <a:cubicBezTo>
                    <a:pt x="23214" y="1855"/>
                    <a:pt x="23489" y="1737"/>
                    <a:pt x="23840" y="1737"/>
                  </a:cubicBezTo>
                  <a:close/>
                  <a:moveTo>
                    <a:pt x="4619" y="1129"/>
                  </a:moveTo>
                  <a:lnTo>
                    <a:pt x="1" y="2563"/>
                  </a:lnTo>
                  <a:lnTo>
                    <a:pt x="1" y="3075"/>
                  </a:lnTo>
                  <a:lnTo>
                    <a:pt x="4619" y="4509"/>
                  </a:lnTo>
                  <a:lnTo>
                    <a:pt x="4619" y="3948"/>
                  </a:lnTo>
                  <a:lnTo>
                    <a:pt x="901" y="2822"/>
                  </a:lnTo>
                  <a:lnTo>
                    <a:pt x="4619" y="1690"/>
                  </a:lnTo>
                  <a:lnTo>
                    <a:pt x="4619" y="1129"/>
                  </a:lnTo>
                  <a:close/>
                  <a:moveTo>
                    <a:pt x="27086" y="1129"/>
                  </a:moveTo>
                  <a:lnTo>
                    <a:pt x="27086" y="1690"/>
                  </a:lnTo>
                  <a:lnTo>
                    <a:pt x="30796" y="2822"/>
                  </a:lnTo>
                  <a:lnTo>
                    <a:pt x="27086" y="3948"/>
                  </a:lnTo>
                  <a:lnTo>
                    <a:pt x="27086" y="4509"/>
                  </a:lnTo>
                  <a:lnTo>
                    <a:pt x="31704" y="3075"/>
                  </a:lnTo>
                  <a:lnTo>
                    <a:pt x="31704" y="2563"/>
                  </a:lnTo>
                  <a:lnTo>
                    <a:pt x="27086" y="1129"/>
                  </a:lnTo>
                  <a:close/>
                  <a:moveTo>
                    <a:pt x="8556" y="0"/>
                  </a:moveTo>
                  <a:lnTo>
                    <a:pt x="8556" y="4799"/>
                  </a:lnTo>
                  <a:lnTo>
                    <a:pt x="9222" y="4799"/>
                  </a:lnTo>
                  <a:lnTo>
                    <a:pt x="9222" y="2847"/>
                  </a:lnTo>
                  <a:cubicBezTo>
                    <a:pt x="9222" y="2510"/>
                    <a:pt x="9326" y="2243"/>
                    <a:pt x="9532" y="2048"/>
                  </a:cubicBezTo>
                  <a:cubicBezTo>
                    <a:pt x="9739" y="1853"/>
                    <a:pt x="10021" y="1755"/>
                    <a:pt x="10379" y="1755"/>
                  </a:cubicBezTo>
                  <a:cubicBezTo>
                    <a:pt x="10677" y="1755"/>
                    <a:pt x="10900" y="1836"/>
                    <a:pt x="11049" y="1999"/>
                  </a:cubicBezTo>
                  <a:cubicBezTo>
                    <a:pt x="11198" y="2161"/>
                    <a:pt x="11272" y="2406"/>
                    <a:pt x="11272" y="2733"/>
                  </a:cubicBezTo>
                  <a:lnTo>
                    <a:pt x="11272" y="4799"/>
                  </a:lnTo>
                  <a:lnTo>
                    <a:pt x="11935" y="4799"/>
                  </a:lnTo>
                  <a:lnTo>
                    <a:pt x="11935" y="2714"/>
                  </a:lnTo>
                  <a:cubicBezTo>
                    <a:pt x="11935" y="2237"/>
                    <a:pt x="11816" y="1876"/>
                    <a:pt x="11578" y="1630"/>
                  </a:cubicBezTo>
                  <a:cubicBezTo>
                    <a:pt x="11341" y="1384"/>
                    <a:pt x="10990" y="1262"/>
                    <a:pt x="10526" y="1262"/>
                  </a:cubicBezTo>
                  <a:cubicBezTo>
                    <a:pt x="10245" y="1262"/>
                    <a:pt x="9998" y="1313"/>
                    <a:pt x="9783" y="1416"/>
                  </a:cubicBezTo>
                  <a:cubicBezTo>
                    <a:pt x="9568" y="1519"/>
                    <a:pt x="9381" y="1674"/>
                    <a:pt x="9222" y="1881"/>
                  </a:cubicBezTo>
                  <a:lnTo>
                    <a:pt x="9222" y="0"/>
                  </a:lnTo>
                  <a:close/>
                  <a:moveTo>
                    <a:pt x="14947" y="1262"/>
                  </a:moveTo>
                  <a:cubicBezTo>
                    <a:pt x="14342" y="1262"/>
                    <a:pt x="13861" y="1428"/>
                    <a:pt x="13504" y="1760"/>
                  </a:cubicBezTo>
                  <a:cubicBezTo>
                    <a:pt x="13147" y="2092"/>
                    <a:pt x="12969" y="2540"/>
                    <a:pt x="12969" y="3106"/>
                  </a:cubicBezTo>
                  <a:cubicBezTo>
                    <a:pt x="12969" y="3653"/>
                    <a:pt x="13157" y="4087"/>
                    <a:pt x="13533" y="4407"/>
                  </a:cubicBezTo>
                  <a:cubicBezTo>
                    <a:pt x="13909" y="4728"/>
                    <a:pt x="14418" y="4888"/>
                    <a:pt x="15062" y="4888"/>
                  </a:cubicBezTo>
                  <a:cubicBezTo>
                    <a:pt x="15319" y="4888"/>
                    <a:pt x="15572" y="4866"/>
                    <a:pt x="15822" y="4821"/>
                  </a:cubicBezTo>
                  <a:cubicBezTo>
                    <a:pt x="16072" y="4775"/>
                    <a:pt x="16316" y="4709"/>
                    <a:pt x="16553" y="4623"/>
                  </a:cubicBezTo>
                  <a:lnTo>
                    <a:pt x="16553" y="4087"/>
                  </a:lnTo>
                  <a:cubicBezTo>
                    <a:pt x="16318" y="4193"/>
                    <a:pt x="16081" y="4274"/>
                    <a:pt x="15842" y="4327"/>
                  </a:cubicBezTo>
                  <a:cubicBezTo>
                    <a:pt x="15603" y="4381"/>
                    <a:pt x="15356" y="4407"/>
                    <a:pt x="15102" y="4407"/>
                  </a:cubicBezTo>
                  <a:cubicBezTo>
                    <a:pt x="14662" y="4407"/>
                    <a:pt x="14319" y="4305"/>
                    <a:pt x="14073" y="4100"/>
                  </a:cubicBezTo>
                  <a:cubicBezTo>
                    <a:pt x="13827" y="3896"/>
                    <a:pt x="13690" y="3598"/>
                    <a:pt x="13661" y="3208"/>
                  </a:cubicBezTo>
                  <a:lnTo>
                    <a:pt x="16708" y="3208"/>
                  </a:lnTo>
                  <a:lnTo>
                    <a:pt x="16708" y="2930"/>
                  </a:lnTo>
                  <a:cubicBezTo>
                    <a:pt x="16708" y="2416"/>
                    <a:pt x="16550" y="2009"/>
                    <a:pt x="16234" y="1710"/>
                  </a:cubicBezTo>
                  <a:cubicBezTo>
                    <a:pt x="15919" y="1411"/>
                    <a:pt x="15489" y="1262"/>
                    <a:pt x="14947" y="1262"/>
                  </a:cubicBezTo>
                  <a:close/>
                  <a:moveTo>
                    <a:pt x="19212" y="1262"/>
                  </a:moveTo>
                  <a:cubicBezTo>
                    <a:pt x="18996" y="1262"/>
                    <a:pt x="18774" y="1282"/>
                    <a:pt x="18546" y="1322"/>
                  </a:cubicBezTo>
                  <a:cubicBezTo>
                    <a:pt x="18317" y="1362"/>
                    <a:pt x="18082" y="1422"/>
                    <a:pt x="17839" y="1502"/>
                  </a:cubicBezTo>
                  <a:lnTo>
                    <a:pt x="17839" y="2026"/>
                  </a:lnTo>
                  <a:cubicBezTo>
                    <a:pt x="18041" y="1932"/>
                    <a:pt x="18251" y="1861"/>
                    <a:pt x="18470" y="1814"/>
                  </a:cubicBezTo>
                  <a:cubicBezTo>
                    <a:pt x="18688" y="1766"/>
                    <a:pt x="18913" y="1743"/>
                    <a:pt x="19143" y="1743"/>
                  </a:cubicBezTo>
                  <a:cubicBezTo>
                    <a:pt x="19506" y="1743"/>
                    <a:pt x="19788" y="1814"/>
                    <a:pt x="19988" y="1957"/>
                  </a:cubicBezTo>
                  <a:cubicBezTo>
                    <a:pt x="20189" y="2100"/>
                    <a:pt x="20289" y="2302"/>
                    <a:pt x="20289" y="2563"/>
                  </a:cubicBezTo>
                  <a:lnTo>
                    <a:pt x="20289" y="2619"/>
                  </a:lnTo>
                  <a:lnTo>
                    <a:pt x="19360" y="2619"/>
                  </a:lnTo>
                  <a:cubicBezTo>
                    <a:pt x="18757" y="2619"/>
                    <a:pt x="18304" y="2717"/>
                    <a:pt x="18000" y="2915"/>
                  </a:cubicBezTo>
                  <a:cubicBezTo>
                    <a:pt x="17696" y="3112"/>
                    <a:pt x="17544" y="3405"/>
                    <a:pt x="17544" y="3794"/>
                  </a:cubicBezTo>
                  <a:cubicBezTo>
                    <a:pt x="17544" y="4127"/>
                    <a:pt x="17666" y="4392"/>
                    <a:pt x="17910" y="4591"/>
                  </a:cubicBezTo>
                  <a:cubicBezTo>
                    <a:pt x="18153" y="4789"/>
                    <a:pt x="18482" y="4888"/>
                    <a:pt x="18895" y="4888"/>
                  </a:cubicBezTo>
                  <a:cubicBezTo>
                    <a:pt x="19222" y="4888"/>
                    <a:pt x="19498" y="4839"/>
                    <a:pt x="19723" y="4739"/>
                  </a:cubicBezTo>
                  <a:cubicBezTo>
                    <a:pt x="19949" y="4639"/>
                    <a:pt x="20138" y="4484"/>
                    <a:pt x="20289" y="4275"/>
                  </a:cubicBezTo>
                  <a:lnTo>
                    <a:pt x="20289" y="4799"/>
                  </a:lnTo>
                  <a:lnTo>
                    <a:pt x="20952" y="4799"/>
                  </a:lnTo>
                  <a:lnTo>
                    <a:pt x="20952" y="2828"/>
                  </a:lnTo>
                  <a:cubicBezTo>
                    <a:pt x="20952" y="2302"/>
                    <a:pt x="20808" y="1909"/>
                    <a:pt x="20520" y="1650"/>
                  </a:cubicBezTo>
                  <a:cubicBezTo>
                    <a:pt x="20231" y="1391"/>
                    <a:pt x="19795" y="1262"/>
                    <a:pt x="19212" y="1262"/>
                  </a:cubicBezTo>
                  <a:close/>
                  <a:moveTo>
                    <a:pt x="24971" y="0"/>
                  </a:moveTo>
                  <a:lnTo>
                    <a:pt x="24971" y="1869"/>
                  </a:lnTo>
                  <a:cubicBezTo>
                    <a:pt x="24832" y="1664"/>
                    <a:pt x="24656" y="1511"/>
                    <a:pt x="24443" y="1411"/>
                  </a:cubicBezTo>
                  <a:cubicBezTo>
                    <a:pt x="24231" y="1311"/>
                    <a:pt x="23976" y="1262"/>
                    <a:pt x="23678" y="1262"/>
                  </a:cubicBezTo>
                  <a:cubicBezTo>
                    <a:pt x="23190" y="1262"/>
                    <a:pt x="22794" y="1428"/>
                    <a:pt x="22487" y="1761"/>
                  </a:cubicBezTo>
                  <a:cubicBezTo>
                    <a:pt x="22181" y="2094"/>
                    <a:pt x="22028" y="2532"/>
                    <a:pt x="22028" y="3075"/>
                  </a:cubicBezTo>
                  <a:cubicBezTo>
                    <a:pt x="22028" y="3618"/>
                    <a:pt x="22181" y="4056"/>
                    <a:pt x="22487" y="4389"/>
                  </a:cubicBezTo>
                  <a:cubicBezTo>
                    <a:pt x="22794" y="4722"/>
                    <a:pt x="23190" y="4888"/>
                    <a:pt x="23678" y="4888"/>
                  </a:cubicBezTo>
                  <a:cubicBezTo>
                    <a:pt x="23976" y="4888"/>
                    <a:pt x="24231" y="4839"/>
                    <a:pt x="24443" y="4739"/>
                  </a:cubicBezTo>
                  <a:cubicBezTo>
                    <a:pt x="24656" y="4639"/>
                    <a:pt x="24832" y="4486"/>
                    <a:pt x="24971" y="4281"/>
                  </a:cubicBezTo>
                  <a:lnTo>
                    <a:pt x="24971" y="4799"/>
                  </a:lnTo>
                  <a:lnTo>
                    <a:pt x="25634" y="4799"/>
                  </a:lnTo>
                  <a:lnTo>
                    <a:pt x="25634" y="0"/>
                  </a:lnTo>
                  <a:close/>
                  <a:moveTo>
                    <a:pt x="7273" y="195"/>
                  </a:moveTo>
                  <a:lnTo>
                    <a:pt x="5400" y="5385"/>
                  </a:lnTo>
                  <a:lnTo>
                    <a:pt x="6012" y="5385"/>
                  </a:lnTo>
                  <a:lnTo>
                    <a:pt x="7886" y="195"/>
                  </a:lnTo>
                  <a:close/>
                </a:path>
              </a:pathLst>
            </a:custGeom>
            <a:solidFill>
              <a:srgbClr val="000000"/>
            </a:solidFill>
            <a:ln>
              <a:noFill/>
            </a:ln>
          </p:spPr>
          <p:txBody>
            <a:bodyPr lIns="91425" tIns="91425" rIns="91425" bIns="91425" anchor="ctr" anchorCtr="0">
              <a:noAutofit/>
            </a:bodyPr>
            <a:lstStyle/>
            <a:p>
              <a:endParaRPr/>
            </a:p>
          </p:txBody>
        </p:sp>
        <p:sp>
          <p:nvSpPr>
            <p:cNvPr id="175" name="Shape 175"/>
            <p:cNvSpPr/>
            <p:nvPr/>
          </p:nvSpPr>
          <p:spPr>
            <a:xfrm>
              <a:off x="585100" y="1924600"/>
              <a:ext cx="1924100" cy="134650"/>
            </a:xfrm>
            <a:custGeom>
              <a:avLst/>
              <a:gdLst/>
              <a:ahLst/>
              <a:cxnLst/>
              <a:rect l="0" t="0" r="0" b="0"/>
              <a:pathLst>
                <a:path w="76964" h="5386" extrusionOk="0">
                  <a:moveTo>
                    <a:pt x="27192" y="1"/>
                  </a:moveTo>
                  <a:lnTo>
                    <a:pt x="27192" y="720"/>
                  </a:lnTo>
                  <a:lnTo>
                    <a:pt x="27855" y="720"/>
                  </a:lnTo>
                  <a:lnTo>
                    <a:pt x="27855" y="1"/>
                  </a:lnTo>
                  <a:close/>
                  <a:moveTo>
                    <a:pt x="40852" y="1743"/>
                  </a:moveTo>
                  <a:cubicBezTo>
                    <a:pt x="41178" y="1743"/>
                    <a:pt x="41441" y="1836"/>
                    <a:pt x="41639" y="2021"/>
                  </a:cubicBezTo>
                  <a:cubicBezTo>
                    <a:pt x="41837" y="2206"/>
                    <a:pt x="41938" y="2454"/>
                    <a:pt x="41943" y="2764"/>
                  </a:cubicBezTo>
                  <a:lnTo>
                    <a:pt x="39580" y="2767"/>
                  </a:lnTo>
                  <a:cubicBezTo>
                    <a:pt x="39614" y="2442"/>
                    <a:pt x="39742" y="2191"/>
                    <a:pt x="39964" y="2012"/>
                  </a:cubicBezTo>
                  <a:cubicBezTo>
                    <a:pt x="40186" y="1833"/>
                    <a:pt x="40482" y="1743"/>
                    <a:pt x="40852" y="1743"/>
                  </a:cubicBezTo>
                  <a:close/>
                  <a:moveTo>
                    <a:pt x="48424" y="1743"/>
                  </a:moveTo>
                  <a:cubicBezTo>
                    <a:pt x="48750" y="1743"/>
                    <a:pt x="49013" y="1836"/>
                    <a:pt x="49211" y="2021"/>
                  </a:cubicBezTo>
                  <a:cubicBezTo>
                    <a:pt x="49409" y="2206"/>
                    <a:pt x="49510" y="2454"/>
                    <a:pt x="49515" y="2764"/>
                  </a:cubicBezTo>
                  <a:lnTo>
                    <a:pt x="47152" y="2767"/>
                  </a:lnTo>
                  <a:cubicBezTo>
                    <a:pt x="47186" y="2442"/>
                    <a:pt x="47314" y="2191"/>
                    <a:pt x="47536" y="2012"/>
                  </a:cubicBezTo>
                  <a:cubicBezTo>
                    <a:pt x="47758" y="1833"/>
                    <a:pt x="48054" y="1743"/>
                    <a:pt x="48424" y="1743"/>
                  </a:cubicBezTo>
                  <a:close/>
                  <a:moveTo>
                    <a:pt x="51684" y="195"/>
                  </a:moveTo>
                  <a:lnTo>
                    <a:pt x="51684" y="2215"/>
                  </a:lnTo>
                  <a:lnTo>
                    <a:pt x="51760" y="3316"/>
                  </a:lnTo>
                  <a:lnTo>
                    <a:pt x="52343" y="3316"/>
                  </a:lnTo>
                  <a:lnTo>
                    <a:pt x="52415" y="2215"/>
                  </a:lnTo>
                  <a:lnTo>
                    <a:pt x="52415" y="195"/>
                  </a:lnTo>
                  <a:close/>
                  <a:moveTo>
                    <a:pt x="4619" y="1130"/>
                  </a:moveTo>
                  <a:lnTo>
                    <a:pt x="1" y="2564"/>
                  </a:lnTo>
                  <a:lnTo>
                    <a:pt x="1" y="3076"/>
                  </a:lnTo>
                  <a:lnTo>
                    <a:pt x="4619" y="4510"/>
                  </a:lnTo>
                  <a:lnTo>
                    <a:pt x="4619" y="3948"/>
                  </a:lnTo>
                  <a:lnTo>
                    <a:pt x="901" y="2823"/>
                  </a:lnTo>
                  <a:lnTo>
                    <a:pt x="4619" y="1691"/>
                  </a:lnTo>
                  <a:lnTo>
                    <a:pt x="4619" y="1130"/>
                  </a:lnTo>
                  <a:close/>
                  <a:moveTo>
                    <a:pt x="15551" y="1130"/>
                  </a:moveTo>
                  <a:lnTo>
                    <a:pt x="15551" y="1691"/>
                  </a:lnTo>
                  <a:lnTo>
                    <a:pt x="19261" y="2823"/>
                  </a:lnTo>
                  <a:lnTo>
                    <a:pt x="15551" y="3948"/>
                  </a:lnTo>
                  <a:lnTo>
                    <a:pt x="15551" y="4510"/>
                  </a:lnTo>
                  <a:lnTo>
                    <a:pt x="20169" y="3076"/>
                  </a:lnTo>
                  <a:lnTo>
                    <a:pt x="20169" y="2564"/>
                  </a:lnTo>
                  <a:lnTo>
                    <a:pt x="15551" y="1130"/>
                  </a:lnTo>
                  <a:close/>
                  <a:moveTo>
                    <a:pt x="58928" y="1130"/>
                  </a:moveTo>
                  <a:lnTo>
                    <a:pt x="54310" y="2564"/>
                  </a:lnTo>
                  <a:lnTo>
                    <a:pt x="54310" y="3076"/>
                  </a:lnTo>
                  <a:lnTo>
                    <a:pt x="58928" y="4510"/>
                  </a:lnTo>
                  <a:lnTo>
                    <a:pt x="58928" y="3948"/>
                  </a:lnTo>
                  <a:lnTo>
                    <a:pt x="55210" y="2823"/>
                  </a:lnTo>
                  <a:lnTo>
                    <a:pt x="58928" y="1691"/>
                  </a:lnTo>
                  <a:lnTo>
                    <a:pt x="58928" y="1130"/>
                  </a:lnTo>
                  <a:close/>
                  <a:moveTo>
                    <a:pt x="72346" y="1130"/>
                  </a:moveTo>
                  <a:lnTo>
                    <a:pt x="72346" y="1691"/>
                  </a:lnTo>
                  <a:lnTo>
                    <a:pt x="76056" y="2823"/>
                  </a:lnTo>
                  <a:lnTo>
                    <a:pt x="72346" y="3948"/>
                  </a:lnTo>
                  <a:lnTo>
                    <a:pt x="72346" y="4510"/>
                  </a:lnTo>
                  <a:lnTo>
                    <a:pt x="76964" y="3076"/>
                  </a:lnTo>
                  <a:lnTo>
                    <a:pt x="76964" y="2564"/>
                  </a:lnTo>
                  <a:lnTo>
                    <a:pt x="72346" y="1130"/>
                  </a:lnTo>
                  <a:close/>
                  <a:moveTo>
                    <a:pt x="6070" y="1"/>
                  </a:moveTo>
                  <a:lnTo>
                    <a:pt x="6070" y="4800"/>
                  </a:lnTo>
                  <a:lnTo>
                    <a:pt x="6736" y="4800"/>
                  </a:lnTo>
                  <a:lnTo>
                    <a:pt x="6736" y="2848"/>
                  </a:lnTo>
                  <a:cubicBezTo>
                    <a:pt x="6736" y="2510"/>
                    <a:pt x="6840" y="2244"/>
                    <a:pt x="7046" y="2049"/>
                  </a:cubicBezTo>
                  <a:cubicBezTo>
                    <a:pt x="7253" y="1853"/>
                    <a:pt x="7535" y="1756"/>
                    <a:pt x="7893" y="1756"/>
                  </a:cubicBezTo>
                  <a:cubicBezTo>
                    <a:pt x="8190" y="1756"/>
                    <a:pt x="8414" y="1837"/>
                    <a:pt x="8563" y="1999"/>
                  </a:cubicBezTo>
                  <a:cubicBezTo>
                    <a:pt x="8712" y="2162"/>
                    <a:pt x="8786" y="2407"/>
                    <a:pt x="8786" y="2733"/>
                  </a:cubicBezTo>
                  <a:lnTo>
                    <a:pt x="8786" y="4800"/>
                  </a:lnTo>
                  <a:lnTo>
                    <a:pt x="9449" y="4800"/>
                  </a:lnTo>
                  <a:lnTo>
                    <a:pt x="9449" y="2715"/>
                  </a:lnTo>
                  <a:cubicBezTo>
                    <a:pt x="9449" y="2238"/>
                    <a:pt x="9330" y="1877"/>
                    <a:pt x="9092" y="1631"/>
                  </a:cubicBezTo>
                  <a:cubicBezTo>
                    <a:pt x="8854" y="1385"/>
                    <a:pt x="8504" y="1262"/>
                    <a:pt x="8040" y="1262"/>
                  </a:cubicBezTo>
                  <a:cubicBezTo>
                    <a:pt x="7759" y="1262"/>
                    <a:pt x="7511" y="1314"/>
                    <a:pt x="7296" y="1417"/>
                  </a:cubicBezTo>
                  <a:cubicBezTo>
                    <a:pt x="7082" y="1519"/>
                    <a:pt x="6895" y="1675"/>
                    <a:pt x="6736" y="1882"/>
                  </a:cubicBezTo>
                  <a:lnTo>
                    <a:pt x="6736" y="1"/>
                  </a:lnTo>
                  <a:close/>
                  <a:moveTo>
                    <a:pt x="12172" y="195"/>
                  </a:moveTo>
                  <a:lnTo>
                    <a:pt x="10886" y="417"/>
                  </a:lnTo>
                  <a:lnTo>
                    <a:pt x="10886" y="985"/>
                  </a:lnTo>
                  <a:lnTo>
                    <a:pt x="12180" y="763"/>
                  </a:lnTo>
                  <a:lnTo>
                    <a:pt x="12180" y="4275"/>
                  </a:lnTo>
                  <a:lnTo>
                    <a:pt x="10991" y="4275"/>
                  </a:lnTo>
                  <a:lnTo>
                    <a:pt x="10991" y="4800"/>
                  </a:lnTo>
                  <a:lnTo>
                    <a:pt x="14089" y="4800"/>
                  </a:lnTo>
                  <a:lnTo>
                    <a:pt x="14089" y="4275"/>
                  </a:lnTo>
                  <a:lnTo>
                    <a:pt x="12900" y="4275"/>
                  </a:lnTo>
                  <a:lnTo>
                    <a:pt x="12900" y="195"/>
                  </a:lnTo>
                  <a:close/>
                  <a:moveTo>
                    <a:pt x="21674" y="195"/>
                  </a:moveTo>
                  <a:lnTo>
                    <a:pt x="21674" y="4800"/>
                  </a:lnTo>
                  <a:lnTo>
                    <a:pt x="22402" y="4800"/>
                  </a:lnTo>
                  <a:lnTo>
                    <a:pt x="22402" y="2607"/>
                  </a:lnTo>
                  <a:lnTo>
                    <a:pt x="25046" y="2607"/>
                  </a:lnTo>
                  <a:lnTo>
                    <a:pt x="25046" y="4800"/>
                  </a:lnTo>
                  <a:lnTo>
                    <a:pt x="25773" y="4800"/>
                  </a:lnTo>
                  <a:lnTo>
                    <a:pt x="25773" y="195"/>
                  </a:lnTo>
                  <a:lnTo>
                    <a:pt x="25046" y="195"/>
                  </a:lnTo>
                  <a:lnTo>
                    <a:pt x="25046" y="2083"/>
                  </a:lnTo>
                  <a:lnTo>
                    <a:pt x="22402" y="2083"/>
                  </a:lnTo>
                  <a:lnTo>
                    <a:pt x="22402" y="195"/>
                  </a:lnTo>
                  <a:close/>
                  <a:moveTo>
                    <a:pt x="27192" y="1346"/>
                  </a:moveTo>
                  <a:lnTo>
                    <a:pt x="27192" y="4800"/>
                  </a:lnTo>
                  <a:lnTo>
                    <a:pt x="27855" y="4800"/>
                  </a:lnTo>
                  <a:lnTo>
                    <a:pt x="27855" y="1346"/>
                  </a:lnTo>
                  <a:close/>
                  <a:moveTo>
                    <a:pt x="31576" y="365"/>
                  </a:moveTo>
                  <a:lnTo>
                    <a:pt x="31576" y="1346"/>
                  </a:lnTo>
                  <a:lnTo>
                    <a:pt x="31090" y="1346"/>
                  </a:lnTo>
                  <a:lnTo>
                    <a:pt x="31090" y="1787"/>
                  </a:lnTo>
                  <a:lnTo>
                    <a:pt x="31576" y="1787"/>
                  </a:lnTo>
                  <a:lnTo>
                    <a:pt x="31576" y="3662"/>
                  </a:lnTo>
                  <a:cubicBezTo>
                    <a:pt x="31576" y="4093"/>
                    <a:pt x="31674" y="4391"/>
                    <a:pt x="31868" y="4555"/>
                  </a:cubicBezTo>
                  <a:cubicBezTo>
                    <a:pt x="32063" y="4718"/>
                    <a:pt x="32416" y="4800"/>
                    <a:pt x="32927" y="4800"/>
                  </a:cubicBezTo>
                  <a:lnTo>
                    <a:pt x="33608" y="4800"/>
                  </a:lnTo>
                  <a:lnTo>
                    <a:pt x="33608" y="4325"/>
                  </a:lnTo>
                  <a:lnTo>
                    <a:pt x="32927" y="4325"/>
                  </a:lnTo>
                  <a:cubicBezTo>
                    <a:pt x="32651" y="4325"/>
                    <a:pt x="32468" y="4285"/>
                    <a:pt x="32378" y="4204"/>
                  </a:cubicBezTo>
                  <a:cubicBezTo>
                    <a:pt x="32288" y="4124"/>
                    <a:pt x="32243" y="3943"/>
                    <a:pt x="32243" y="3662"/>
                  </a:cubicBezTo>
                  <a:lnTo>
                    <a:pt x="32243" y="1787"/>
                  </a:lnTo>
                  <a:lnTo>
                    <a:pt x="33608" y="1787"/>
                  </a:lnTo>
                  <a:lnTo>
                    <a:pt x="33608" y="1346"/>
                  </a:lnTo>
                  <a:lnTo>
                    <a:pt x="32243" y="1346"/>
                  </a:lnTo>
                  <a:lnTo>
                    <a:pt x="32243" y="365"/>
                  </a:lnTo>
                  <a:close/>
                  <a:moveTo>
                    <a:pt x="34454" y="1"/>
                  </a:moveTo>
                  <a:lnTo>
                    <a:pt x="34454" y="4800"/>
                  </a:lnTo>
                  <a:lnTo>
                    <a:pt x="35120" y="4800"/>
                  </a:lnTo>
                  <a:lnTo>
                    <a:pt x="35120" y="2848"/>
                  </a:lnTo>
                  <a:cubicBezTo>
                    <a:pt x="35120" y="2510"/>
                    <a:pt x="35224" y="2244"/>
                    <a:pt x="35430" y="2049"/>
                  </a:cubicBezTo>
                  <a:cubicBezTo>
                    <a:pt x="35637" y="1853"/>
                    <a:pt x="35919" y="1756"/>
                    <a:pt x="36277" y="1756"/>
                  </a:cubicBezTo>
                  <a:cubicBezTo>
                    <a:pt x="36574" y="1756"/>
                    <a:pt x="36798" y="1837"/>
                    <a:pt x="36947" y="1999"/>
                  </a:cubicBezTo>
                  <a:cubicBezTo>
                    <a:pt x="37096" y="2162"/>
                    <a:pt x="37170" y="2407"/>
                    <a:pt x="37170" y="2733"/>
                  </a:cubicBezTo>
                  <a:lnTo>
                    <a:pt x="37170" y="4800"/>
                  </a:lnTo>
                  <a:lnTo>
                    <a:pt x="37833" y="4800"/>
                  </a:lnTo>
                  <a:lnTo>
                    <a:pt x="37833" y="2715"/>
                  </a:lnTo>
                  <a:cubicBezTo>
                    <a:pt x="37833" y="2238"/>
                    <a:pt x="37714" y="1877"/>
                    <a:pt x="37476" y="1631"/>
                  </a:cubicBezTo>
                  <a:cubicBezTo>
                    <a:pt x="37238" y="1385"/>
                    <a:pt x="36888" y="1262"/>
                    <a:pt x="36424" y="1262"/>
                  </a:cubicBezTo>
                  <a:cubicBezTo>
                    <a:pt x="36143" y="1262"/>
                    <a:pt x="35895" y="1314"/>
                    <a:pt x="35681" y="1417"/>
                  </a:cubicBezTo>
                  <a:cubicBezTo>
                    <a:pt x="35466" y="1519"/>
                    <a:pt x="35279" y="1675"/>
                    <a:pt x="35120" y="1882"/>
                  </a:cubicBezTo>
                  <a:lnTo>
                    <a:pt x="35120" y="1"/>
                  </a:lnTo>
                  <a:close/>
                  <a:moveTo>
                    <a:pt x="45693" y="1262"/>
                  </a:moveTo>
                  <a:cubicBezTo>
                    <a:pt x="45374" y="1262"/>
                    <a:pt x="45103" y="1313"/>
                    <a:pt x="44879" y="1415"/>
                  </a:cubicBezTo>
                  <a:cubicBezTo>
                    <a:pt x="44656" y="1517"/>
                    <a:pt x="44475" y="1673"/>
                    <a:pt x="44335" y="1882"/>
                  </a:cubicBezTo>
                  <a:lnTo>
                    <a:pt x="44335" y="1346"/>
                  </a:lnTo>
                  <a:lnTo>
                    <a:pt x="43669" y="1346"/>
                  </a:lnTo>
                  <a:lnTo>
                    <a:pt x="43669" y="4800"/>
                  </a:lnTo>
                  <a:lnTo>
                    <a:pt x="44335" y="4800"/>
                  </a:lnTo>
                  <a:lnTo>
                    <a:pt x="44335" y="2980"/>
                  </a:lnTo>
                  <a:cubicBezTo>
                    <a:pt x="44335" y="2589"/>
                    <a:pt x="44436" y="2290"/>
                    <a:pt x="44636" y="2081"/>
                  </a:cubicBezTo>
                  <a:cubicBezTo>
                    <a:pt x="44837" y="1872"/>
                    <a:pt x="45124" y="1768"/>
                    <a:pt x="45499" y="1768"/>
                  </a:cubicBezTo>
                  <a:cubicBezTo>
                    <a:pt x="45605" y="1768"/>
                    <a:pt x="45701" y="1777"/>
                    <a:pt x="45789" y="1794"/>
                  </a:cubicBezTo>
                  <a:cubicBezTo>
                    <a:pt x="45877" y="1812"/>
                    <a:pt x="45958" y="1839"/>
                    <a:pt x="46032" y="1876"/>
                  </a:cubicBezTo>
                  <a:lnTo>
                    <a:pt x="46028" y="1293"/>
                  </a:lnTo>
                  <a:cubicBezTo>
                    <a:pt x="45961" y="1283"/>
                    <a:pt x="45900" y="1275"/>
                    <a:pt x="45845" y="1270"/>
                  </a:cubicBezTo>
                  <a:cubicBezTo>
                    <a:pt x="45789" y="1265"/>
                    <a:pt x="45739" y="1262"/>
                    <a:pt x="45693" y="1262"/>
                  </a:cubicBezTo>
                  <a:close/>
                  <a:moveTo>
                    <a:pt x="51684" y="4016"/>
                  </a:moveTo>
                  <a:lnTo>
                    <a:pt x="51684" y="4800"/>
                  </a:lnTo>
                  <a:lnTo>
                    <a:pt x="52415" y="4800"/>
                  </a:lnTo>
                  <a:lnTo>
                    <a:pt x="52415" y="4016"/>
                  </a:lnTo>
                  <a:close/>
                  <a:moveTo>
                    <a:pt x="62865" y="1"/>
                  </a:moveTo>
                  <a:lnTo>
                    <a:pt x="62865" y="4800"/>
                  </a:lnTo>
                  <a:lnTo>
                    <a:pt x="63531" y="4800"/>
                  </a:lnTo>
                  <a:lnTo>
                    <a:pt x="63531" y="2848"/>
                  </a:lnTo>
                  <a:cubicBezTo>
                    <a:pt x="63531" y="2510"/>
                    <a:pt x="63635" y="2244"/>
                    <a:pt x="63841" y="2049"/>
                  </a:cubicBezTo>
                  <a:cubicBezTo>
                    <a:pt x="64048" y="1853"/>
                    <a:pt x="64330" y="1756"/>
                    <a:pt x="64688" y="1756"/>
                  </a:cubicBezTo>
                  <a:cubicBezTo>
                    <a:pt x="64985" y="1756"/>
                    <a:pt x="65209" y="1837"/>
                    <a:pt x="65358" y="1999"/>
                  </a:cubicBezTo>
                  <a:cubicBezTo>
                    <a:pt x="65507" y="2162"/>
                    <a:pt x="65581" y="2407"/>
                    <a:pt x="65581" y="2733"/>
                  </a:cubicBezTo>
                  <a:lnTo>
                    <a:pt x="65581" y="4800"/>
                  </a:lnTo>
                  <a:lnTo>
                    <a:pt x="66244" y="4800"/>
                  </a:lnTo>
                  <a:lnTo>
                    <a:pt x="66244" y="2715"/>
                  </a:lnTo>
                  <a:cubicBezTo>
                    <a:pt x="66244" y="2238"/>
                    <a:pt x="66125" y="1877"/>
                    <a:pt x="65887" y="1631"/>
                  </a:cubicBezTo>
                  <a:cubicBezTo>
                    <a:pt x="65649" y="1385"/>
                    <a:pt x="65299" y="1262"/>
                    <a:pt x="64835" y="1262"/>
                  </a:cubicBezTo>
                  <a:cubicBezTo>
                    <a:pt x="64554" y="1262"/>
                    <a:pt x="64306" y="1314"/>
                    <a:pt x="64092" y="1417"/>
                  </a:cubicBezTo>
                  <a:cubicBezTo>
                    <a:pt x="63877" y="1519"/>
                    <a:pt x="63690" y="1675"/>
                    <a:pt x="63531" y="1882"/>
                  </a:cubicBezTo>
                  <a:lnTo>
                    <a:pt x="63531" y="1"/>
                  </a:lnTo>
                  <a:close/>
                  <a:moveTo>
                    <a:pt x="68967" y="195"/>
                  </a:moveTo>
                  <a:lnTo>
                    <a:pt x="67681" y="417"/>
                  </a:lnTo>
                  <a:lnTo>
                    <a:pt x="67681" y="985"/>
                  </a:lnTo>
                  <a:lnTo>
                    <a:pt x="68975" y="763"/>
                  </a:lnTo>
                  <a:lnTo>
                    <a:pt x="68975" y="4275"/>
                  </a:lnTo>
                  <a:lnTo>
                    <a:pt x="67786" y="4275"/>
                  </a:lnTo>
                  <a:lnTo>
                    <a:pt x="67786" y="4800"/>
                  </a:lnTo>
                  <a:lnTo>
                    <a:pt x="70884" y="4800"/>
                  </a:lnTo>
                  <a:lnTo>
                    <a:pt x="70884" y="4275"/>
                  </a:lnTo>
                  <a:lnTo>
                    <a:pt x="69695" y="4275"/>
                  </a:lnTo>
                  <a:lnTo>
                    <a:pt x="69695" y="195"/>
                  </a:lnTo>
                  <a:close/>
                  <a:moveTo>
                    <a:pt x="40845" y="1262"/>
                  </a:moveTo>
                  <a:cubicBezTo>
                    <a:pt x="40239" y="1262"/>
                    <a:pt x="39759" y="1428"/>
                    <a:pt x="39402" y="1760"/>
                  </a:cubicBezTo>
                  <a:cubicBezTo>
                    <a:pt x="39045" y="2092"/>
                    <a:pt x="38867" y="2541"/>
                    <a:pt x="38867" y="3107"/>
                  </a:cubicBezTo>
                  <a:cubicBezTo>
                    <a:pt x="38867" y="3653"/>
                    <a:pt x="39055" y="4087"/>
                    <a:pt x="39431" y="4408"/>
                  </a:cubicBezTo>
                  <a:cubicBezTo>
                    <a:pt x="39807" y="4729"/>
                    <a:pt x="40316" y="4889"/>
                    <a:pt x="40960" y="4889"/>
                  </a:cubicBezTo>
                  <a:cubicBezTo>
                    <a:pt x="41217" y="4889"/>
                    <a:pt x="41470" y="4866"/>
                    <a:pt x="41720" y="4821"/>
                  </a:cubicBezTo>
                  <a:cubicBezTo>
                    <a:pt x="41970" y="4776"/>
                    <a:pt x="42213" y="4710"/>
                    <a:pt x="42451" y="4624"/>
                  </a:cubicBezTo>
                  <a:lnTo>
                    <a:pt x="42451" y="4087"/>
                  </a:lnTo>
                  <a:cubicBezTo>
                    <a:pt x="42216" y="4194"/>
                    <a:pt x="41979" y="4274"/>
                    <a:pt x="41740" y="4328"/>
                  </a:cubicBezTo>
                  <a:cubicBezTo>
                    <a:pt x="41501" y="4381"/>
                    <a:pt x="41254" y="4408"/>
                    <a:pt x="40999" y="4408"/>
                  </a:cubicBezTo>
                  <a:cubicBezTo>
                    <a:pt x="40560" y="4408"/>
                    <a:pt x="40217" y="4306"/>
                    <a:pt x="39971" y="4101"/>
                  </a:cubicBezTo>
                  <a:cubicBezTo>
                    <a:pt x="39725" y="3897"/>
                    <a:pt x="39587" y="3599"/>
                    <a:pt x="39559" y="3208"/>
                  </a:cubicBezTo>
                  <a:lnTo>
                    <a:pt x="42606" y="3208"/>
                  </a:lnTo>
                  <a:lnTo>
                    <a:pt x="42606" y="2931"/>
                  </a:lnTo>
                  <a:cubicBezTo>
                    <a:pt x="42606" y="2417"/>
                    <a:pt x="42448" y="2010"/>
                    <a:pt x="42132" y="1711"/>
                  </a:cubicBezTo>
                  <a:cubicBezTo>
                    <a:pt x="41817" y="1412"/>
                    <a:pt x="41387" y="1262"/>
                    <a:pt x="40845" y="1262"/>
                  </a:cubicBezTo>
                  <a:close/>
                  <a:moveTo>
                    <a:pt x="48417" y="1262"/>
                  </a:moveTo>
                  <a:cubicBezTo>
                    <a:pt x="47811" y="1262"/>
                    <a:pt x="47331" y="1428"/>
                    <a:pt x="46974" y="1760"/>
                  </a:cubicBezTo>
                  <a:cubicBezTo>
                    <a:pt x="46617" y="2092"/>
                    <a:pt x="46439" y="2541"/>
                    <a:pt x="46439" y="3107"/>
                  </a:cubicBezTo>
                  <a:cubicBezTo>
                    <a:pt x="46439" y="3653"/>
                    <a:pt x="46627" y="4087"/>
                    <a:pt x="47003" y="4408"/>
                  </a:cubicBezTo>
                  <a:cubicBezTo>
                    <a:pt x="47379" y="4729"/>
                    <a:pt x="47888" y="4889"/>
                    <a:pt x="48532" y="4889"/>
                  </a:cubicBezTo>
                  <a:cubicBezTo>
                    <a:pt x="48789" y="4889"/>
                    <a:pt x="49042" y="4866"/>
                    <a:pt x="49292" y="4821"/>
                  </a:cubicBezTo>
                  <a:cubicBezTo>
                    <a:pt x="49542" y="4776"/>
                    <a:pt x="49785" y="4710"/>
                    <a:pt x="50023" y="4624"/>
                  </a:cubicBezTo>
                  <a:lnTo>
                    <a:pt x="50023" y="4087"/>
                  </a:lnTo>
                  <a:cubicBezTo>
                    <a:pt x="49788" y="4194"/>
                    <a:pt x="49551" y="4274"/>
                    <a:pt x="49312" y="4328"/>
                  </a:cubicBezTo>
                  <a:cubicBezTo>
                    <a:pt x="49073" y="4381"/>
                    <a:pt x="48826" y="4408"/>
                    <a:pt x="48571" y="4408"/>
                  </a:cubicBezTo>
                  <a:cubicBezTo>
                    <a:pt x="48132" y="4408"/>
                    <a:pt x="47789" y="4306"/>
                    <a:pt x="47543" y="4101"/>
                  </a:cubicBezTo>
                  <a:cubicBezTo>
                    <a:pt x="47297" y="3897"/>
                    <a:pt x="47159" y="3599"/>
                    <a:pt x="47131" y="3208"/>
                  </a:cubicBezTo>
                  <a:lnTo>
                    <a:pt x="50178" y="3208"/>
                  </a:lnTo>
                  <a:lnTo>
                    <a:pt x="50178" y="2931"/>
                  </a:lnTo>
                  <a:cubicBezTo>
                    <a:pt x="50178" y="2417"/>
                    <a:pt x="50020" y="2010"/>
                    <a:pt x="49704" y="1711"/>
                  </a:cubicBezTo>
                  <a:cubicBezTo>
                    <a:pt x="49389" y="1412"/>
                    <a:pt x="48959" y="1262"/>
                    <a:pt x="48417" y="1262"/>
                  </a:cubicBezTo>
                  <a:close/>
                  <a:moveTo>
                    <a:pt x="61582" y="195"/>
                  </a:moveTo>
                  <a:lnTo>
                    <a:pt x="59709" y="5386"/>
                  </a:lnTo>
                  <a:lnTo>
                    <a:pt x="60321" y="5386"/>
                  </a:lnTo>
                  <a:lnTo>
                    <a:pt x="62194" y="195"/>
                  </a:lnTo>
                  <a:close/>
                </a:path>
              </a:pathLst>
            </a:custGeom>
            <a:solidFill>
              <a:srgbClr val="000000"/>
            </a:solidFill>
            <a:ln>
              <a:noFill/>
            </a:ln>
          </p:spPr>
          <p:txBody>
            <a:bodyPr lIns="91425" tIns="91425" rIns="91425" bIns="91425" anchor="ctr" anchorCtr="0">
              <a:noAutofit/>
            </a:bodyPr>
            <a:lstStyle/>
            <a:p>
              <a:endParaRPr/>
            </a:p>
          </p:txBody>
        </p:sp>
        <p:sp>
          <p:nvSpPr>
            <p:cNvPr id="176" name="Shape 176"/>
            <p:cNvSpPr/>
            <p:nvPr/>
          </p:nvSpPr>
          <p:spPr>
            <a:xfrm>
              <a:off x="1019250" y="2301525"/>
              <a:ext cx="1549850" cy="140825"/>
            </a:xfrm>
            <a:custGeom>
              <a:avLst/>
              <a:gdLst/>
              <a:ahLst/>
              <a:cxnLst/>
              <a:rect l="0" t="0" r="0" b="0"/>
              <a:pathLst>
                <a:path w="61994" h="5633" extrusionOk="0">
                  <a:moveTo>
                    <a:pt x="29105" y="1"/>
                  </a:moveTo>
                  <a:lnTo>
                    <a:pt x="29105" y="719"/>
                  </a:lnTo>
                  <a:lnTo>
                    <a:pt x="29768" y="719"/>
                  </a:lnTo>
                  <a:lnTo>
                    <a:pt x="29768" y="1"/>
                  </a:lnTo>
                  <a:close/>
                  <a:moveTo>
                    <a:pt x="20180" y="195"/>
                  </a:moveTo>
                  <a:lnTo>
                    <a:pt x="20180" y="1907"/>
                  </a:lnTo>
                  <a:lnTo>
                    <a:pt x="20792" y="1907"/>
                  </a:lnTo>
                  <a:lnTo>
                    <a:pt x="20792" y="195"/>
                  </a:lnTo>
                  <a:close/>
                  <a:moveTo>
                    <a:pt x="21541" y="195"/>
                  </a:moveTo>
                  <a:lnTo>
                    <a:pt x="21541" y="1907"/>
                  </a:lnTo>
                  <a:lnTo>
                    <a:pt x="22153" y="1907"/>
                  </a:lnTo>
                  <a:lnTo>
                    <a:pt x="22153" y="195"/>
                  </a:lnTo>
                  <a:close/>
                  <a:moveTo>
                    <a:pt x="54808" y="195"/>
                  </a:moveTo>
                  <a:lnTo>
                    <a:pt x="54808" y="1907"/>
                  </a:lnTo>
                  <a:lnTo>
                    <a:pt x="55420" y="1907"/>
                  </a:lnTo>
                  <a:lnTo>
                    <a:pt x="55420" y="195"/>
                  </a:lnTo>
                  <a:close/>
                  <a:moveTo>
                    <a:pt x="56169" y="195"/>
                  </a:moveTo>
                  <a:lnTo>
                    <a:pt x="56169" y="1907"/>
                  </a:lnTo>
                  <a:lnTo>
                    <a:pt x="56781" y="1907"/>
                  </a:lnTo>
                  <a:lnTo>
                    <a:pt x="56781" y="195"/>
                  </a:lnTo>
                  <a:close/>
                  <a:moveTo>
                    <a:pt x="61233" y="1533"/>
                  </a:moveTo>
                  <a:lnTo>
                    <a:pt x="61233" y="2317"/>
                  </a:lnTo>
                  <a:lnTo>
                    <a:pt x="61993" y="2317"/>
                  </a:lnTo>
                  <a:lnTo>
                    <a:pt x="61993" y="1533"/>
                  </a:lnTo>
                  <a:close/>
                  <a:moveTo>
                    <a:pt x="8520" y="1743"/>
                  </a:moveTo>
                  <a:cubicBezTo>
                    <a:pt x="8846" y="1743"/>
                    <a:pt x="9109" y="1836"/>
                    <a:pt x="9307" y="2021"/>
                  </a:cubicBezTo>
                  <a:cubicBezTo>
                    <a:pt x="9505" y="2206"/>
                    <a:pt x="9606" y="2454"/>
                    <a:pt x="9611" y="2764"/>
                  </a:cubicBezTo>
                  <a:lnTo>
                    <a:pt x="7248" y="2767"/>
                  </a:lnTo>
                  <a:cubicBezTo>
                    <a:pt x="7282" y="2442"/>
                    <a:pt x="7410" y="2190"/>
                    <a:pt x="7632" y="2011"/>
                  </a:cubicBezTo>
                  <a:cubicBezTo>
                    <a:pt x="7854" y="1833"/>
                    <a:pt x="8150" y="1743"/>
                    <a:pt x="8520" y="1743"/>
                  </a:cubicBezTo>
                  <a:close/>
                  <a:moveTo>
                    <a:pt x="44379" y="1743"/>
                  </a:moveTo>
                  <a:cubicBezTo>
                    <a:pt x="44705" y="1743"/>
                    <a:pt x="44968" y="1836"/>
                    <a:pt x="45166" y="2021"/>
                  </a:cubicBezTo>
                  <a:cubicBezTo>
                    <a:pt x="45364" y="2206"/>
                    <a:pt x="45465" y="2454"/>
                    <a:pt x="45470" y="2764"/>
                  </a:cubicBezTo>
                  <a:lnTo>
                    <a:pt x="43107" y="2767"/>
                  </a:lnTo>
                  <a:cubicBezTo>
                    <a:pt x="43141" y="2442"/>
                    <a:pt x="43269" y="2190"/>
                    <a:pt x="43491" y="2011"/>
                  </a:cubicBezTo>
                  <a:cubicBezTo>
                    <a:pt x="43713" y="1833"/>
                    <a:pt x="44009" y="1743"/>
                    <a:pt x="44379" y="1743"/>
                  </a:cubicBezTo>
                  <a:close/>
                  <a:moveTo>
                    <a:pt x="51951" y="1743"/>
                  </a:moveTo>
                  <a:cubicBezTo>
                    <a:pt x="52277" y="1743"/>
                    <a:pt x="52540" y="1836"/>
                    <a:pt x="52738" y="2021"/>
                  </a:cubicBezTo>
                  <a:cubicBezTo>
                    <a:pt x="52936" y="2206"/>
                    <a:pt x="53037" y="2454"/>
                    <a:pt x="53042" y="2764"/>
                  </a:cubicBezTo>
                  <a:lnTo>
                    <a:pt x="50679" y="2767"/>
                  </a:lnTo>
                  <a:cubicBezTo>
                    <a:pt x="50713" y="2442"/>
                    <a:pt x="50841" y="2190"/>
                    <a:pt x="51063" y="2011"/>
                  </a:cubicBezTo>
                  <a:cubicBezTo>
                    <a:pt x="51285" y="1833"/>
                    <a:pt x="51581" y="1743"/>
                    <a:pt x="51951" y="1743"/>
                  </a:cubicBezTo>
                  <a:close/>
                  <a:moveTo>
                    <a:pt x="2746" y="3063"/>
                  </a:moveTo>
                  <a:lnTo>
                    <a:pt x="2746" y="3190"/>
                  </a:lnTo>
                  <a:cubicBezTo>
                    <a:pt x="2746" y="3560"/>
                    <a:pt x="2635" y="3856"/>
                    <a:pt x="2413" y="4079"/>
                  </a:cubicBezTo>
                  <a:cubicBezTo>
                    <a:pt x="2190" y="4302"/>
                    <a:pt x="1896" y="4414"/>
                    <a:pt x="1528" y="4414"/>
                  </a:cubicBezTo>
                  <a:cubicBezTo>
                    <a:pt x="1262" y="4414"/>
                    <a:pt x="1051" y="4355"/>
                    <a:pt x="896" y="4237"/>
                  </a:cubicBezTo>
                  <a:cubicBezTo>
                    <a:pt x="741" y="4118"/>
                    <a:pt x="664" y="3959"/>
                    <a:pt x="664" y="3757"/>
                  </a:cubicBezTo>
                  <a:cubicBezTo>
                    <a:pt x="664" y="3504"/>
                    <a:pt x="767" y="3325"/>
                    <a:pt x="974" y="3220"/>
                  </a:cubicBezTo>
                  <a:cubicBezTo>
                    <a:pt x="1180" y="3116"/>
                    <a:pt x="1551" y="3063"/>
                    <a:pt x="2087" y="3063"/>
                  </a:cubicBezTo>
                  <a:close/>
                  <a:moveTo>
                    <a:pt x="4773" y="1"/>
                  </a:moveTo>
                  <a:lnTo>
                    <a:pt x="4773" y="4799"/>
                  </a:lnTo>
                  <a:lnTo>
                    <a:pt x="5436" y="4799"/>
                  </a:lnTo>
                  <a:lnTo>
                    <a:pt x="5436" y="1"/>
                  </a:lnTo>
                  <a:close/>
                  <a:moveTo>
                    <a:pt x="13361" y="1262"/>
                  </a:moveTo>
                  <a:cubicBezTo>
                    <a:pt x="13042" y="1262"/>
                    <a:pt x="12771" y="1313"/>
                    <a:pt x="12547" y="1415"/>
                  </a:cubicBezTo>
                  <a:cubicBezTo>
                    <a:pt x="12324" y="1517"/>
                    <a:pt x="12143" y="1672"/>
                    <a:pt x="12003" y="1882"/>
                  </a:cubicBezTo>
                  <a:lnTo>
                    <a:pt x="12003" y="1345"/>
                  </a:lnTo>
                  <a:lnTo>
                    <a:pt x="11337" y="1345"/>
                  </a:lnTo>
                  <a:lnTo>
                    <a:pt x="11337" y="4799"/>
                  </a:lnTo>
                  <a:lnTo>
                    <a:pt x="12003" y="4799"/>
                  </a:lnTo>
                  <a:lnTo>
                    <a:pt x="12003" y="2980"/>
                  </a:lnTo>
                  <a:cubicBezTo>
                    <a:pt x="12003" y="2589"/>
                    <a:pt x="12104" y="2290"/>
                    <a:pt x="12304" y="2081"/>
                  </a:cubicBezTo>
                  <a:cubicBezTo>
                    <a:pt x="12505" y="1872"/>
                    <a:pt x="12792" y="1768"/>
                    <a:pt x="13167" y="1768"/>
                  </a:cubicBezTo>
                  <a:cubicBezTo>
                    <a:pt x="13272" y="1768"/>
                    <a:pt x="13369" y="1777"/>
                    <a:pt x="13457" y="1794"/>
                  </a:cubicBezTo>
                  <a:cubicBezTo>
                    <a:pt x="13544" y="1812"/>
                    <a:pt x="13625" y="1839"/>
                    <a:pt x="13700" y="1876"/>
                  </a:cubicBezTo>
                  <a:lnTo>
                    <a:pt x="13696" y="1293"/>
                  </a:lnTo>
                  <a:cubicBezTo>
                    <a:pt x="13629" y="1283"/>
                    <a:pt x="13568" y="1275"/>
                    <a:pt x="13513" y="1270"/>
                  </a:cubicBezTo>
                  <a:cubicBezTo>
                    <a:pt x="13457" y="1265"/>
                    <a:pt x="13407" y="1262"/>
                    <a:pt x="13361" y="1262"/>
                  </a:cubicBezTo>
                  <a:close/>
                  <a:moveTo>
                    <a:pt x="14384" y="365"/>
                  </a:moveTo>
                  <a:lnTo>
                    <a:pt x="14384" y="1345"/>
                  </a:lnTo>
                  <a:lnTo>
                    <a:pt x="13898" y="1345"/>
                  </a:lnTo>
                  <a:lnTo>
                    <a:pt x="13898" y="1786"/>
                  </a:lnTo>
                  <a:lnTo>
                    <a:pt x="14384" y="1786"/>
                  </a:lnTo>
                  <a:lnTo>
                    <a:pt x="14384" y="3661"/>
                  </a:lnTo>
                  <a:cubicBezTo>
                    <a:pt x="14384" y="4093"/>
                    <a:pt x="14482" y="4391"/>
                    <a:pt x="14676" y="4554"/>
                  </a:cubicBezTo>
                  <a:cubicBezTo>
                    <a:pt x="14871" y="4718"/>
                    <a:pt x="15224" y="4799"/>
                    <a:pt x="15735" y="4799"/>
                  </a:cubicBezTo>
                  <a:lnTo>
                    <a:pt x="16416" y="4799"/>
                  </a:lnTo>
                  <a:lnTo>
                    <a:pt x="16416" y="4324"/>
                  </a:lnTo>
                  <a:lnTo>
                    <a:pt x="15735" y="4324"/>
                  </a:lnTo>
                  <a:cubicBezTo>
                    <a:pt x="15459" y="4324"/>
                    <a:pt x="15276" y="4284"/>
                    <a:pt x="15186" y="4204"/>
                  </a:cubicBezTo>
                  <a:cubicBezTo>
                    <a:pt x="15096" y="4124"/>
                    <a:pt x="15051" y="3943"/>
                    <a:pt x="15051" y="3661"/>
                  </a:cubicBezTo>
                  <a:lnTo>
                    <a:pt x="15051" y="1786"/>
                  </a:lnTo>
                  <a:lnTo>
                    <a:pt x="16416" y="1786"/>
                  </a:lnTo>
                  <a:lnTo>
                    <a:pt x="16416" y="1345"/>
                  </a:lnTo>
                  <a:lnTo>
                    <a:pt x="15051" y="1345"/>
                  </a:lnTo>
                  <a:lnTo>
                    <a:pt x="15051" y="365"/>
                  </a:lnTo>
                  <a:close/>
                  <a:moveTo>
                    <a:pt x="23587" y="195"/>
                  </a:moveTo>
                  <a:lnTo>
                    <a:pt x="23587" y="4799"/>
                  </a:lnTo>
                  <a:lnTo>
                    <a:pt x="24315" y="4799"/>
                  </a:lnTo>
                  <a:lnTo>
                    <a:pt x="24315" y="2607"/>
                  </a:lnTo>
                  <a:lnTo>
                    <a:pt x="26959" y="2607"/>
                  </a:lnTo>
                  <a:lnTo>
                    <a:pt x="26959" y="4799"/>
                  </a:lnTo>
                  <a:lnTo>
                    <a:pt x="27686" y="4799"/>
                  </a:lnTo>
                  <a:lnTo>
                    <a:pt x="27686" y="195"/>
                  </a:lnTo>
                  <a:lnTo>
                    <a:pt x="26959" y="195"/>
                  </a:lnTo>
                  <a:lnTo>
                    <a:pt x="26959" y="2082"/>
                  </a:lnTo>
                  <a:lnTo>
                    <a:pt x="24315" y="2082"/>
                  </a:lnTo>
                  <a:lnTo>
                    <a:pt x="24315" y="195"/>
                  </a:lnTo>
                  <a:close/>
                  <a:moveTo>
                    <a:pt x="29105" y="1345"/>
                  </a:moveTo>
                  <a:lnTo>
                    <a:pt x="29105" y="4799"/>
                  </a:lnTo>
                  <a:lnTo>
                    <a:pt x="29768" y="4799"/>
                  </a:lnTo>
                  <a:lnTo>
                    <a:pt x="29768" y="1345"/>
                  </a:lnTo>
                  <a:close/>
                  <a:moveTo>
                    <a:pt x="32783" y="195"/>
                  </a:moveTo>
                  <a:lnTo>
                    <a:pt x="32783" y="719"/>
                  </a:lnTo>
                  <a:lnTo>
                    <a:pt x="34692" y="719"/>
                  </a:lnTo>
                  <a:lnTo>
                    <a:pt x="34692" y="4799"/>
                  </a:lnTo>
                  <a:lnTo>
                    <a:pt x="35424" y="4799"/>
                  </a:lnTo>
                  <a:lnTo>
                    <a:pt x="35424" y="719"/>
                  </a:lnTo>
                  <a:lnTo>
                    <a:pt x="37333" y="719"/>
                  </a:lnTo>
                  <a:lnTo>
                    <a:pt x="37333" y="195"/>
                  </a:lnTo>
                  <a:close/>
                  <a:moveTo>
                    <a:pt x="37981" y="1"/>
                  </a:moveTo>
                  <a:lnTo>
                    <a:pt x="37981" y="4799"/>
                  </a:lnTo>
                  <a:lnTo>
                    <a:pt x="38647" y="4799"/>
                  </a:lnTo>
                  <a:lnTo>
                    <a:pt x="38647" y="2847"/>
                  </a:lnTo>
                  <a:cubicBezTo>
                    <a:pt x="38647" y="2510"/>
                    <a:pt x="38751" y="2244"/>
                    <a:pt x="38957" y="2049"/>
                  </a:cubicBezTo>
                  <a:cubicBezTo>
                    <a:pt x="39164" y="1853"/>
                    <a:pt x="39446" y="1756"/>
                    <a:pt x="39804" y="1756"/>
                  </a:cubicBezTo>
                  <a:cubicBezTo>
                    <a:pt x="40101" y="1756"/>
                    <a:pt x="40325" y="1837"/>
                    <a:pt x="40474" y="1999"/>
                  </a:cubicBezTo>
                  <a:cubicBezTo>
                    <a:pt x="40622" y="2162"/>
                    <a:pt x="40697" y="2406"/>
                    <a:pt x="40697" y="2733"/>
                  </a:cubicBezTo>
                  <a:lnTo>
                    <a:pt x="40697" y="4799"/>
                  </a:lnTo>
                  <a:lnTo>
                    <a:pt x="41360" y="4799"/>
                  </a:lnTo>
                  <a:lnTo>
                    <a:pt x="41360" y="2715"/>
                  </a:lnTo>
                  <a:cubicBezTo>
                    <a:pt x="41360" y="2238"/>
                    <a:pt x="41241" y="1876"/>
                    <a:pt x="41003" y="1631"/>
                  </a:cubicBezTo>
                  <a:cubicBezTo>
                    <a:pt x="40765" y="1385"/>
                    <a:pt x="40415" y="1262"/>
                    <a:pt x="39951" y="1262"/>
                  </a:cubicBezTo>
                  <a:cubicBezTo>
                    <a:pt x="39670" y="1262"/>
                    <a:pt x="39422" y="1313"/>
                    <a:pt x="39207" y="1416"/>
                  </a:cubicBezTo>
                  <a:cubicBezTo>
                    <a:pt x="38992" y="1519"/>
                    <a:pt x="38806" y="1674"/>
                    <a:pt x="38647" y="1882"/>
                  </a:cubicBezTo>
                  <a:lnTo>
                    <a:pt x="38647" y="1"/>
                  </a:lnTo>
                  <a:close/>
                  <a:moveTo>
                    <a:pt x="49220" y="1262"/>
                  </a:moveTo>
                  <a:cubicBezTo>
                    <a:pt x="48901" y="1262"/>
                    <a:pt x="48630" y="1313"/>
                    <a:pt x="48406" y="1415"/>
                  </a:cubicBezTo>
                  <a:cubicBezTo>
                    <a:pt x="48183" y="1517"/>
                    <a:pt x="48002" y="1672"/>
                    <a:pt x="47862" y="1882"/>
                  </a:cubicBezTo>
                  <a:lnTo>
                    <a:pt x="47862" y="1345"/>
                  </a:lnTo>
                  <a:lnTo>
                    <a:pt x="47196" y="1345"/>
                  </a:lnTo>
                  <a:lnTo>
                    <a:pt x="47196" y="4799"/>
                  </a:lnTo>
                  <a:lnTo>
                    <a:pt x="47862" y="4799"/>
                  </a:lnTo>
                  <a:lnTo>
                    <a:pt x="47862" y="2980"/>
                  </a:lnTo>
                  <a:cubicBezTo>
                    <a:pt x="47862" y="2589"/>
                    <a:pt x="47963" y="2290"/>
                    <a:pt x="48163" y="2081"/>
                  </a:cubicBezTo>
                  <a:cubicBezTo>
                    <a:pt x="48364" y="1872"/>
                    <a:pt x="48651" y="1768"/>
                    <a:pt x="49026" y="1768"/>
                  </a:cubicBezTo>
                  <a:cubicBezTo>
                    <a:pt x="49131" y="1768"/>
                    <a:pt x="49228" y="1777"/>
                    <a:pt x="49316" y="1794"/>
                  </a:cubicBezTo>
                  <a:cubicBezTo>
                    <a:pt x="49403" y="1812"/>
                    <a:pt x="49484" y="1839"/>
                    <a:pt x="49559" y="1876"/>
                  </a:cubicBezTo>
                  <a:lnTo>
                    <a:pt x="49555" y="1293"/>
                  </a:lnTo>
                  <a:cubicBezTo>
                    <a:pt x="49488" y="1283"/>
                    <a:pt x="49427" y="1275"/>
                    <a:pt x="49372" y="1270"/>
                  </a:cubicBezTo>
                  <a:cubicBezTo>
                    <a:pt x="49316" y="1265"/>
                    <a:pt x="49266" y="1262"/>
                    <a:pt x="49220" y="1262"/>
                  </a:cubicBezTo>
                  <a:close/>
                  <a:moveTo>
                    <a:pt x="1669" y="1262"/>
                  </a:moveTo>
                  <a:cubicBezTo>
                    <a:pt x="1453" y="1262"/>
                    <a:pt x="1230" y="1282"/>
                    <a:pt x="1002" y="1322"/>
                  </a:cubicBezTo>
                  <a:cubicBezTo>
                    <a:pt x="774" y="1362"/>
                    <a:pt x="539" y="1422"/>
                    <a:pt x="296" y="1503"/>
                  </a:cubicBezTo>
                  <a:lnTo>
                    <a:pt x="296" y="2027"/>
                  </a:lnTo>
                  <a:cubicBezTo>
                    <a:pt x="498" y="1932"/>
                    <a:pt x="708" y="1861"/>
                    <a:pt x="927" y="1814"/>
                  </a:cubicBezTo>
                  <a:cubicBezTo>
                    <a:pt x="1145" y="1767"/>
                    <a:pt x="1370" y="1743"/>
                    <a:pt x="1600" y="1743"/>
                  </a:cubicBezTo>
                  <a:cubicBezTo>
                    <a:pt x="1963" y="1743"/>
                    <a:pt x="2244" y="1815"/>
                    <a:pt x="2445" y="1958"/>
                  </a:cubicBezTo>
                  <a:cubicBezTo>
                    <a:pt x="2646" y="2100"/>
                    <a:pt x="2746" y="2302"/>
                    <a:pt x="2746" y="2564"/>
                  </a:cubicBezTo>
                  <a:lnTo>
                    <a:pt x="2746" y="2619"/>
                  </a:lnTo>
                  <a:lnTo>
                    <a:pt x="1816" y="2619"/>
                  </a:lnTo>
                  <a:cubicBezTo>
                    <a:pt x="1214" y="2619"/>
                    <a:pt x="760" y="2718"/>
                    <a:pt x="457" y="2915"/>
                  </a:cubicBezTo>
                  <a:cubicBezTo>
                    <a:pt x="153" y="3112"/>
                    <a:pt x="1" y="3405"/>
                    <a:pt x="1" y="3794"/>
                  </a:cubicBezTo>
                  <a:cubicBezTo>
                    <a:pt x="1" y="4127"/>
                    <a:pt x="123" y="4393"/>
                    <a:pt x="367" y="4591"/>
                  </a:cubicBezTo>
                  <a:cubicBezTo>
                    <a:pt x="610" y="4790"/>
                    <a:pt x="939" y="4889"/>
                    <a:pt x="1352" y="4889"/>
                  </a:cubicBezTo>
                  <a:cubicBezTo>
                    <a:pt x="1678" y="4889"/>
                    <a:pt x="1955" y="4839"/>
                    <a:pt x="2180" y="4739"/>
                  </a:cubicBezTo>
                  <a:cubicBezTo>
                    <a:pt x="2406" y="4640"/>
                    <a:pt x="2595" y="4485"/>
                    <a:pt x="2746" y="4275"/>
                  </a:cubicBezTo>
                  <a:lnTo>
                    <a:pt x="2746" y="4799"/>
                  </a:lnTo>
                  <a:lnTo>
                    <a:pt x="3409" y="4799"/>
                  </a:lnTo>
                  <a:lnTo>
                    <a:pt x="3409" y="2829"/>
                  </a:lnTo>
                  <a:cubicBezTo>
                    <a:pt x="3409" y="2302"/>
                    <a:pt x="3265" y="1910"/>
                    <a:pt x="2976" y="1651"/>
                  </a:cubicBezTo>
                  <a:cubicBezTo>
                    <a:pt x="2688" y="1392"/>
                    <a:pt x="2252" y="1262"/>
                    <a:pt x="1669" y="1262"/>
                  </a:cubicBezTo>
                  <a:close/>
                  <a:moveTo>
                    <a:pt x="8513" y="1262"/>
                  </a:moveTo>
                  <a:cubicBezTo>
                    <a:pt x="7907" y="1262"/>
                    <a:pt x="7426" y="1428"/>
                    <a:pt x="7070" y="1760"/>
                  </a:cubicBezTo>
                  <a:cubicBezTo>
                    <a:pt x="6713" y="2092"/>
                    <a:pt x="6535" y="2541"/>
                    <a:pt x="6535" y="3106"/>
                  </a:cubicBezTo>
                  <a:cubicBezTo>
                    <a:pt x="6535" y="3653"/>
                    <a:pt x="6723" y="4087"/>
                    <a:pt x="7099" y="4408"/>
                  </a:cubicBezTo>
                  <a:cubicBezTo>
                    <a:pt x="7474" y="4728"/>
                    <a:pt x="7984" y="4889"/>
                    <a:pt x="8628" y="4889"/>
                  </a:cubicBezTo>
                  <a:cubicBezTo>
                    <a:pt x="8885" y="4889"/>
                    <a:pt x="9138" y="4866"/>
                    <a:pt x="9388" y="4821"/>
                  </a:cubicBezTo>
                  <a:cubicBezTo>
                    <a:pt x="9638" y="4776"/>
                    <a:pt x="9881" y="4710"/>
                    <a:pt x="10119" y="4624"/>
                  </a:cubicBezTo>
                  <a:lnTo>
                    <a:pt x="10119" y="4087"/>
                  </a:lnTo>
                  <a:cubicBezTo>
                    <a:pt x="9884" y="4194"/>
                    <a:pt x="9647" y="4274"/>
                    <a:pt x="9408" y="4328"/>
                  </a:cubicBezTo>
                  <a:cubicBezTo>
                    <a:pt x="9169" y="4381"/>
                    <a:pt x="8922" y="4408"/>
                    <a:pt x="8667" y="4408"/>
                  </a:cubicBezTo>
                  <a:cubicBezTo>
                    <a:pt x="8228" y="4408"/>
                    <a:pt x="7885" y="4305"/>
                    <a:pt x="7639" y="4101"/>
                  </a:cubicBezTo>
                  <a:cubicBezTo>
                    <a:pt x="7393" y="3896"/>
                    <a:pt x="7255" y="3599"/>
                    <a:pt x="7227" y="3208"/>
                  </a:cubicBezTo>
                  <a:lnTo>
                    <a:pt x="10274" y="3208"/>
                  </a:lnTo>
                  <a:lnTo>
                    <a:pt x="10274" y="2931"/>
                  </a:lnTo>
                  <a:cubicBezTo>
                    <a:pt x="10274" y="2417"/>
                    <a:pt x="10116" y="2010"/>
                    <a:pt x="9800" y="1711"/>
                  </a:cubicBezTo>
                  <a:cubicBezTo>
                    <a:pt x="9484" y="1412"/>
                    <a:pt x="9055" y="1262"/>
                    <a:pt x="8513" y="1262"/>
                  </a:cubicBezTo>
                  <a:close/>
                  <a:moveTo>
                    <a:pt x="44372" y="1262"/>
                  </a:moveTo>
                  <a:cubicBezTo>
                    <a:pt x="43766" y="1262"/>
                    <a:pt x="43285" y="1428"/>
                    <a:pt x="42929" y="1760"/>
                  </a:cubicBezTo>
                  <a:cubicBezTo>
                    <a:pt x="42572" y="2092"/>
                    <a:pt x="42394" y="2541"/>
                    <a:pt x="42394" y="3106"/>
                  </a:cubicBezTo>
                  <a:cubicBezTo>
                    <a:pt x="42394" y="3653"/>
                    <a:pt x="42582" y="4087"/>
                    <a:pt x="42958" y="4408"/>
                  </a:cubicBezTo>
                  <a:cubicBezTo>
                    <a:pt x="43333" y="4728"/>
                    <a:pt x="43843" y="4889"/>
                    <a:pt x="44487" y="4889"/>
                  </a:cubicBezTo>
                  <a:cubicBezTo>
                    <a:pt x="44744" y="4889"/>
                    <a:pt x="44997" y="4866"/>
                    <a:pt x="45247" y="4821"/>
                  </a:cubicBezTo>
                  <a:cubicBezTo>
                    <a:pt x="45497" y="4776"/>
                    <a:pt x="45740" y="4710"/>
                    <a:pt x="45978" y="4624"/>
                  </a:cubicBezTo>
                  <a:lnTo>
                    <a:pt x="45978" y="4087"/>
                  </a:lnTo>
                  <a:cubicBezTo>
                    <a:pt x="45743" y="4194"/>
                    <a:pt x="45506" y="4274"/>
                    <a:pt x="45267" y="4328"/>
                  </a:cubicBezTo>
                  <a:cubicBezTo>
                    <a:pt x="45028" y="4381"/>
                    <a:pt x="44781" y="4408"/>
                    <a:pt x="44526" y="4408"/>
                  </a:cubicBezTo>
                  <a:cubicBezTo>
                    <a:pt x="44087" y="4408"/>
                    <a:pt x="43744" y="4305"/>
                    <a:pt x="43498" y="4101"/>
                  </a:cubicBezTo>
                  <a:cubicBezTo>
                    <a:pt x="43252" y="3896"/>
                    <a:pt x="43114" y="3599"/>
                    <a:pt x="43086" y="3208"/>
                  </a:cubicBezTo>
                  <a:lnTo>
                    <a:pt x="46133" y="3208"/>
                  </a:lnTo>
                  <a:lnTo>
                    <a:pt x="46133" y="2931"/>
                  </a:lnTo>
                  <a:cubicBezTo>
                    <a:pt x="46133" y="2417"/>
                    <a:pt x="45975" y="2010"/>
                    <a:pt x="45659" y="1711"/>
                  </a:cubicBezTo>
                  <a:cubicBezTo>
                    <a:pt x="45343" y="1412"/>
                    <a:pt x="44914" y="1262"/>
                    <a:pt x="44372" y="1262"/>
                  </a:cubicBezTo>
                  <a:close/>
                  <a:moveTo>
                    <a:pt x="51944" y="1262"/>
                  </a:moveTo>
                  <a:cubicBezTo>
                    <a:pt x="51338" y="1262"/>
                    <a:pt x="50857" y="1428"/>
                    <a:pt x="50501" y="1760"/>
                  </a:cubicBezTo>
                  <a:cubicBezTo>
                    <a:pt x="50144" y="2092"/>
                    <a:pt x="49966" y="2541"/>
                    <a:pt x="49966" y="3106"/>
                  </a:cubicBezTo>
                  <a:cubicBezTo>
                    <a:pt x="49966" y="3653"/>
                    <a:pt x="50154" y="4087"/>
                    <a:pt x="50530" y="4408"/>
                  </a:cubicBezTo>
                  <a:cubicBezTo>
                    <a:pt x="50905" y="4728"/>
                    <a:pt x="51415" y="4889"/>
                    <a:pt x="52059" y="4889"/>
                  </a:cubicBezTo>
                  <a:cubicBezTo>
                    <a:pt x="52316" y="4889"/>
                    <a:pt x="52569" y="4866"/>
                    <a:pt x="52819" y="4821"/>
                  </a:cubicBezTo>
                  <a:cubicBezTo>
                    <a:pt x="53069" y="4776"/>
                    <a:pt x="53312" y="4710"/>
                    <a:pt x="53550" y="4624"/>
                  </a:cubicBezTo>
                  <a:lnTo>
                    <a:pt x="53550" y="4087"/>
                  </a:lnTo>
                  <a:cubicBezTo>
                    <a:pt x="53315" y="4194"/>
                    <a:pt x="53078" y="4274"/>
                    <a:pt x="52839" y="4328"/>
                  </a:cubicBezTo>
                  <a:cubicBezTo>
                    <a:pt x="52600" y="4381"/>
                    <a:pt x="52353" y="4408"/>
                    <a:pt x="52098" y="4408"/>
                  </a:cubicBezTo>
                  <a:cubicBezTo>
                    <a:pt x="51659" y="4408"/>
                    <a:pt x="51316" y="4305"/>
                    <a:pt x="51070" y="4101"/>
                  </a:cubicBezTo>
                  <a:cubicBezTo>
                    <a:pt x="50824" y="3896"/>
                    <a:pt x="50686" y="3599"/>
                    <a:pt x="50658" y="3208"/>
                  </a:cubicBezTo>
                  <a:lnTo>
                    <a:pt x="53705" y="3208"/>
                  </a:lnTo>
                  <a:lnTo>
                    <a:pt x="53705" y="2931"/>
                  </a:lnTo>
                  <a:cubicBezTo>
                    <a:pt x="53705" y="2417"/>
                    <a:pt x="53547" y="2010"/>
                    <a:pt x="53231" y="1711"/>
                  </a:cubicBezTo>
                  <a:cubicBezTo>
                    <a:pt x="52915" y="1412"/>
                    <a:pt x="52486" y="1262"/>
                    <a:pt x="51944" y="1262"/>
                  </a:cubicBezTo>
                  <a:close/>
                  <a:moveTo>
                    <a:pt x="61233" y="4016"/>
                  </a:moveTo>
                  <a:lnTo>
                    <a:pt x="61233" y="4547"/>
                  </a:lnTo>
                  <a:lnTo>
                    <a:pt x="60938" y="5533"/>
                  </a:lnTo>
                  <a:lnTo>
                    <a:pt x="61403" y="5533"/>
                  </a:lnTo>
                  <a:lnTo>
                    <a:pt x="61993" y="4547"/>
                  </a:lnTo>
                  <a:lnTo>
                    <a:pt x="61993" y="4016"/>
                  </a:lnTo>
                  <a:close/>
                  <a:moveTo>
                    <a:pt x="18303" y="7"/>
                  </a:moveTo>
                  <a:cubicBezTo>
                    <a:pt x="17940" y="492"/>
                    <a:pt x="17670" y="967"/>
                    <a:pt x="17492" y="1432"/>
                  </a:cubicBezTo>
                  <a:cubicBezTo>
                    <a:pt x="17315" y="1896"/>
                    <a:pt x="17226" y="2358"/>
                    <a:pt x="17226" y="2816"/>
                  </a:cubicBezTo>
                  <a:cubicBezTo>
                    <a:pt x="17226" y="3277"/>
                    <a:pt x="17315" y="3741"/>
                    <a:pt x="17494" y="4207"/>
                  </a:cubicBezTo>
                  <a:cubicBezTo>
                    <a:pt x="17673" y="4674"/>
                    <a:pt x="17943" y="5149"/>
                    <a:pt x="18303" y="5632"/>
                  </a:cubicBezTo>
                  <a:lnTo>
                    <a:pt x="18879" y="5632"/>
                  </a:lnTo>
                  <a:cubicBezTo>
                    <a:pt x="18560" y="5161"/>
                    <a:pt x="18322" y="4693"/>
                    <a:pt x="18164" y="4227"/>
                  </a:cubicBezTo>
                  <a:cubicBezTo>
                    <a:pt x="18007" y="3762"/>
                    <a:pt x="17928" y="3291"/>
                    <a:pt x="17928" y="2816"/>
                  </a:cubicBezTo>
                  <a:cubicBezTo>
                    <a:pt x="17928" y="2341"/>
                    <a:pt x="18006" y="1873"/>
                    <a:pt x="18162" y="1410"/>
                  </a:cubicBezTo>
                  <a:cubicBezTo>
                    <a:pt x="18319" y="948"/>
                    <a:pt x="18557" y="480"/>
                    <a:pt x="18879" y="7"/>
                  </a:cubicBezTo>
                  <a:close/>
                  <a:moveTo>
                    <a:pt x="58082" y="7"/>
                  </a:moveTo>
                  <a:cubicBezTo>
                    <a:pt x="58401" y="480"/>
                    <a:pt x="58639" y="948"/>
                    <a:pt x="58797" y="1410"/>
                  </a:cubicBezTo>
                  <a:cubicBezTo>
                    <a:pt x="58954" y="1873"/>
                    <a:pt x="59033" y="2341"/>
                    <a:pt x="59033" y="2816"/>
                  </a:cubicBezTo>
                  <a:cubicBezTo>
                    <a:pt x="59033" y="3291"/>
                    <a:pt x="58954" y="3762"/>
                    <a:pt x="58797" y="4227"/>
                  </a:cubicBezTo>
                  <a:cubicBezTo>
                    <a:pt x="58639" y="4693"/>
                    <a:pt x="58401" y="5161"/>
                    <a:pt x="58082" y="5632"/>
                  </a:cubicBezTo>
                  <a:lnTo>
                    <a:pt x="58658" y="5632"/>
                  </a:lnTo>
                  <a:cubicBezTo>
                    <a:pt x="59018" y="5149"/>
                    <a:pt x="59288" y="4674"/>
                    <a:pt x="59467" y="4207"/>
                  </a:cubicBezTo>
                  <a:cubicBezTo>
                    <a:pt x="59646" y="3741"/>
                    <a:pt x="59735" y="3277"/>
                    <a:pt x="59735" y="2816"/>
                  </a:cubicBezTo>
                  <a:cubicBezTo>
                    <a:pt x="59735" y="2358"/>
                    <a:pt x="59646" y="1896"/>
                    <a:pt x="59467" y="1432"/>
                  </a:cubicBezTo>
                  <a:cubicBezTo>
                    <a:pt x="59288" y="967"/>
                    <a:pt x="59018" y="492"/>
                    <a:pt x="58658" y="7"/>
                  </a:cubicBezTo>
                  <a:close/>
                </a:path>
              </a:pathLst>
            </a:custGeom>
            <a:solidFill>
              <a:srgbClr val="000000"/>
            </a:solidFill>
            <a:ln>
              <a:noFill/>
            </a:ln>
          </p:spPr>
          <p:txBody>
            <a:bodyPr lIns="91425" tIns="91425" rIns="91425" bIns="91425" anchor="ctr" anchorCtr="0">
              <a:noAutofit/>
            </a:bodyPr>
            <a:lstStyle/>
            <a:p>
              <a:endParaRPr/>
            </a:p>
          </p:txBody>
        </p:sp>
        <p:sp>
          <p:nvSpPr>
            <p:cNvPr id="177" name="Shape 177"/>
            <p:cNvSpPr/>
            <p:nvPr/>
          </p:nvSpPr>
          <p:spPr>
            <a:xfrm>
              <a:off x="585100" y="2113075"/>
              <a:ext cx="783975" cy="152825"/>
            </a:xfrm>
            <a:custGeom>
              <a:avLst/>
              <a:gdLst/>
              <a:ahLst/>
              <a:cxnLst/>
              <a:rect l="0" t="0" r="0" b="0"/>
              <a:pathLst>
                <a:path w="31359" h="6113" extrusionOk="0">
                  <a:moveTo>
                    <a:pt x="17029" y="0"/>
                  </a:moveTo>
                  <a:lnTo>
                    <a:pt x="17029" y="719"/>
                  </a:lnTo>
                  <a:lnTo>
                    <a:pt x="17692" y="719"/>
                  </a:lnTo>
                  <a:lnTo>
                    <a:pt x="17692" y="0"/>
                  </a:lnTo>
                  <a:close/>
                  <a:moveTo>
                    <a:pt x="20848" y="1737"/>
                  </a:moveTo>
                  <a:cubicBezTo>
                    <a:pt x="21198" y="1737"/>
                    <a:pt x="21474" y="1855"/>
                    <a:pt x="21675" y="2093"/>
                  </a:cubicBezTo>
                  <a:cubicBezTo>
                    <a:pt x="21875" y="2330"/>
                    <a:pt x="21975" y="2658"/>
                    <a:pt x="21975" y="3075"/>
                  </a:cubicBezTo>
                  <a:cubicBezTo>
                    <a:pt x="21975" y="3492"/>
                    <a:pt x="21875" y="3820"/>
                    <a:pt x="21675" y="4057"/>
                  </a:cubicBezTo>
                  <a:cubicBezTo>
                    <a:pt x="21474" y="4295"/>
                    <a:pt x="21198" y="4414"/>
                    <a:pt x="20848" y="4414"/>
                  </a:cubicBezTo>
                  <a:cubicBezTo>
                    <a:pt x="20497" y="4414"/>
                    <a:pt x="20222" y="4295"/>
                    <a:pt x="20021" y="4057"/>
                  </a:cubicBezTo>
                  <a:cubicBezTo>
                    <a:pt x="19821" y="3820"/>
                    <a:pt x="19720" y="3492"/>
                    <a:pt x="19720" y="3075"/>
                  </a:cubicBezTo>
                  <a:cubicBezTo>
                    <a:pt x="19720" y="2658"/>
                    <a:pt x="19821" y="2330"/>
                    <a:pt x="20021" y="2093"/>
                  </a:cubicBezTo>
                  <a:cubicBezTo>
                    <a:pt x="20222" y="1855"/>
                    <a:pt x="20497" y="1737"/>
                    <a:pt x="20848" y="1737"/>
                  </a:cubicBezTo>
                  <a:close/>
                  <a:moveTo>
                    <a:pt x="4619" y="1129"/>
                  </a:moveTo>
                  <a:lnTo>
                    <a:pt x="1" y="2563"/>
                  </a:lnTo>
                  <a:lnTo>
                    <a:pt x="1" y="3075"/>
                  </a:lnTo>
                  <a:lnTo>
                    <a:pt x="4619" y="4509"/>
                  </a:lnTo>
                  <a:lnTo>
                    <a:pt x="4619" y="3948"/>
                  </a:lnTo>
                  <a:lnTo>
                    <a:pt x="901" y="2822"/>
                  </a:lnTo>
                  <a:lnTo>
                    <a:pt x="4619" y="1690"/>
                  </a:lnTo>
                  <a:lnTo>
                    <a:pt x="4619" y="1129"/>
                  </a:lnTo>
                  <a:close/>
                  <a:moveTo>
                    <a:pt x="26741" y="1129"/>
                  </a:moveTo>
                  <a:lnTo>
                    <a:pt x="26741" y="1690"/>
                  </a:lnTo>
                  <a:lnTo>
                    <a:pt x="30451" y="2822"/>
                  </a:lnTo>
                  <a:lnTo>
                    <a:pt x="26741" y="3948"/>
                  </a:lnTo>
                  <a:lnTo>
                    <a:pt x="26741" y="4509"/>
                  </a:lnTo>
                  <a:lnTo>
                    <a:pt x="31359" y="3075"/>
                  </a:lnTo>
                  <a:lnTo>
                    <a:pt x="31359" y="2563"/>
                  </a:lnTo>
                  <a:lnTo>
                    <a:pt x="26741" y="1129"/>
                  </a:lnTo>
                  <a:close/>
                  <a:moveTo>
                    <a:pt x="15995" y="1262"/>
                  </a:moveTo>
                  <a:cubicBezTo>
                    <a:pt x="15676" y="1262"/>
                    <a:pt x="15405" y="1313"/>
                    <a:pt x="15181" y="1414"/>
                  </a:cubicBezTo>
                  <a:cubicBezTo>
                    <a:pt x="14958" y="1516"/>
                    <a:pt x="14777" y="1672"/>
                    <a:pt x="14637" y="1882"/>
                  </a:cubicBezTo>
                  <a:lnTo>
                    <a:pt x="14637" y="1345"/>
                  </a:lnTo>
                  <a:lnTo>
                    <a:pt x="13971" y="1345"/>
                  </a:lnTo>
                  <a:lnTo>
                    <a:pt x="13971" y="4799"/>
                  </a:lnTo>
                  <a:lnTo>
                    <a:pt x="14637" y="4799"/>
                  </a:lnTo>
                  <a:lnTo>
                    <a:pt x="14637" y="2979"/>
                  </a:lnTo>
                  <a:cubicBezTo>
                    <a:pt x="14637" y="2589"/>
                    <a:pt x="14738" y="2289"/>
                    <a:pt x="14938" y="2081"/>
                  </a:cubicBezTo>
                  <a:cubicBezTo>
                    <a:pt x="15139" y="1872"/>
                    <a:pt x="15426" y="1767"/>
                    <a:pt x="15801" y="1767"/>
                  </a:cubicBezTo>
                  <a:cubicBezTo>
                    <a:pt x="15907" y="1767"/>
                    <a:pt x="16003" y="1776"/>
                    <a:pt x="16091" y="1794"/>
                  </a:cubicBezTo>
                  <a:cubicBezTo>
                    <a:pt x="16178" y="1811"/>
                    <a:pt x="16260" y="1838"/>
                    <a:pt x="16334" y="1875"/>
                  </a:cubicBezTo>
                  <a:lnTo>
                    <a:pt x="16330" y="1293"/>
                  </a:lnTo>
                  <a:cubicBezTo>
                    <a:pt x="16263" y="1282"/>
                    <a:pt x="16202" y="1275"/>
                    <a:pt x="16147" y="1269"/>
                  </a:cubicBezTo>
                  <a:cubicBezTo>
                    <a:pt x="16091" y="1264"/>
                    <a:pt x="16041" y="1262"/>
                    <a:pt x="15995" y="1262"/>
                  </a:cubicBezTo>
                  <a:close/>
                  <a:moveTo>
                    <a:pt x="17029" y="1345"/>
                  </a:moveTo>
                  <a:lnTo>
                    <a:pt x="17029" y="4799"/>
                  </a:lnTo>
                  <a:lnTo>
                    <a:pt x="17692" y="4799"/>
                  </a:lnTo>
                  <a:lnTo>
                    <a:pt x="17692" y="1345"/>
                  </a:lnTo>
                  <a:close/>
                  <a:moveTo>
                    <a:pt x="23751" y="364"/>
                  </a:moveTo>
                  <a:lnTo>
                    <a:pt x="23751" y="1345"/>
                  </a:lnTo>
                  <a:lnTo>
                    <a:pt x="23265" y="1345"/>
                  </a:lnTo>
                  <a:lnTo>
                    <a:pt x="23265" y="1786"/>
                  </a:lnTo>
                  <a:lnTo>
                    <a:pt x="23751" y="1786"/>
                  </a:lnTo>
                  <a:lnTo>
                    <a:pt x="23751" y="3661"/>
                  </a:lnTo>
                  <a:cubicBezTo>
                    <a:pt x="23751" y="4093"/>
                    <a:pt x="23849" y="4390"/>
                    <a:pt x="24043" y="4554"/>
                  </a:cubicBezTo>
                  <a:cubicBezTo>
                    <a:pt x="24238" y="4717"/>
                    <a:pt x="24591" y="4799"/>
                    <a:pt x="25102" y="4799"/>
                  </a:cubicBezTo>
                  <a:lnTo>
                    <a:pt x="25783" y="4799"/>
                  </a:lnTo>
                  <a:lnTo>
                    <a:pt x="25783" y="4324"/>
                  </a:lnTo>
                  <a:lnTo>
                    <a:pt x="25102" y="4324"/>
                  </a:lnTo>
                  <a:cubicBezTo>
                    <a:pt x="24826" y="4324"/>
                    <a:pt x="24643" y="4284"/>
                    <a:pt x="24553" y="4204"/>
                  </a:cubicBezTo>
                  <a:cubicBezTo>
                    <a:pt x="24463" y="4124"/>
                    <a:pt x="24418" y="3943"/>
                    <a:pt x="24418" y="3661"/>
                  </a:cubicBezTo>
                  <a:lnTo>
                    <a:pt x="24418" y="1786"/>
                  </a:lnTo>
                  <a:lnTo>
                    <a:pt x="25783" y="1786"/>
                  </a:lnTo>
                  <a:lnTo>
                    <a:pt x="25783" y="1345"/>
                  </a:lnTo>
                  <a:lnTo>
                    <a:pt x="24418" y="1345"/>
                  </a:lnTo>
                  <a:lnTo>
                    <a:pt x="24418" y="364"/>
                  </a:lnTo>
                  <a:close/>
                  <a:moveTo>
                    <a:pt x="7378" y="1262"/>
                  </a:moveTo>
                  <a:cubicBezTo>
                    <a:pt x="6883" y="1262"/>
                    <a:pt x="6501" y="1350"/>
                    <a:pt x="6232" y="1527"/>
                  </a:cubicBezTo>
                  <a:cubicBezTo>
                    <a:pt x="5963" y="1704"/>
                    <a:pt x="5829" y="1955"/>
                    <a:pt x="5829" y="2279"/>
                  </a:cubicBezTo>
                  <a:cubicBezTo>
                    <a:pt x="5829" y="2547"/>
                    <a:pt x="5920" y="2757"/>
                    <a:pt x="6102" y="2910"/>
                  </a:cubicBezTo>
                  <a:cubicBezTo>
                    <a:pt x="6285" y="3063"/>
                    <a:pt x="6581" y="3177"/>
                    <a:pt x="6992" y="3251"/>
                  </a:cubicBezTo>
                  <a:lnTo>
                    <a:pt x="7223" y="3297"/>
                  </a:lnTo>
                  <a:cubicBezTo>
                    <a:pt x="7633" y="3373"/>
                    <a:pt x="7899" y="3452"/>
                    <a:pt x="8021" y="3535"/>
                  </a:cubicBezTo>
                  <a:cubicBezTo>
                    <a:pt x="8142" y="3617"/>
                    <a:pt x="8202" y="3735"/>
                    <a:pt x="8202" y="3889"/>
                  </a:cubicBezTo>
                  <a:cubicBezTo>
                    <a:pt x="8202" y="4056"/>
                    <a:pt x="8118" y="4185"/>
                    <a:pt x="7950" y="4276"/>
                  </a:cubicBezTo>
                  <a:cubicBezTo>
                    <a:pt x="7782" y="4368"/>
                    <a:pt x="7542" y="4414"/>
                    <a:pt x="7230" y="4414"/>
                  </a:cubicBezTo>
                  <a:cubicBezTo>
                    <a:pt x="6997" y="4414"/>
                    <a:pt x="6762" y="4386"/>
                    <a:pt x="6524" y="4332"/>
                  </a:cubicBezTo>
                  <a:cubicBezTo>
                    <a:pt x="6286" y="4277"/>
                    <a:pt x="6045" y="4196"/>
                    <a:pt x="5800" y="4087"/>
                  </a:cubicBezTo>
                  <a:lnTo>
                    <a:pt x="5800" y="4673"/>
                  </a:lnTo>
                  <a:cubicBezTo>
                    <a:pt x="6059" y="4745"/>
                    <a:pt x="6306" y="4799"/>
                    <a:pt x="6540" y="4835"/>
                  </a:cubicBezTo>
                  <a:cubicBezTo>
                    <a:pt x="6774" y="4870"/>
                    <a:pt x="6999" y="4888"/>
                    <a:pt x="7215" y="4888"/>
                  </a:cubicBezTo>
                  <a:cubicBezTo>
                    <a:pt x="7734" y="4888"/>
                    <a:pt x="8142" y="4795"/>
                    <a:pt x="8438" y="4608"/>
                  </a:cubicBezTo>
                  <a:cubicBezTo>
                    <a:pt x="8735" y="4421"/>
                    <a:pt x="8883" y="4167"/>
                    <a:pt x="8883" y="3846"/>
                  </a:cubicBezTo>
                  <a:cubicBezTo>
                    <a:pt x="8883" y="3564"/>
                    <a:pt x="8784" y="3345"/>
                    <a:pt x="8586" y="3188"/>
                  </a:cubicBezTo>
                  <a:cubicBezTo>
                    <a:pt x="8388" y="3030"/>
                    <a:pt x="8054" y="2909"/>
                    <a:pt x="7583" y="2822"/>
                  </a:cubicBezTo>
                  <a:lnTo>
                    <a:pt x="7356" y="2779"/>
                  </a:lnTo>
                  <a:cubicBezTo>
                    <a:pt x="7001" y="2711"/>
                    <a:pt x="6764" y="2640"/>
                    <a:pt x="6646" y="2565"/>
                  </a:cubicBezTo>
                  <a:cubicBezTo>
                    <a:pt x="6529" y="2490"/>
                    <a:pt x="6470" y="2386"/>
                    <a:pt x="6470" y="2255"/>
                  </a:cubicBezTo>
                  <a:cubicBezTo>
                    <a:pt x="6470" y="2082"/>
                    <a:pt x="6552" y="1953"/>
                    <a:pt x="6717" y="1866"/>
                  </a:cubicBezTo>
                  <a:cubicBezTo>
                    <a:pt x="6881" y="1780"/>
                    <a:pt x="7128" y="1737"/>
                    <a:pt x="7457" y="1737"/>
                  </a:cubicBezTo>
                  <a:cubicBezTo>
                    <a:pt x="7673" y="1737"/>
                    <a:pt x="7882" y="1757"/>
                    <a:pt x="8084" y="1798"/>
                  </a:cubicBezTo>
                  <a:cubicBezTo>
                    <a:pt x="8285" y="1839"/>
                    <a:pt x="8480" y="1901"/>
                    <a:pt x="8667" y="1983"/>
                  </a:cubicBezTo>
                  <a:lnTo>
                    <a:pt x="8667" y="1447"/>
                  </a:lnTo>
                  <a:cubicBezTo>
                    <a:pt x="8485" y="1385"/>
                    <a:pt x="8285" y="1339"/>
                    <a:pt x="8069" y="1308"/>
                  </a:cubicBezTo>
                  <a:cubicBezTo>
                    <a:pt x="7853" y="1277"/>
                    <a:pt x="7622" y="1262"/>
                    <a:pt x="7378" y="1262"/>
                  </a:cubicBezTo>
                  <a:close/>
                  <a:moveTo>
                    <a:pt x="11679" y="1262"/>
                  </a:moveTo>
                  <a:cubicBezTo>
                    <a:pt x="11050" y="1262"/>
                    <a:pt x="10555" y="1423"/>
                    <a:pt x="10193" y="1746"/>
                  </a:cubicBezTo>
                  <a:cubicBezTo>
                    <a:pt x="9832" y="2069"/>
                    <a:pt x="9651" y="2512"/>
                    <a:pt x="9651" y="3075"/>
                  </a:cubicBezTo>
                  <a:cubicBezTo>
                    <a:pt x="9651" y="3630"/>
                    <a:pt x="9830" y="4071"/>
                    <a:pt x="10188" y="4398"/>
                  </a:cubicBezTo>
                  <a:cubicBezTo>
                    <a:pt x="10546" y="4725"/>
                    <a:pt x="11028" y="4888"/>
                    <a:pt x="11636" y="4888"/>
                  </a:cubicBezTo>
                  <a:cubicBezTo>
                    <a:pt x="11859" y="4888"/>
                    <a:pt x="12070" y="4870"/>
                    <a:pt x="12268" y="4833"/>
                  </a:cubicBezTo>
                  <a:cubicBezTo>
                    <a:pt x="12466" y="4796"/>
                    <a:pt x="12658" y="4740"/>
                    <a:pt x="12843" y="4666"/>
                  </a:cubicBezTo>
                  <a:lnTo>
                    <a:pt x="12843" y="4142"/>
                  </a:lnTo>
                  <a:cubicBezTo>
                    <a:pt x="12655" y="4231"/>
                    <a:pt x="12467" y="4297"/>
                    <a:pt x="12279" y="4341"/>
                  </a:cubicBezTo>
                  <a:cubicBezTo>
                    <a:pt x="12090" y="4385"/>
                    <a:pt x="11900" y="4407"/>
                    <a:pt x="11708" y="4407"/>
                  </a:cubicBezTo>
                  <a:cubicBezTo>
                    <a:pt x="11278" y="4407"/>
                    <a:pt x="10944" y="4291"/>
                    <a:pt x="10706" y="4057"/>
                  </a:cubicBezTo>
                  <a:cubicBezTo>
                    <a:pt x="10469" y="3824"/>
                    <a:pt x="10350" y="3497"/>
                    <a:pt x="10350" y="3075"/>
                  </a:cubicBezTo>
                  <a:cubicBezTo>
                    <a:pt x="10350" y="2654"/>
                    <a:pt x="10469" y="2326"/>
                    <a:pt x="10706" y="2093"/>
                  </a:cubicBezTo>
                  <a:cubicBezTo>
                    <a:pt x="10944" y="1859"/>
                    <a:pt x="11278" y="1743"/>
                    <a:pt x="11708" y="1743"/>
                  </a:cubicBezTo>
                  <a:cubicBezTo>
                    <a:pt x="11900" y="1743"/>
                    <a:pt x="12090" y="1765"/>
                    <a:pt x="12279" y="1809"/>
                  </a:cubicBezTo>
                  <a:cubicBezTo>
                    <a:pt x="12467" y="1853"/>
                    <a:pt x="12655" y="1920"/>
                    <a:pt x="12843" y="2008"/>
                  </a:cubicBezTo>
                  <a:lnTo>
                    <a:pt x="12843" y="1478"/>
                  </a:lnTo>
                  <a:cubicBezTo>
                    <a:pt x="12660" y="1406"/>
                    <a:pt x="12472" y="1352"/>
                    <a:pt x="12277" y="1316"/>
                  </a:cubicBezTo>
                  <a:cubicBezTo>
                    <a:pt x="12082" y="1280"/>
                    <a:pt x="11883" y="1262"/>
                    <a:pt x="11679" y="1262"/>
                  </a:cubicBezTo>
                  <a:close/>
                  <a:moveTo>
                    <a:pt x="21010" y="1262"/>
                  </a:moveTo>
                  <a:cubicBezTo>
                    <a:pt x="20715" y="1262"/>
                    <a:pt x="20461" y="1312"/>
                    <a:pt x="20248" y="1411"/>
                  </a:cubicBezTo>
                  <a:cubicBezTo>
                    <a:pt x="20036" y="1511"/>
                    <a:pt x="19860" y="1664"/>
                    <a:pt x="19720" y="1869"/>
                  </a:cubicBezTo>
                  <a:lnTo>
                    <a:pt x="19720" y="1345"/>
                  </a:lnTo>
                  <a:lnTo>
                    <a:pt x="19054" y="1345"/>
                  </a:lnTo>
                  <a:lnTo>
                    <a:pt x="19054" y="6113"/>
                  </a:lnTo>
                  <a:lnTo>
                    <a:pt x="19720" y="6113"/>
                  </a:lnTo>
                  <a:lnTo>
                    <a:pt x="19720" y="4281"/>
                  </a:lnTo>
                  <a:cubicBezTo>
                    <a:pt x="19860" y="4487"/>
                    <a:pt x="20036" y="4639"/>
                    <a:pt x="20248" y="4739"/>
                  </a:cubicBezTo>
                  <a:cubicBezTo>
                    <a:pt x="20461" y="4839"/>
                    <a:pt x="20715" y="4888"/>
                    <a:pt x="21010" y="4888"/>
                  </a:cubicBezTo>
                  <a:cubicBezTo>
                    <a:pt x="21500" y="4888"/>
                    <a:pt x="21898" y="4722"/>
                    <a:pt x="22204" y="4389"/>
                  </a:cubicBezTo>
                  <a:cubicBezTo>
                    <a:pt x="22510" y="4056"/>
                    <a:pt x="22663" y="3618"/>
                    <a:pt x="22663" y="3075"/>
                  </a:cubicBezTo>
                  <a:cubicBezTo>
                    <a:pt x="22663" y="2532"/>
                    <a:pt x="22510" y="2094"/>
                    <a:pt x="22204" y="1761"/>
                  </a:cubicBezTo>
                  <a:cubicBezTo>
                    <a:pt x="21898" y="1428"/>
                    <a:pt x="21500" y="1262"/>
                    <a:pt x="21010" y="1262"/>
                  </a:cubicBezTo>
                  <a:close/>
                </a:path>
              </a:pathLst>
            </a:custGeom>
            <a:solidFill>
              <a:srgbClr val="000000"/>
            </a:solidFill>
            <a:ln>
              <a:noFill/>
            </a:ln>
          </p:spPr>
          <p:txBody>
            <a:bodyPr lIns="91425" tIns="91425" rIns="91425" bIns="91425" anchor="ctr" anchorCtr="0">
              <a:noAutofit/>
            </a:bodyPr>
            <a:lstStyle/>
            <a:p>
              <a:endParaRPr/>
            </a:p>
          </p:txBody>
        </p:sp>
        <p:sp>
          <p:nvSpPr>
            <p:cNvPr id="178" name="Shape 178"/>
            <p:cNvSpPr/>
            <p:nvPr/>
          </p:nvSpPr>
          <p:spPr>
            <a:xfrm>
              <a:off x="585100" y="2490000"/>
              <a:ext cx="846125" cy="152825"/>
            </a:xfrm>
            <a:custGeom>
              <a:avLst/>
              <a:gdLst/>
              <a:ahLst/>
              <a:cxnLst/>
              <a:rect l="0" t="0" r="0" b="0"/>
              <a:pathLst>
                <a:path w="33845" h="6113" extrusionOk="0">
                  <a:moveTo>
                    <a:pt x="19515" y="0"/>
                  </a:moveTo>
                  <a:lnTo>
                    <a:pt x="19515" y="719"/>
                  </a:lnTo>
                  <a:lnTo>
                    <a:pt x="20178" y="719"/>
                  </a:lnTo>
                  <a:lnTo>
                    <a:pt x="20178" y="0"/>
                  </a:lnTo>
                  <a:close/>
                  <a:moveTo>
                    <a:pt x="23334" y="1736"/>
                  </a:moveTo>
                  <a:cubicBezTo>
                    <a:pt x="23684" y="1736"/>
                    <a:pt x="23960" y="1855"/>
                    <a:pt x="24161" y="2093"/>
                  </a:cubicBezTo>
                  <a:cubicBezTo>
                    <a:pt x="24361" y="2330"/>
                    <a:pt x="24461" y="2657"/>
                    <a:pt x="24461" y="3075"/>
                  </a:cubicBezTo>
                  <a:cubicBezTo>
                    <a:pt x="24461" y="3492"/>
                    <a:pt x="24361" y="3820"/>
                    <a:pt x="24161" y="4057"/>
                  </a:cubicBezTo>
                  <a:cubicBezTo>
                    <a:pt x="23960" y="4295"/>
                    <a:pt x="23684" y="4413"/>
                    <a:pt x="23334" y="4413"/>
                  </a:cubicBezTo>
                  <a:cubicBezTo>
                    <a:pt x="22983" y="4413"/>
                    <a:pt x="22708" y="4295"/>
                    <a:pt x="22507" y="4057"/>
                  </a:cubicBezTo>
                  <a:cubicBezTo>
                    <a:pt x="22307" y="3820"/>
                    <a:pt x="22206" y="3492"/>
                    <a:pt x="22206" y="3075"/>
                  </a:cubicBezTo>
                  <a:cubicBezTo>
                    <a:pt x="22206" y="2657"/>
                    <a:pt x="22307" y="2330"/>
                    <a:pt x="22507" y="2093"/>
                  </a:cubicBezTo>
                  <a:cubicBezTo>
                    <a:pt x="22708" y="1855"/>
                    <a:pt x="22983" y="1736"/>
                    <a:pt x="23334" y="1736"/>
                  </a:cubicBezTo>
                  <a:close/>
                  <a:moveTo>
                    <a:pt x="4619" y="1129"/>
                  </a:moveTo>
                  <a:lnTo>
                    <a:pt x="1" y="2563"/>
                  </a:lnTo>
                  <a:lnTo>
                    <a:pt x="1" y="3075"/>
                  </a:lnTo>
                  <a:lnTo>
                    <a:pt x="4619" y="4509"/>
                  </a:lnTo>
                  <a:lnTo>
                    <a:pt x="4619" y="3948"/>
                  </a:lnTo>
                  <a:lnTo>
                    <a:pt x="901" y="2822"/>
                  </a:lnTo>
                  <a:lnTo>
                    <a:pt x="4619" y="1690"/>
                  </a:lnTo>
                  <a:lnTo>
                    <a:pt x="4619" y="1129"/>
                  </a:lnTo>
                  <a:close/>
                  <a:moveTo>
                    <a:pt x="29227" y="1129"/>
                  </a:moveTo>
                  <a:lnTo>
                    <a:pt x="29227" y="1690"/>
                  </a:lnTo>
                  <a:lnTo>
                    <a:pt x="32937" y="2822"/>
                  </a:lnTo>
                  <a:lnTo>
                    <a:pt x="29227" y="3948"/>
                  </a:lnTo>
                  <a:lnTo>
                    <a:pt x="29227" y="4509"/>
                  </a:lnTo>
                  <a:lnTo>
                    <a:pt x="33845" y="3075"/>
                  </a:lnTo>
                  <a:lnTo>
                    <a:pt x="33845" y="2563"/>
                  </a:lnTo>
                  <a:lnTo>
                    <a:pt x="29227" y="1129"/>
                  </a:lnTo>
                  <a:close/>
                  <a:moveTo>
                    <a:pt x="18481" y="1261"/>
                  </a:moveTo>
                  <a:cubicBezTo>
                    <a:pt x="18162" y="1261"/>
                    <a:pt x="17891" y="1312"/>
                    <a:pt x="17667" y="1414"/>
                  </a:cubicBezTo>
                  <a:cubicBezTo>
                    <a:pt x="17444" y="1516"/>
                    <a:pt x="17263" y="1672"/>
                    <a:pt x="17123" y="1881"/>
                  </a:cubicBezTo>
                  <a:lnTo>
                    <a:pt x="17123" y="1345"/>
                  </a:lnTo>
                  <a:lnTo>
                    <a:pt x="16457" y="1345"/>
                  </a:lnTo>
                  <a:lnTo>
                    <a:pt x="16457" y="4799"/>
                  </a:lnTo>
                  <a:lnTo>
                    <a:pt x="17123" y="4799"/>
                  </a:lnTo>
                  <a:lnTo>
                    <a:pt x="17123" y="2979"/>
                  </a:lnTo>
                  <a:cubicBezTo>
                    <a:pt x="17123" y="2589"/>
                    <a:pt x="17224" y="2289"/>
                    <a:pt x="17424" y="2080"/>
                  </a:cubicBezTo>
                  <a:cubicBezTo>
                    <a:pt x="17625" y="1872"/>
                    <a:pt x="17912" y="1767"/>
                    <a:pt x="18287" y="1767"/>
                  </a:cubicBezTo>
                  <a:cubicBezTo>
                    <a:pt x="18393" y="1767"/>
                    <a:pt x="18489" y="1776"/>
                    <a:pt x="18577" y="1793"/>
                  </a:cubicBezTo>
                  <a:cubicBezTo>
                    <a:pt x="18664" y="1811"/>
                    <a:pt x="18746" y="1838"/>
                    <a:pt x="18820" y="1875"/>
                  </a:cubicBezTo>
                  <a:lnTo>
                    <a:pt x="18816" y="1292"/>
                  </a:lnTo>
                  <a:cubicBezTo>
                    <a:pt x="18749" y="1282"/>
                    <a:pt x="18688" y="1274"/>
                    <a:pt x="18633" y="1269"/>
                  </a:cubicBezTo>
                  <a:cubicBezTo>
                    <a:pt x="18577" y="1264"/>
                    <a:pt x="18527" y="1261"/>
                    <a:pt x="18481" y="1261"/>
                  </a:cubicBezTo>
                  <a:close/>
                  <a:moveTo>
                    <a:pt x="19515" y="1345"/>
                  </a:moveTo>
                  <a:lnTo>
                    <a:pt x="19515" y="4799"/>
                  </a:lnTo>
                  <a:lnTo>
                    <a:pt x="20178" y="4799"/>
                  </a:lnTo>
                  <a:lnTo>
                    <a:pt x="20178" y="1345"/>
                  </a:lnTo>
                  <a:close/>
                  <a:moveTo>
                    <a:pt x="26237" y="364"/>
                  </a:moveTo>
                  <a:lnTo>
                    <a:pt x="26237" y="1345"/>
                  </a:lnTo>
                  <a:lnTo>
                    <a:pt x="25751" y="1345"/>
                  </a:lnTo>
                  <a:lnTo>
                    <a:pt x="25751" y="1786"/>
                  </a:lnTo>
                  <a:lnTo>
                    <a:pt x="26237" y="1786"/>
                  </a:lnTo>
                  <a:lnTo>
                    <a:pt x="26237" y="3661"/>
                  </a:lnTo>
                  <a:cubicBezTo>
                    <a:pt x="26237" y="4093"/>
                    <a:pt x="26335" y="4390"/>
                    <a:pt x="26529" y="4554"/>
                  </a:cubicBezTo>
                  <a:cubicBezTo>
                    <a:pt x="26724" y="4717"/>
                    <a:pt x="27077" y="4799"/>
                    <a:pt x="27588" y="4799"/>
                  </a:cubicBezTo>
                  <a:lnTo>
                    <a:pt x="28269" y="4799"/>
                  </a:lnTo>
                  <a:lnTo>
                    <a:pt x="28269" y="4324"/>
                  </a:lnTo>
                  <a:lnTo>
                    <a:pt x="27588" y="4324"/>
                  </a:lnTo>
                  <a:cubicBezTo>
                    <a:pt x="27312" y="4324"/>
                    <a:pt x="27129" y="4284"/>
                    <a:pt x="27039" y="4204"/>
                  </a:cubicBezTo>
                  <a:cubicBezTo>
                    <a:pt x="26949" y="4123"/>
                    <a:pt x="26904" y="3942"/>
                    <a:pt x="26904" y="3661"/>
                  </a:cubicBezTo>
                  <a:lnTo>
                    <a:pt x="26904" y="1786"/>
                  </a:lnTo>
                  <a:lnTo>
                    <a:pt x="28269" y="1786"/>
                  </a:lnTo>
                  <a:lnTo>
                    <a:pt x="28269" y="1345"/>
                  </a:lnTo>
                  <a:lnTo>
                    <a:pt x="26904" y="1345"/>
                  </a:lnTo>
                  <a:lnTo>
                    <a:pt x="26904" y="364"/>
                  </a:lnTo>
                  <a:close/>
                  <a:moveTo>
                    <a:pt x="9864" y="1261"/>
                  </a:moveTo>
                  <a:cubicBezTo>
                    <a:pt x="9369" y="1261"/>
                    <a:pt x="8987" y="1350"/>
                    <a:pt x="8718" y="1527"/>
                  </a:cubicBezTo>
                  <a:cubicBezTo>
                    <a:pt x="8449" y="1703"/>
                    <a:pt x="8315" y="1954"/>
                    <a:pt x="8315" y="2279"/>
                  </a:cubicBezTo>
                  <a:cubicBezTo>
                    <a:pt x="8315" y="2546"/>
                    <a:pt x="8406" y="2757"/>
                    <a:pt x="8588" y="2910"/>
                  </a:cubicBezTo>
                  <a:cubicBezTo>
                    <a:pt x="8771" y="3063"/>
                    <a:pt x="9067" y="3177"/>
                    <a:pt x="9478" y="3251"/>
                  </a:cubicBezTo>
                  <a:lnTo>
                    <a:pt x="9709" y="3297"/>
                  </a:lnTo>
                  <a:cubicBezTo>
                    <a:pt x="10119" y="3373"/>
                    <a:pt x="10385" y="3452"/>
                    <a:pt x="10507" y="3534"/>
                  </a:cubicBezTo>
                  <a:cubicBezTo>
                    <a:pt x="10628" y="3617"/>
                    <a:pt x="10688" y="3735"/>
                    <a:pt x="10688" y="3889"/>
                  </a:cubicBezTo>
                  <a:cubicBezTo>
                    <a:pt x="10688" y="4056"/>
                    <a:pt x="10604" y="4185"/>
                    <a:pt x="10436" y="4276"/>
                  </a:cubicBezTo>
                  <a:cubicBezTo>
                    <a:pt x="10268" y="4368"/>
                    <a:pt x="10028" y="4413"/>
                    <a:pt x="9716" y="4413"/>
                  </a:cubicBezTo>
                  <a:cubicBezTo>
                    <a:pt x="9483" y="4413"/>
                    <a:pt x="9248" y="4386"/>
                    <a:pt x="9010" y="4332"/>
                  </a:cubicBezTo>
                  <a:cubicBezTo>
                    <a:pt x="8772" y="4277"/>
                    <a:pt x="8531" y="4195"/>
                    <a:pt x="8286" y="4086"/>
                  </a:cubicBezTo>
                  <a:lnTo>
                    <a:pt x="8286" y="4672"/>
                  </a:lnTo>
                  <a:cubicBezTo>
                    <a:pt x="8545" y="4744"/>
                    <a:pt x="8792" y="4798"/>
                    <a:pt x="9026" y="4834"/>
                  </a:cubicBezTo>
                  <a:cubicBezTo>
                    <a:pt x="9260" y="4870"/>
                    <a:pt x="9485" y="4888"/>
                    <a:pt x="9701" y="4888"/>
                  </a:cubicBezTo>
                  <a:cubicBezTo>
                    <a:pt x="10220" y="4888"/>
                    <a:pt x="10628" y="4795"/>
                    <a:pt x="10924" y="4608"/>
                  </a:cubicBezTo>
                  <a:cubicBezTo>
                    <a:pt x="11221" y="4420"/>
                    <a:pt x="11369" y="4167"/>
                    <a:pt x="11369" y="3846"/>
                  </a:cubicBezTo>
                  <a:cubicBezTo>
                    <a:pt x="11369" y="3564"/>
                    <a:pt x="11270" y="3345"/>
                    <a:pt x="11072" y="3187"/>
                  </a:cubicBezTo>
                  <a:cubicBezTo>
                    <a:pt x="10874" y="3030"/>
                    <a:pt x="10540" y="2908"/>
                    <a:pt x="10069" y="2822"/>
                  </a:cubicBezTo>
                  <a:lnTo>
                    <a:pt x="9842" y="2779"/>
                  </a:lnTo>
                  <a:cubicBezTo>
                    <a:pt x="9487" y="2711"/>
                    <a:pt x="9250" y="2639"/>
                    <a:pt x="9132" y="2564"/>
                  </a:cubicBezTo>
                  <a:cubicBezTo>
                    <a:pt x="9015" y="2489"/>
                    <a:pt x="8956" y="2386"/>
                    <a:pt x="8956" y="2254"/>
                  </a:cubicBezTo>
                  <a:cubicBezTo>
                    <a:pt x="8956" y="2082"/>
                    <a:pt x="9038" y="1952"/>
                    <a:pt x="9203" y="1866"/>
                  </a:cubicBezTo>
                  <a:cubicBezTo>
                    <a:pt x="9367" y="1780"/>
                    <a:pt x="9614" y="1736"/>
                    <a:pt x="9943" y="1736"/>
                  </a:cubicBezTo>
                  <a:cubicBezTo>
                    <a:pt x="10159" y="1736"/>
                    <a:pt x="10368" y="1757"/>
                    <a:pt x="10570" y="1798"/>
                  </a:cubicBezTo>
                  <a:cubicBezTo>
                    <a:pt x="10771" y="1839"/>
                    <a:pt x="10966" y="1901"/>
                    <a:pt x="11153" y="1983"/>
                  </a:cubicBezTo>
                  <a:lnTo>
                    <a:pt x="11153" y="1446"/>
                  </a:lnTo>
                  <a:cubicBezTo>
                    <a:pt x="10971" y="1385"/>
                    <a:pt x="10771" y="1339"/>
                    <a:pt x="10555" y="1308"/>
                  </a:cubicBezTo>
                  <a:cubicBezTo>
                    <a:pt x="10339" y="1277"/>
                    <a:pt x="10108" y="1261"/>
                    <a:pt x="9864" y="1261"/>
                  </a:cubicBezTo>
                  <a:close/>
                  <a:moveTo>
                    <a:pt x="14165" y="1261"/>
                  </a:moveTo>
                  <a:cubicBezTo>
                    <a:pt x="13536" y="1261"/>
                    <a:pt x="13041" y="1423"/>
                    <a:pt x="12679" y="1746"/>
                  </a:cubicBezTo>
                  <a:cubicBezTo>
                    <a:pt x="12318" y="2068"/>
                    <a:pt x="12137" y="2511"/>
                    <a:pt x="12137" y="3075"/>
                  </a:cubicBezTo>
                  <a:cubicBezTo>
                    <a:pt x="12137" y="3630"/>
                    <a:pt x="12316" y="4071"/>
                    <a:pt x="12674" y="4398"/>
                  </a:cubicBezTo>
                  <a:cubicBezTo>
                    <a:pt x="13032" y="4725"/>
                    <a:pt x="13514" y="4888"/>
                    <a:pt x="14122" y="4888"/>
                  </a:cubicBezTo>
                  <a:cubicBezTo>
                    <a:pt x="14345" y="4888"/>
                    <a:pt x="14556" y="4870"/>
                    <a:pt x="14754" y="4833"/>
                  </a:cubicBezTo>
                  <a:cubicBezTo>
                    <a:pt x="14952" y="4796"/>
                    <a:pt x="15144" y="4740"/>
                    <a:pt x="15329" y="4666"/>
                  </a:cubicBezTo>
                  <a:lnTo>
                    <a:pt x="15329" y="4142"/>
                  </a:lnTo>
                  <a:cubicBezTo>
                    <a:pt x="15141" y="4230"/>
                    <a:pt x="14953" y="4297"/>
                    <a:pt x="14765" y="4341"/>
                  </a:cubicBezTo>
                  <a:cubicBezTo>
                    <a:pt x="14576" y="4385"/>
                    <a:pt x="14386" y="4407"/>
                    <a:pt x="14194" y="4407"/>
                  </a:cubicBezTo>
                  <a:cubicBezTo>
                    <a:pt x="13764" y="4407"/>
                    <a:pt x="13430" y="4290"/>
                    <a:pt x="13192" y="4057"/>
                  </a:cubicBezTo>
                  <a:cubicBezTo>
                    <a:pt x="12955" y="3824"/>
                    <a:pt x="12836" y="3496"/>
                    <a:pt x="12836" y="3075"/>
                  </a:cubicBezTo>
                  <a:cubicBezTo>
                    <a:pt x="12836" y="2653"/>
                    <a:pt x="12955" y="2326"/>
                    <a:pt x="13192" y="2093"/>
                  </a:cubicBezTo>
                  <a:cubicBezTo>
                    <a:pt x="13430" y="1859"/>
                    <a:pt x="13764" y="1743"/>
                    <a:pt x="14194" y="1743"/>
                  </a:cubicBezTo>
                  <a:cubicBezTo>
                    <a:pt x="14386" y="1743"/>
                    <a:pt x="14576" y="1765"/>
                    <a:pt x="14765" y="1809"/>
                  </a:cubicBezTo>
                  <a:cubicBezTo>
                    <a:pt x="14953" y="1853"/>
                    <a:pt x="15141" y="1919"/>
                    <a:pt x="15329" y="2008"/>
                  </a:cubicBezTo>
                  <a:lnTo>
                    <a:pt x="15329" y="1477"/>
                  </a:lnTo>
                  <a:cubicBezTo>
                    <a:pt x="15146" y="1405"/>
                    <a:pt x="14958" y="1351"/>
                    <a:pt x="14763" y="1315"/>
                  </a:cubicBezTo>
                  <a:cubicBezTo>
                    <a:pt x="14568" y="1279"/>
                    <a:pt x="14369" y="1261"/>
                    <a:pt x="14165" y="1261"/>
                  </a:cubicBezTo>
                  <a:close/>
                  <a:moveTo>
                    <a:pt x="7273" y="194"/>
                  </a:moveTo>
                  <a:lnTo>
                    <a:pt x="5400" y="5385"/>
                  </a:lnTo>
                  <a:lnTo>
                    <a:pt x="6012" y="5385"/>
                  </a:lnTo>
                  <a:lnTo>
                    <a:pt x="7885" y="194"/>
                  </a:lnTo>
                  <a:close/>
                  <a:moveTo>
                    <a:pt x="23496" y="1261"/>
                  </a:moveTo>
                  <a:cubicBezTo>
                    <a:pt x="23201" y="1261"/>
                    <a:pt x="22947" y="1311"/>
                    <a:pt x="22734" y="1411"/>
                  </a:cubicBezTo>
                  <a:cubicBezTo>
                    <a:pt x="22522" y="1511"/>
                    <a:pt x="22346" y="1663"/>
                    <a:pt x="22206" y="1869"/>
                  </a:cubicBezTo>
                  <a:lnTo>
                    <a:pt x="22206" y="1345"/>
                  </a:lnTo>
                  <a:lnTo>
                    <a:pt x="21540" y="1345"/>
                  </a:lnTo>
                  <a:lnTo>
                    <a:pt x="21540" y="6113"/>
                  </a:lnTo>
                  <a:lnTo>
                    <a:pt x="22206" y="6113"/>
                  </a:lnTo>
                  <a:lnTo>
                    <a:pt x="22206" y="4281"/>
                  </a:lnTo>
                  <a:cubicBezTo>
                    <a:pt x="22346" y="4486"/>
                    <a:pt x="22522" y="4639"/>
                    <a:pt x="22734" y="4739"/>
                  </a:cubicBezTo>
                  <a:cubicBezTo>
                    <a:pt x="22947" y="4838"/>
                    <a:pt x="23201" y="4888"/>
                    <a:pt x="23496" y="4888"/>
                  </a:cubicBezTo>
                  <a:cubicBezTo>
                    <a:pt x="23986" y="4888"/>
                    <a:pt x="24384" y="4722"/>
                    <a:pt x="24690" y="4389"/>
                  </a:cubicBezTo>
                  <a:cubicBezTo>
                    <a:pt x="24996" y="4056"/>
                    <a:pt x="25149" y="3618"/>
                    <a:pt x="25149" y="3075"/>
                  </a:cubicBezTo>
                  <a:cubicBezTo>
                    <a:pt x="25149" y="2532"/>
                    <a:pt x="24996" y="2094"/>
                    <a:pt x="24690" y="1761"/>
                  </a:cubicBezTo>
                  <a:cubicBezTo>
                    <a:pt x="24384" y="1428"/>
                    <a:pt x="23986" y="1261"/>
                    <a:pt x="23496" y="1261"/>
                  </a:cubicBezTo>
                  <a:close/>
                </a:path>
              </a:pathLst>
            </a:custGeom>
            <a:solidFill>
              <a:srgbClr val="000000"/>
            </a:solidFill>
            <a:ln>
              <a:noFill/>
            </a:ln>
          </p:spPr>
          <p:txBody>
            <a:bodyPr lIns="91425" tIns="91425" rIns="91425" bIns="91425" anchor="ctr" anchorCtr="0">
              <a:noAutofit/>
            </a:bodyPr>
            <a:lstStyle/>
            <a:p>
              <a:endParaRPr/>
            </a:p>
          </p:txBody>
        </p:sp>
        <p:sp>
          <p:nvSpPr>
            <p:cNvPr id="179" name="Shape 179"/>
            <p:cNvSpPr/>
            <p:nvPr/>
          </p:nvSpPr>
          <p:spPr>
            <a:xfrm>
              <a:off x="142475" y="1736150"/>
              <a:ext cx="726125" cy="152850"/>
            </a:xfrm>
            <a:custGeom>
              <a:avLst/>
              <a:gdLst/>
              <a:ahLst/>
              <a:cxnLst/>
              <a:rect l="0" t="0" r="0" b="0"/>
              <a:pathLst>
                <a:path w="29045" h="6114" extrusionOk="0">
                  <a:moveTo>
                    <a:pt x="12342" y="1743"/>
                  </a:moveTo>
                  <a:cubicBezTo>
                    <a:pt x="12695" y="1743"/>
                    <a:pt x="12974" y="1863"/>
                    <a:pt x="13181" y="2102"/>
                  </a:cubicBezTo>
                  <a:cubicBezTo>
                    <a:pt x="13387" y="2342"/>
                    <a:pt x="13491" y="2666"/>
                    <a:pt x="13491" y="3075"/>
                  </a:cubicBezTo>
                  <a:cubicBezTo>
                    <a:pt x="13491" y="3487"/>
                    <a:pt x="13387" y="3811"/>
                    <a:pt x="13181" y="4050"/>
                  </a:cubicBezTo>
                  <a:cubicBezTo>
                    <a:pt x="12974" y="4288"/>
                    <a:pt x="12695" y="4408"/>
                    <a:pt x="12342" y="4408"/>
                  </a:cubicBezTo>
                  <a:cubicBezTo>
                    <a:pt x="11984" y="4408"/>
                    <a:pt x="11702" y="4289"/>
                    <a:pt x="11497" y="4051"/>
                  </a:cubicBezTo>
                  <a:cubicBezTo>
                    <a:pt x="11292" y="3814"/>
                    <a:pt x="11189" y="3489"/>
                    <a:pt x="11189" y="3075"/>
                  </a:cubicBezTo>
                  <a:cubicBezTo>
                    <a:pt x="11189" y="2662"/>
                    <a:pt x="11292" y="2337"/>
                    <a:pt x="11499" y="2099"/>
                  </a:cubicBezTo>
                  <a:cubicBezTo>
                    <a:pt x="11705" y="1862"/>
                    <a:pt x="11986" y="1743"/>
                    <a:pt x="12342" y="1743"/>
                  </a:cubicBezTo>
                  <a:close/>
                  <a:moveTo>
                    <a:pt x="7864" y="1737"/>
                  </a:moveTo>
                  <a:cubicBezTo>
                    <a:pt x="8215" y="1737"/>
                    <a:pt x="8490" y="1856"/>
                    <a:pt x="8691" y="2093"/>
                  </a:cubicBezTo>
                  <a:cubicBezTo>
                    <a:pt x="8891" y="2331"/>
                    <a:pt x="8991" y="2658"/>
                    <a:pt x="8991" y="3075"/>
                  </a:cubicBezTo>
                  <a:cubicBezTo>
                    <a:pt x="8991" y="3493"/>
                    <a:pt x="8891" y="3820"/>
                    <a:pt x="8691" y="4058"/>
                  </a:cubicBezTo>
                  <a:cubicBezTo>
                    <a:pt x="8490" y="4295"/>
                    <a:pt x="8215" y="4414"/>
                    <a:pt x="7864" y="4414"/>
                  </a:cubicBezTo>
                  <a:cubicBezTo>
                    <a:pt x="7513" y="4414"/>
                    <a:pt x="7238" y="4295"/>
                    <a:pt x="7037" y="4058"/>
                  </a:cubicBezTo>
                  <a:cubicBezTo>
                    <a:pt x="6837" y="3820"/>
                    <a:pt x="6736" y="3493"/>
                    <a:pt x="6736" y="3075"/>
                  </a:cubicBezTo>
                  <a:cubicBezTo>
                    <a:pt x="6736" y="2658"/>
                    <a:pt x="6837" y="2331"/>
                    <a:pt x="7037" y="2093"/>
                  </a:cubicBezTo>
                  <a:cubicBezTo>
                    <a:pt x="7238" y="1856"/>
                    <a:pt x="7513" y="1737"/>
                    <a:pt x="7864" y="1737"/>
                  </a:cubicBezTo>
                  <a:close/>
                  <a:moveTo>
                    <a:pt x="16815" y="1737"/>
                  </a:moveTo>
                  <a:cubicBezTo>
                    <a:pt x="17166" y="1737"/>
                    <a:pt x="17442" y="1856"/>
                    <a:pt x="17643" y="2093"/>
                  </a:cubicBezTo>
                  <a:cubicBezTo>
                    <a:pt x="17845" y="2331"/>
                    <a:pt x="17946" y="2658"/>
                    <a:pt x="17946" y="3075"/>
                  </a:cubicBezTo>
                  <a:cubicBezTo>
                    <a:pt x="17946" y="3493"/>
                    <a:pt x="17845" y="3820"/>
                    <a:pt x="17643" y="4058"/>
                  </a:cubicBezTo>
                  <a:cubicBezTo>
                    <a:pt x="17442" y="4295"/>
                    <a:pt x="17166" y="4414"/>
                    <a:pt x="16815" y="4414"/>
                  </a:cubicBezTo>
                  <a:cubicBezTo>
                    <a:pt x="16464" y="4414"/>
                    <a:pt x="16189" y="4295"/>
                    <a:pt x="15988" y="4058"/>
                  </a:cubicBezTo>
                  <a:cubicBezTo>
                    <a:pt x="15788" y="3820"/>
                    <a:pt x="15688" y="3493"/>
                    <a:pt x="15688" y="3075"/>
                  </a:cubicBezTo>
                  <a:cubicBezTo>
                    <a:pt x="15688" y="2658"/>
                    <a:pt x="15788" y="2331"/>
                    <a:pt x="15988" y="2093"/>
                  </a:cubicBezTo>
                  <a:cubicBezTo>
                    <a:pt x="16189" y="1856"/>
                    <a:pt x="16464" y="1737"/>
                    <a:pt x="16815" y="1737"/>
                  </a:cubicBezTo>
                  <a:close/>
                  <a:moveTo>
                    <a:pt x="4619" y="1129"/>
                  </a:moveTo>
                  <a:lnTo>
                    <a:pt x="1" y="2563"/>
                  </a:lnTo>
                  <a:lnTo>
                    <a:pt x="1" y="3075"/>
                  </a:lnTo>
                  <a:lnTo>
                    <a:pt x="4619" y="4509"/>
                  </a:lnTo>
                  <a:lnTo>
                    <a:pt x="4619" y="3948"/>
                  </a:lnTo>
                  <a:lnTo>
                    <a:pt x="901" y="2822"/>
                  </a:lnTo>
                  <a:lnTo>
                    <a:pt x="4619" y="1691"/>
                  </a:lnTo>
                  <a:lnTo>
                    <a:pt x="4619" y="1129"/>
                  </a:lnTo>
                  <a:close/>
                  <a:moveTo>
                    <a:pt x="24427" y="1129"/>
                  </a:moveTo>
                  <a:lnTo>
                    <a:pt x="24427" y="1691"/>
                  </a:lnTo>
                  <a:lnTo>
                    <a:pt x="28137" y="2822"/>
                  </a:lnTo>
                  <a:lnTo>
                    <a:pt x="24427" y="3948"/>
                  </a:lnTo>
                  <a:lnTo>
                    <a:pt x="24427" y="4509"/>
                  </a:lnTo>
                  <a:lnTo>
                    <a:pt x="29045" y="3075"/>
                  </a:lnTo>
                  <a:lnTo>
                    <a:pt x="29045" y="2563"/>
                  </a:lnTo>
                  <a:lnTo>
                    <a:pt x="24427" y="1129"/>
                  </a:lnTo>
                  <a:close/>
                  <a:moveTo>
                    <a:pt x="6070" y="1"/>
                  </a:moveTo>
                  <a:lnTo>
                    <a:pt x="6070" y="4799"/>
                  </a:lnTo>
                  <a:lnTo>
                    <a:pt x="6736" y="4799"/>
                  </a:lnTo>
                  <a:lnTo>
                    <a:pt x="6736" y="4281"/>
                  </a:lnTo>
                  <a:cubicBezTo>
                    <a:pt x="6876" y="4487"/>
                    <a:pt x="7052" y="4639"/>
                    <a:pt x="7264" y="4739"/>
                  </a:cubicBezTo>
                  <a:cubicBezTo>
                    <a:pt x="7477" y="4839"/>
                    <a:pt x="7731" y="4889"/>
                    <a:pt x="8026" y="4889"/>
                  </a:cubicBezTo>
                  <a:cubicBezTo>
                    <a:pt x="8516" y="4889"/>
                    <a:pt x="8914" y="4722"/>
                    <a:pt x="9220" y="4389"/>
                  </a:cubicBezTo>
                  <a:cubicBezTo>
                    <a:pt x="9526" y="4056"/>
                    <a:pt x="9679" y="3618"/>
                    <a:pt x="9679" y="3075"/>
                  </a:cubicBezTo>
                  <a:cubicBezTo>
                    <a:pt x="9679" y="2533"/>
                    <a:pt x="9526" y="2095"/>
                    <a:pt x="9220" y="1762"/>
                  </a:cubicBezTo>
                  <a:cubicBezTo>
                    <a:pt x="8914" y="1429"/>
                    <a:pt x="8516" y="1262"/>
                    <a:pt x="8026" y="1262"/>
                  </a:cubicBezTo>
                  <a:cubicBezTo>
                    <a:pt x="7731" y="1262"/>
                    <a:pt x="7477" y="1312"/>
                    <a:pt x="7264" y="1412"/>
                  </a:cubicBezTo>
                  <a:cubicBezTo>
                    <a:pt x="7052" y="1511"/>
                    <a:pt x="6876" y="1664"/>
                    <a:pt x="6736" y="1870"/>
                  </a:cubicBezTo>
                  <a:lnTo>
                    <a:pt x="6736" y="1"/>
                  </a:lnTo>
                  <a:close/>
                  <a:moveTo>
                    <a:pt x="12342" y="1262"/>
                  </a:moveTo>
                  <a:cubicBezTo>
                    <a:pt x="11763" y="1262"/>
                    <a:pt x="11310" y="1422"/>
                    <a:pt x="10982" y="1743"/>
                  </a:cubicBezTo>
                  <a:cubicBezTo>
                    <a:pt x="10654" y="2064"/>
                    <a:pt x="10490" y="2508"/>
                    <a:pt x="10490" y="3075"/>
                  </a:cubicBezTo>
                  <a:cubicBezTo>
                    <a:pt x="10490" y="3641"/>
                    <a:pt x="10654" y="4084"/>
                    <a:pt x="10982" y="4406"/>
                  </a:cubicBezTo>
                  <a:cubicBezTo>
                    <a:pt x="11310" y="4728"/>
                    <a:pt x="11763" y="4889"/>
                    <a:pt x="12342" y="4889"/>
                  </a:cubicBezTo>
                  <a:cubicBezTo>
                    <a:pt x="12918" y="4889"/>
                    <a:pt x="13371" y="4728"/>
                    <a:pt x="13700" y="4406"/>
                  </a:cubicBezTo>
                  <a:cubicBezTo>
                    <a:pt x="14029" y="4084"/>
                    <a:pt x="14193" y="3641"/>
                    <a:pt x="14193" y="3075"/>
                  </a:cubicBezTo>
                  <a:cubicBezTo>
                    <a:pt x="14193" y="2508"/>
                    <a:pt x="14029" y="2064"/>
                    <a:pt x="13700" y="1743"/>
                  </a:cubicBezTo>
                  <a:cubicBezTo>
                    <a:pt x="13371" y="1422"/>
                    <a:pt x="12918" y="1262"/>
                    <a:pt x="12342" y="1262"/>
                  </a:cubicBezTo>
                  <a:close/>
                  <a:moveTo>
                    <a:pt x="17946" y="1"/>
                  </a:moveTo>
                  <a:lnTo>
                    <a:pt x="17946" y="1870"/>
                  </a:lnTo>
                  <a:cubicBezTo>
                    <a:pt x="17807" y="1664"/>
                    <a:pt x="17631" y="1511"/>
                    <a:pt x="17418" y="1412"/>
                  </a:cubicBezTo>
                  <a:cubicBezTo>
                    <a:pt x="17206" y="1312"/>
                    <a:pt x="16951" y="1262"/>
                    <a:pt x="16653" y="1262"/>
                  </a:cubicBezTo>
                  <a:cubicBezTo>
                    <a:pt x="16165" y="1262"/>
                    <a:pt x="15769" y="1429"/>
                    <a:pt x="15462" y="1762"/>
                  </a:cubicBezTo>
                  <a:cubicBezTo>
                    <a:pt x="15156" y="2095"/>
                    <a:pt x="15003" y="2533"/>
                    <a:pt x="15003" y="3075"/>
                  </a:cubicBezTo>
                  <a:cubicBezTo>
                    <a:pt x="15003" y="3618"/>
                    <a:pt x="15156" y="4056"/>
                    <a:pt x="15462" y="4389"/>
                  </a:cubicBezTo>
                  <a:cubicBezTo>
                    <a:pt x="15769" y="4722"/>
                    <a:pt x="16165" y="4889"/>
                    <a:pt x="16653" y="4889"/>
                  </a:cubicBezTo>
                  <a:cubicBezTo>
                    <a:pt x="16951" y="4889"/>
                    <a:pt x="17206" y="4839"/>
                    <a:pt x="17418" y="4739"/>
                  </a:cubicBezTo>
                  <a:cubicBezTo>
                    <a:pt x="17631" y="4639"/>
                    <a:pt x="17807" y="4487"/>
                    <a:pt x="17946" y="4281"/>
                  </a:cubicBezTo>
                  <a:lnTo>
                    <a:pt x="17946" y="4799"/>
                  </a:lnTo>
                  <a:lnTo>
                    <a:pt x="18609" y="4799"/>
                  </a:lnTo>
                  <a:lnTo>
                    <a:pt x="18609" y="1"/>
                  </a:lnTo>
                  <a:close/>
                  <a:moveTo>
                    <a:pt x="19499" y="1345"/>
                  </a:moveTo>
                  <a:lnTo>
                    <a:pt x="21131" y="4744"/>
                  </a:lnTo>
                  <a:lnTo>
                    <a:pt x="21012" y="5003"/>
                  </a:lnTo>
                  <a:cubicBezTo>
                    <a:pt x="20889" y="5278"/>
                    <a:pt x="20778" y="5453"/>
                    <a:pt x="20677" y="5527"/>
                  </a:cubicBezTo>
                  <a:cubicBezTo>
                    <a:pt x="20576" y="5601"/>
                    <a:pt x="20434" y="5638"/>
                    <a:pt x="20252" y="5638"/>
                  </a:cubicBezTo>
                  <a:lnTo>
                    <a:pt x="19863" y="5638"/>
                  </a:lnTo>
                  <a:lnTo>
                    <a:pt x="19863" y="6113"/>
                  </a:lnTo>
                  <a:lnTo>
                    <a:pt x="20392" y="6113"/>
                  </a:lnTo>
                  <a:cubicBezTo>
                    <a:pt x="20690" y="6113"/>
                    <a:pt x="20928" y="6050"/>
                    <a:pt x="21105" y="5925"/>
                  </a:cubicBezTo>
                  <a:cubicBezTo>
                    <a:pt x="21283" y="5800"/>
                    <a:pt x="21466" y="5531"/>
                    <a:pt x="21653" y="5120"/>
                  </a:cubicBezTo>
                  <a:lnTo>
                    <a:pt x="23425" y="1345"/>
                  </a:lnTo>
                  <a:lnTo>
                    <a:pt x="22723" y="1345"/>
                  </a:lnTo>
                  <a:lnTo>
                    <a:pt x="21462" y="4047"/>
                  </a:lnTo>
                  <a:lnTo>
                    <a:pt x="20201" y="1345"/>
                  </a:lnTo>
                  <a:close/>
                </a:path>
              </a:pathLst>
            </a:custGeom>
            <a:solidFill>
              <a:srgbClr val="000000"/>
            </a:solidFill>
            <a:ln>
              <a:noFill/>
            </a:ln>
          </p:spPr>
          <p:txBody>
            <a:bodyPr lIns="91425" tIns="91425" rIns="91425" bIns="91425" anchor="ctr" anchorCtr="0">
              <a:noAutofit/>
            </a:bodyPr>
            <a:lstStyle/>
            <a:p>
              <a:endParaRPr/>
            </a:p>
          </p:txBody>
        </p:sp>
        <p:sp>
          <p:nvSpPr>
            <p:cNvPr id="180" name="Shape 180"/>
            <p:cNvSpPr/>
            <p:nvPr/>
          </p:nvSpPr>
          <p:spPr>
            <a:xfrm>
              <a:off x="142475" y="2678450"/>
              <a:ext cx="788275" cy="152825"/>
            </a:xfrm>
            <a:custGeom>
              <a:avLst/>
              <a:gdLst/>
              <a:ahLst/>
              <a:cxnLst/>
              <a:rect l="0" t="0" r="0" b="0"/>
              <a:pathLst>
                <a:path w="31531" h="6113" extrusionOk="0">
                  <a:moveTo>
                    <a:pt x="14828" y="1743"/>
                  </a:moveTo>
                  <a:cubicBezTo>
                    <a:pt x="15181" y="1743"/>
                    <a:pt x="15460" y="1863"/>
                    <a:pt x="15667" y="2102"/>
                  </a:cubicBezTo>
                  <a:cubicBezTo>
                    <a:pt x="15873" y="2342"/>
                    <a:pt x="15977" y="2666"/>
                    <a:pt x="15977" y="3075"/>
                  </a:cubicBezTo>
                  <a:cubicBezTo>
                    <a:pt x="15977" y="3486"/>
                    <a:pt x="15873" y="3811"/>
                    <a:pt x="15667" y="4050"/>
                  </a:cubicBezTo>
                  <a:cubicBezTo>
                    <a:pt x="15460" y="4288"/>
                    <a:pt x="15181" y="4407"/>
                    <a:pt x="14828" y="4407"/>
                  </a:cubicBezTo>
                  <a:cubicBezTo>
                    <a:pt x="14470" y="4407"/>
                    <a:pt x="14188" y="4289"/>
                    <a:pt x="13983" y="4051"/>
                  </a:cubicBezTo>
                  <a:cubicBezTo>
                    <a:pt x="13778" y="3814"/>
                    <a:pt x="13675" y="3488"/>
                    <a:pt x="13675" y="3075"/>
                  </a:cubicBezTo>
                  <a:cubicBezTo>
                    <a:pt x="13675" y="2662"/>
                    <a:pt x="13778" y="2337"/>
                    <a:pt x="13985" y="2099"/>
                  </a:cubicBezTo>
                  <a:cubicBezTo>
                    <a:pt x="14191" y="1862"/>
                    <a:pt x="14472" y="1743"/>
                    <a:pt x="14828" y="1743"/>
                  </a:cubicBezTo>
                  <a:close/>
                  <a:moveTo>
                    <a:pt x="10350" y="1737"/>
                  </a:moveTo>
                  <a:cubicBezTo>
                    <a:pt x="10701" y="1737"/>
                    <a:pt x="10976" y="1855"/>
                    <a:pt x="11177" y="2093"/>
                  </a:cubicBezTo>
                  <a:cubicBezTo>
                    <a:pt x="11377" y="2330"/>
                    <a:pt x="11477" y="2658"/>
                    <a:pt x="11477" y="3075"/>
                  </a:cubicBezTo>
                  <a:cubicBezTo>
                    <a:pt x="11477" y="3493"/>
                    <a:pt x="11377" y="3820"/>
                    <a:pt x="11177" y="4057"/>
                  </a:cubicBezTo>
                  <a:cubicBezTo>
                    <a:pt x="10976" y="4295"/>
                    <a:pt x="10701" y="4414"/>
                    <a:pt x="10350" y="4414"/>
                  </a:cubicBezTo>
                  <a:cubicBezTo>
                    <a:pt x="9999" y="4414"/>
                    <a:pt x="9724" y="4295"/>
                    <a:pt x="9523" y="4057"/>
                  </a:cubicBezTo>
                  <a:cubicBezTo>
                    <a:pt x="9323" y="3820"/>
                    <a:pt x="9222" y="3493"/>
                    <a:pt x="9222" y="3075"/>
                  </a:cubicBezTo>
                  <a:cubicBezTo>
                    <a:pt x="9222" y="2658"/>
                    <a:pt x="9323" y="2330"/>
                    <a:pt x="9523" y="2093"/>
                  </a:cubicBezTo>
                  <a:cubicBezTo>
                    <a:pt x="9724" y="1855"/>
                    <a:pt x="9999" y="1737"/>
                    <a:pt x="10350" y="1737"/>
                  </a:cubicBezTo>
                  <a:close/>
                  <a:moveTo>
                    <a:pt x="19301" y="1737"/>
                  </a:moveTo>
                  <a:cubicBezTo>
                    <a:pt x="19652" y="1737"/>
                    <a:pt x="19928" y="1855"/>
                    <a:pt x="20129" y="2093"/>
                  </a:cubicBezTo>
                  <a:cubicBezTo>
                    <a:pt x="20331" y="2330"/>
                    <a:pt x="20432" y="2658"/>
                    <a:pt x="20432" y="3075"/>
                  </a:cubicBezTo>
                  <a:cubicBezTo>
                    <a:pt x="20432" y="3493"/>
                    <a:pt x="20331" y="3820"/>
                    <a:pt x="20129" y="4057"/>
                  </a:cubicBezTo>
                  <a:cubicBezTo>
                    <a:pt x="19928" y="4295"/>
                    <a:pt x="19652" y="4414"/>
                    <a:pt x="19301" y="4414"/>
                  </a:cubicBezTo>
                  <a:cubicBezTo>
                    <a:pt x="18950" y="4414"/>
                    <a:pt x="18675" y="4295"/>
                    <a:pt x="18474" y="4057"/>
                  </a:cubicBezTo>
                  <a:cubicBezTo>
                    <a:pt x="18274" y="3820"/>
                    <a:pt x="18174" y="3493"/>
                    <a:pt x="18174" y="3075"/>
                  </a:cubicBezTo>
                  <a:cubicBezTo>
                    <a:pt x="18174" y="2658"/>
                    <a:pt x="18274" y="2330"/>
                    <a:pt x="18474" y="2093"/>
                  </a:cubicBezTo>
                  <a:cubicBezTo>
                    <a:pt x="18675" y="1855"/>
                    <a:pt x="18950" y="1737"/>
                    <a:pt x="19301" y="1737"/>
                  </a:cubicBezTo>
                  <a:close/>
                  <a:moveTo>
                    <a:pt x="4619" y="1129"/>
                  </a:moveTo>
                  <a:lnTo>
                    <a:pt x="1" y="2563"/>
                  </a:lnTo>
                  <a:lnTo>
                    <a:pt x="1" y="3075"/>
                  </a:lnTo>
                  <a:lnTo>
                    <a:pt x="4619" y="4509"/>
                  </a:lnTo>
                  <a:lnTo>
                    <a:pt x="4619" y="3948"/>
                  </a:lnTo>
                  <a:lnTo>
                    <a:pt x="901" y="2822"/>
                  </a:lnTo>
                  <a:lnTo>
                    <a:pt x="4619" y="1690"/>
                  </a:lnTo>
                  <a:lnTo>
                    <a:pt x="4619" y="1129"/>
                  </a:lnTo>
                  <a:close/>
                  <a:moveTo>
                    <a:pt x="26913" y="1129"/>
                  </a:moveTo>
                  <a:lnTo>
                    <a:pt x="26913" y="1690"/>
                  </a:lnTo>
                  <a:lnTo>
                    <a:pt x="30623" y="2822"/>
                  </a:lnTo>
                  <a:lnTo>
                    <a:pt x="26913" y="3948"/>
                  </a:lnTo>
                  <a:lnTo>
                    <a:pt x="26913" y="4509"/>
                  </a:lnTo>
                  <a:lnTo>
                    <a:pt x="31531" y="3075"/>
                  </a:lnTo>
                  <a:lnTo>
                    <a:pt x="31531" y="2563"/>
                  </a:lnTo>
                  <a:lnTo>
                    <a:pt x="26913" y="1129"/>
                  </a:lnTo>
                  <a:close/>
                  <a:moveTo>
                    <a:pt x="8556" y="0"/>
                  </a:moveTo>
                  <a:lnTo>
                    <a:pt x="8556" y="4799"/>
                  </a:lnTo>
                  <a:lnTo>
                    <a:pt x="9222" y="4799"/>
                  </a:lnTo>
                  <a:lnTo>
                    <a:pt x="9222" y="4281"/>
                  </a:lnTo>
                  <a:cubicBezTo>
                    <a:pt x="9362" y="4487"/>
                    <a:pt x="9538" y="4639"/>
                    <a:pt x="9750" y="4739"/>
                  </a:cubicBezTo>
                  <a:cubicBezTo>
                    <a:pt x="9963" y="4839"/>
                    <a:pt x="10217" y="4889"/>
                    <a:pt x="10512" y="4889"/>
                  </a:cubicBezTo>
                  <a:cubicBezTo>
                    <a:pt x="11002" y="4889"/>
                    <a:pt x="11400" y="4722"/>
                    <a:pt x="11706" y="4389"/>
                  </a:cubicBezTo>
                  <a:cubicBezTo>
                    <a:pt x="12012" y="4056"/>
                    <a:pt x="12165" y="3618"/>
                    <a:pt x="12165" y="3075"/>
                  </a:cubicBezTo>
                  <a:cubicBezTo>
                    <a:pt x="12165" y="2532"/>
                    <a:pt x="12012" y="2094"/>
                    <a:pt x="11706" y="1761"/>
                  </a:cubicBezTo>
                  <a:cubicBezTo>
                    <a:pt x="11400" y="1428"/>
                    <a:pt x="11002" y="1262"/>
                    <a:pt x="10512" y="1262"/>
                  </a:cubicBezTo>
                  <a:cubicBezTo>
                    <a:pt x="10217" y="1262"/>
                    <a:pt x="9963" y="1312"/>
                    <a:pt x="9750" y="1411"/>
                  </a:cubicBezTo>
                  <a:cubicBezTo>
                    <a:pt x="9538" y="1511"/>
                    <a:pt x="9362" y="1664"/>
                    <a:pt x="9222" y="1869"/>
                  </a:cubicBezTo>
                  <a:lnTo>
                    <a:pt x="9222" y="0"/>
                  </a:lnTo>
                  <a:close/>
                  <a:moveTo>
                    <a:pt x="14828" y="1262"/>
                  </a:moveTo>
                  <a:cubicBezTo>
                    <a:pt x="14249" y="1262"/>
                    <a:pt x="13796" y="1422"/>
                    <a:pt x="13468" y="1743"/>
                  </a:cubicBezTo>
                  <a:cubicBezTo>
                    <a:pt x="13140" y="2064"/>
                    <a:pt x="12976" y="2508"/>
                    <a:pt x="12976" y="3075"/>
                  </a:cubicBezTo>
                  <a:cubicBezTo>
                    <a:pt x="12976" y="3641"/>
                    <a:pt x="13140" y="4084"/>
                    <a:pt x="13468" y="4406"/>
                  </a:cubicBezTo>
                  <a:cubicBezTo>
                    <a:pt x="13796" y="4728"/>
                    <a:pt x="14249" y="4889"/>
                    <a:pt x="14828" y="4889"/>
                  </a:cubicBezTo>
                  <a:cubicBezTo>
                    <a:pt x="15404" y="4889"/>
                    <a:pt x="15857" y="4728"/>
                    <a:pt x="16186" y="4406"/>
                  </a:cubicBezTo>
                  <a:cubicBezTo>
                    <a:pt x="16515" y="4084"/>
                    <a:pt x="16679" y="3641"/>
                    <a:pt x="16679" y="3075"/>
                  </a:cubicBezTo>
                  <a:cubicBezTo>
                    <a:pt x="16679" y="2508"/>
                    <a:pt x="16515" y="2064"/>
                    <a:pt x="16186" y="1743"/>
                  </a:cubicBezTo>
                  <a:cubicBezTo>
                    <a:pt x="15857" y="1422"/>
                    <a:pt x="15404" y="1262"/>
                    <a:pt x="14828" y="1262"/>
                  </a:cubicBezTo>
                  <a:close/>
                  <a:moveTo>
                    <a:pt x="20432" y="0"/>
                  </a:moveTo>
                  <a:lnTo>
                    <a:pt x="20432" y="1869"/>
                  </a:lnTo>
                  <a:cubicBezTo>
                    <a:pt x="20293" y="1664"/>
                    <a:pt x="20117" y="1511"/>
                    <a:pt x="19904" y="1411"/>
                  </a:cubicBezTo>
                  <a:cubicBezTo>
                    <a:pt x="19692" y="1312"/>
                    <a:pt x="19437" y="1262"/>
                    <a:pt x="19139" y="1262"/>
                  </a:cubicBezTo>
                  <a:cubicBezTo>
                    <a:pt x="18651" y="1262"/>
                    <a:pt x="18255" y="1428"/>
                    <a:pt x="17948" y="1761"/>
                  </a:cubicBezTo>
                  <a:cubicBezTo>
                    <a:pt x="17642" y="2094"/>
                    <a:pt x="17489" y="2532"/>
                    <a:pt x="17489" y="3075"/>
                  </a:cubicBezTo>
                  <a:cubicBezTo>
                    <a:pt x="17489" y="3618"/>
                    <a:pt x="17642" y="4056"/>
                    <a:pt x="17948" y="4389"/>
                  </a:cubicBezTo>
                  <a:cubicBezTo>
                    <a:pt x="18255" y="4722"/>
                    <a:pt x="18651" y="4889"/>
                    <a:pt x="19139" y="4889"/>
                  </a:cubicBezTo>
                  <a:cubicBezTo>
                    <a:pt x="19437" y="4889"/>
                    <a:pt x="19692" y="4839"/>
                    <a:pt x="19904" y="4739"/>
                  </a:cubicBezTo>
                  <a:cubicBezTo>
                    <a:pt x="20117" y="4639"/>
                    <a:pt x="20293" y="4487"/>
                    <a:pt x="20432" y="4281"/>
                  </a:cubicBezTo>
                  <a:lnTo>
                    <a:pt x="20432" y="4799"/>
                  </a:lnTo>
                  <a:lnTo>
                    <a:pt x="21095" y="4799"/>
                  </a:lnTo>
                  <a:lnTo>
                    <a:pt x="21095" y="0"/>
                  </a:lnTo>
                  <a:close/>
                  <a:moveTo>
                    <a:pt x="7273" y="195"/>
                  </a:moveTo>
                  <a:lnTo>
                    <a:pt x="5400" y="5385"/>
                  </a:lnTo>
                  <a:lnTo>
                    <a:pt x="6012" y="5385"/>
                  </a:lnTo>
                  <a:lnTo>
                    <a:pt x="7886" y="195"/>
                  </a:lnTo>
                  <a:close/>
                  <a:moveTo>
                    <a:pt x="21985" y="1345"/>
                  </a:moveTo>
                  <a:lnTo>
                    <a:pt x="23617" y="4744"/>
                  </a:lnTo>
                  <a:lnTo>
                    <a:pt x="23498" y="5003"/>
                  </a:lnTo>
                  <a:cubicBezTo>
                    <a:pt x="23375" y="5278"/>
                    <a:pt x="23264" y="5453"/>
                    <a:pt x="23163" y="5527"/>
                  </a:cubicBezTo>
                  <a:cubicBezTo>
                    <a:pt x="23062" y="5601"/>
                    <a:pt x="22920" y="5638"/>
                    <a:pt x="22738" y="5638"/>
                  </a:cubicBezTo>
                  <a:lnTo>
                    <a:pt x="22349" y="5638"/>
                  </a:lnTo>
                  <a:lnTo>
                    <a:pt x="22349" y="6113"/>
                  </a:lnTo>
                  <a:lnTo>
                    <a:pt x="22878" y="6113"/>
                  </a:lnTo>
                  <a:cubicBezTo>
                    <a:pt x="23176" y="6113"/>
                    <a:pt x="23414" y="6050"/>
                    <a:pt x="23591" y="5925"/>
                  </a:cubicBezTo>
                  <a:cubicBezTo>
                    <a:pt x="23769" y="5799"/>
                    <a:pt x="23952" y="5531"/>
                    <a:pt x="24139" y="5120"/>
                  </a:cubicBezTo>
                  <a:lnTo>
                    <a:pt x="25911" y="1345"/>
                  </a:lnTo>
                  <a:lnTo>
                    <a:pt x="25209" y="1345"/>
                  </a:lnTo>
                  <a:lnTo>
                    <a:pt x="23948" y="4047"/>
                  </a:lnTo>
                  <a:lnTo>
                    <a:pt x="22687" y="1345"/>
                  </a:lnTo>
                  <a:close/>
                </a:path>
              </a:pathLst>
            </a:custGeom>
            <a:solidFill>
              <a:srgbClr val="000000"/>
            </a:solidFill>
            <a:ln>
              <a:noFill/>
            </a:ln>
          </p:spPr>
          <p:txBody>
            <a:bodyPr lIns="91425" tIns="91425" rIns="91425" bIns="91425" anchor="ctr" anchorCtr="0">
              <a:noAutofit/>
            </a:bodyPr>
            <a:lstStyle/>
            <a:p>
              <a:endParaRPr/>
            </a:p>
          </p:txBody>
        </p:sp>
        <p:sp>
          <p:nvSpPr>
            <p:cNvPr id="181" name="Shape 181"/>
            <p:cNvSpPr/>
            <p:nvPr/>
          </p:nvSpPr>
          <p:spPr>
            <a:xfrm>
              <a:off x="142475" y="2866900"/>
              <a:ext cx="752275" cy="134650"/>
            </a:xfrm>
            <a:custGeom>
              <a:avLst/>
              <a:gdLst/>
              <a:ahLst/>
              <a:cxnLst/>
              <a:rect l="0" t="0" r="0" b="0"/>
              <a:pathLst>
                <a:path w="30091" h="5386" extrusionOk="0">
                  <a:moveTo>
                    <a:pt x="4619" y="1130"/>
                  </a:moveTo>
                  <a:lnTo>
                    <a:pt x="1" y="2564"/>
                  </a:lnTo>
                  <a:lnTo>
                    <a:pt x="1" y="3076"/>
                  </a:lnTo>
                  <a:lnTo>
                    <a:pt x="4619" y="4510"/>
                  </a:lnTo>
                  <a:lnTo>
                    <a:pt x="4619" y="3948"/>
                  </a:lnTo>
                  <a:lnTo>
                    <a:pt x="901" y="2823"/>
                  </a:lnTo>
                  <a:lnTo>
                    <a:pt x="4619" y="1691"/>
                  </a:lnTo>
                  <a:lnTo>
                    <a:pt x="4619" y="1130"/>
                  </a:lnTo>
                  <a:close/>
                  <a:moveTo>
                    <a:pt x="25473" y="1130"/>
                  </a:moveTo>
                  <a:lnTo>
                    <a:pt x="25473" y="1691"/>
                  </a:lnTo>
                  <a:lnTo>
                    <a:pt x="29183" y="2823"/>
                  </a:lnTo>
                  <a:lnTo>
                    <a:pt x="25473" y="3948"/>
                  </a:lnTo>
                  <a:lnTo>
                    <a:pt x="25473" y="4510"/>
                  </a:lnTo>
                  <a:lnTo>
                    <a:pt x="30091" y="3076"/>
                  </a:lnTo>
                  <a:lnTo>
                    <a:pt x="30091" y="2564"/>
                  </a:lnTo>
                  <a:lnTo>
                    <a:pt x="25473" y="1130"/>
                  </a:lnTo>
                  <a:close/>
                  <a:moveTo>
                    <a:pt x="8556" y="1"/>
                  </a:moveTo>
                  <a:lnTo>
                    <a:pt x="8556" y="4799"/>
                  </a:lnTo>
                  <a:lnTo>
                    <a:pt x="9222" y="4799"/>
                  </a:lnTo>
                  <a:lnTo>
                    <a:pt x="9222" y="2847"/>
                  </a:lnTo>
                  <a:cubicBezTo>
                    <a:pt x="9222" y="2510"/>
                    <a:pt x="9326" y="2244"/>
                    <a:pt x="9532" y="2049"/>
                  </a:cubicBezTo>
                  <a:cubicBezTo>
                    <a:pt x="9739" y="1853"/>
                    <a:pt x="10021" y="1756"/>
                    <a:pt x="10379" y="1756"/>
                  </a:cubicBezTo>
                  <a:cubicBezTo>
                    <a:pt x="10677" y="1756"/>
                    <a:pt x="10900" y="1837"/>
                    <a:pt x="11049" y="1999"/>
                  </a:cubicBezTo>
                  <a:cubicBezTo>
                    <a:pt x="11198" y="2162"/>
                    <a:pt x="11272" y="2406"/>
                    <a:pt x="11272" y="2733"/>
                  </a:cubicBezTo>
                  <a:lnTo>
                    <a:pt x="11272" y="4799"/>
                  </a:lnTo>
                  <a:lnTo>
                    <a:pt x="11935" y="4799"/>
                  </a:lnTo>
                  <a:lnTo>
                    <a:pt x="11935" y="2715"/>
                  </a:lnTo>
                  <a:cubicBezTo>
                    <a:pt x="11935" y="2238"/>
                    <a:pt x="11816" y="1876"/>
                    <a:pt x="11578" y="1631"/>
                  </a:cubicBezTo>
                  <a:cubicBezTo>
                    <a:pt x="11341" y="1385"/>
                    <a:pt x="10990" y="1262"/>
                    <a:pt x="10526" y="1262"/>
                  </a:cubicBezTo>
                  <a:cubicBezTo>
                    <a:pt x="10245" y="1262"/>
                    <a:pt x="9998" y="1314"/>
                    <a:pt x="9783" y="1416"/>
                  </a:cubicBezTo>
                  <a:cubicBezTo>
                    <a:pt x="9568" y="1519"/>
                    <a:pt x="9381" y="1674"/>
                    <a:pt x="9222" y="1882"/>
                  </a:cubicBezTo>
                  <a:lnTo>
                    <a:pt x="9222" y="1"/>
                  </a:lnTo>
                  <a:close/>
                  <a:moveTo>
                    <a:pt x="13246" y="365"/>
                  </a:moveTo>
                  <a:lnTo>
                    <a:pt x="13246" y="1345"/>
                  </a:lnTo>
                  <a:lnTo>
                    <a:pt x="12760" y="1345"/>
                  </a:lnTo>
                  <a:lnTo>
                    <a:pt x="12760" y="1786"/>
                  </a:lnTo>
                  <a:lnTo>
                    <a:pt x="13246" y="1786"/>
                  </a:lnTo>
                  <a:lnTo>
                    <a:pt x="13246" y="3662"/>
                  </a:lnTo>
                  <a:cubicBezTo>
                    <a:pt x="13246" y="4093"/>
                    <a:pt x="13344" y="4391"/>
                    <a:pt x="13538" y="4554"/>
                  </a:cubicBezTo>
                  <a:cubicBezTo>
                    <a:pt x="13733" y="4718"/>
                    <a:pt x="14086" y="4799"/>
                    <a:pt x="14597" y="4799"/>
                  </a:cubicBezTo>
                  <a:lnTo>
                    <a:pt x="15278" y="4799"/>
                  </a:lnTo>
                  <a:lnTo>
                    <a:pt x="15278" y="4325"/>
                  </a:lnTo>
                  <a:lnTo>
                    <a:pt x="14597" y="4325"/>
                  </a:lnTo>
                  <a:cubicBezTo>
                    <a:pt x="14321" y="4325"/>
                    <a:pt x="14138" y="4284"/>
                    <a:pt x="14048" y="4204"/>
                  </a:cubicBezTo>
                  <a:cubicBezTo>
                    <a:pt x="13958" y="4124"/>
                    <a:pt x="13913" y="3943"/>
                    <a:pt x="13913" y="3662"/>
                  </a:cubicBezTo>
                  <a:lnTo>
                    <a:pt x="13913" y="1786"/>
                  </a:lnTo>
                  <a:lnTo>
                    <a:pt x="15278" y="1786"/>
                  </a:lnTo>
                  <a:lnTo>
                    <a:pt x="15278" y="1345"/>
                  </a:lnTo>
                  <a:lnTo>
                    <a:pt x="13913" y="1345"/>
                  </a:lnTo>
                  <a:lnTo>
                    <a:pt x="13913" y="365"/>
                  </a:lnTo>
                  <a:close/>
                  <a:moveTo>
                    <a:pt x="18087" y="1262"/>
                  </a:moveTo>
                  <a:cubicBezTo>
                    <a:pt x="17797" y="1262"/>
                    <a:pt x="17546" y="1313"/>
                    <a:pt x="17334" y="1413"/>
                  </a:cubicBezTo>
                  <a:cubicBezTo>
                    <a:pt x="17123" y="1514"/>
                    <a:pt x="16942" y="1670"/>
                    <a:pt x="16790" y="1882"/>
                  </a:cubicBezTo>
                  <a:lnTo>
                    <a:pt x="16790" y="1345"/>
                  </a:lnTo>
                  <a:lnTo>
                    <a:pt x="16124" y="1345"/>
                  </a:lnTo>
                  <a:lnTo>
                    <a:pt x="16124" y="4799"/>
                  </a:lnTo>
                  <a:lnTo>
                    <a:pt x="16790" y="4799"/>
                  </a:lnTo>
                  <a:lnTo>
                    <a:pt x="16790" y="2847"/>
                  </a:lnTo>
                  <a:cubicBezTo>
                    <a:pt x="16790" y="2512"/>
                    <a:pt x="16890" y="2246"/>
                    <a:pt x="17089" y="2050"/>
                  </a:cubicBezTo>
                  <a:cubicBezTo>
                    <a:pt x="17289" y="1854"/>
                    <a:pt x="17558" y="1756"/>
                    <a:pt x="17896" y="1756"/>
                  </a:cubicBezTo>
                  <a:cubicBezTo>
                    <a:pt x="18182" y="1756"/>
                    <a:pt x="18393" y="1835"/>
                    <a:pt x="18530" y="1995"/>
                  </a:cubicBezTo>
                  <a:cubicBezTo>
                    <a:pt x="18667" y="2154"/>
                    <a:pt x="18736" y="2400"/>
                    <a:pt x="18736" y="2733"/>
                  </a:cubicBezTo>
                  <a:lnTo>
                    <a:pt x="18736" y="4799"/>
                  </a:lnTo>
                  <a:lnTo>
                    <a:pt x="19402" y="4799"/>
                  </a:lnTo>
                  <a:lnTo>
                    <a:pt x="19402" y="2847"/>
                  </a:lnTo>
                  <a:cubicBezTo>
                    <a:pt x="19402" y="2510"/>
                    <a:pt x="19502" y="2244"/>
                    <a:pt x="19701" y="2049"/>
                  </a:cubicBezTo>
                  <a:cubicBezTo>
                    <a:pt x="19900" y="1853"/>
                    <a:pt x="20172" y="1756"/>
                    <a:pt x="20515" y="1756"/>
                  </a:cubicBezTo>
                  <a:cubicBezTo>
                    <a:pt x="20796" y="1756"/>
                    <a:pt x="21005" y="1836"/>
                    <a:pt x="21142" y="1996"/>
                  </a:cubicBezTo>
                  <a:cubicBezTo>
                    <a:pt x="21279" y="2157"/>
                    <a:pt x="21347" y="2402"/>
                    <a:pt x="21347" y="2733"/>
                  </a:cubicBezTo>
                  <a:lnTo>
                    <a:pt x="21347" y="4799"/>
                  </a:lnTo>
                  <a:lnTo>
                    <a:pt x="22014" y="4799"/>
                  </a:lnTo>
                  <a:lnTo>
                    <a:pt x="22014" y="2715"/>
                  </a:lnTo>
                  <a:cubicBezTo>
                    <a:pt x="22014" y="2250"/>
                    <a:pt x="21900" y="1892"/>
                    <a:pt x="21671" y="1640"/>
                  </a:cubicBezTo>
                  <a:cubicBezTo>
                    <a:pt x="21443" y="1388"/>
                    <a:pt x="21119" y="1262"/>
                    <a:pt x="20699" y="1262"/>
                  </a:cubicBezTo>
                  <a:cubicBezTo>
                    <a:pt x="20387" y="1262"/>
                    <a:pt x="20115" y="1323"/>
                    <a:pt x="19885" y="1444"/>
                  </a:cubicBezTo>
                  <a:cubicBezTo>
                    <a:pt x="19654" y="1565"/>
                    <a:pt x="19456" y="1754"/>
                    <a:pt x="19290" y="2008"/>
                  </a:cubicBezTo>
                  <a:cubicBezTo>
                    <a:pt x="19192" y="1766"/>
                    <a:pt x="19040" y="1581"/>
                    <a:pt x="18835" y="1453"/>
                  </a:cubicBezTo>
                  <a:cubicBezTo>
                    <a:pt x="18629" y="1326"/>
                    <a:pt x="18380" y="1262"/>
                    <a:pt x="18087" y="1262"/>
                  </a:cubicBezTo>
                  <a:close/>
                  <a:moveTo>
                    <a:pt x="23336" y="1"/>
                  </a:moveTo>
                  <a:lnTo>
                    <a:pt x="23336" y="4799"/>
                  </a:lnTo>
                  <a:lnTo>
                    <a:pt x="23999" y="4799"/>
                  </a:lnTo>
                  <a:lnTo>
                    <a:pt x="23999" y="1"/>
                  </a:lnTo>
                  <a:close/>
                  <a:moveTo>
                    <a:pt x="7273" y="195"/>
                  </a:moveTo>
                  <a:lnTo>
                    <a:pt x="5400" y="5385"/>
                  </a:lnTo>
                  <a:lnTo>
                    <a:pt x="6012" y="5385"/>
                  </a:lnTo>
                  <a:lnTo>
                    <a:pt x="7886" y="195"/>
                  </a:lnTo>
                  <a:close/>
                </a:path>
              </a:pathLst>
            </a:custGeom>
            <a:solidFill>
              <a:srgbClr val="000000"/>
            </a:solidFill>
            <a:ln>
              <a:noFill/>
            </a:ln>
          </p:spPr>
          <p:txBody>
            <a:bodyPr lIns="91425" tIns="91425" rIns="91425" bIns="91425" anchor="ctr" anchorCtr="0">
              <a:noAutofit/>
            </a:bodyPr>
            <a:lstStyle/>
            <a:p>
              <a:endParaRPr/>
            </a:p>
          </p:txBody>
        </p:sp>
      </p:grpSp>
      <p:grpSp>
        <p:nvGrpSpPr>
          <p:cNvPr id="182" name="Shape 182"/>
          <p:cNvGrpSpPr/>
          <p:nvPr/>
        </p:nvGrpSpPr>
        <p:grpSpPr>
          <a:xfrm>
            <a:off x="4737798" y="1610287"/>
            <a:ext cx="4816690" cy="4288087"/>
            <a:chOff x="98475" y="120025"/>
            <a:chExt cx="2860850" cy="2805450"/>
          </a:xfrm>
        </p:grpSpPr>
        <p:sp>
          <p:nvSpPr>
            <p:cNvPr id="183" name="Shape 183"/>
            <p:cNvSpPr/>
            <p:nvPr/>
          </p:nvSpPr>
          <p:spPr>
            <a:xfrm>
              <a:off x="98475" y="120025"/>
              <a:ext cx="1169325" cy="108850"/>
            </a:xfrm>
            <a:custGeom>
              <a:avLst/>
              <a:gdLst/>
              <a:ahLst/>
              <a:cxnLst/>
              <a:rect l="0" t="0" r="0" b="0"/>
              <a:pathLst>
                <a:path w="46773" h="4354" extrusionOk="0">
                  <a:moveTo>
                    <a:pt x="25142" y="629"/>
                  </a:moveTo>
                  <a:cubicBezTo>
                    <a:pt x="25376" y="629"/>
                    <a:pt x="25557" y="696"/>
                    <a:pt x="25685" y="830"/>
                  </a:cubicBezTo>
                  <a:cubicBezTo>
                    <a:pt x="25813" y="963"/>
                    <a:pt x="25877" y="1153"/>
                    <a:pt x="25877" y="1398"/>
                  </a:cubicBezTo>
                  <a:cubicBezTo>
                    <a:pt x="25877" y="1646"/>
                    <a:pt x="25813" y="1836"/>
                    <a:pt x="25685" y="1970"/>
                  </a:cubicBezTo>
                  <a:cubicBezTo>
                    <a:pt x="25557" y="2103"/>
                    <a:pt x="25376" y="2170"/>
                    <a:pt x="25142" y="2170"/>
                  </a:cubicBezTo>
                  <a:lnTo>
                    <a:pt x="24510" y="2170"/>
                  </a:lnTo>
                  <a:lnTo>
                    <a:pt x="24510" y="629"/>
                  </a:lnTo>
                  <a:close/>
                  <a:moveTo>
                    <a:pt x="4502" y="173"/>
                  </a:moveTo>
                  <a:lnTo>
                    <a:pt x="4502" y="1972"/>
                  </a:lnTo>
                  <a:lnTo>
                    <a:pt x="4554" y="2953"/>
                  </a:lnTo>
                  <a:lnTo>
                    <a:pt x="4957" y="2953"/>
                  </a:lnTo>
                  <a:lnTo>
                    <a:pt x="5007" y="1972"/>
                  </a:lnTo>
                  <a:lnTo>
                    <a:pt x="5007" y="173"/>
                  </a:lnTo>
                  <a:close/>
                  <a:moveTo>
                    <a:pt x="7387" y="629"/>
                  </a:moveTo>
                  <a:cubicBezTo>
                    <a:pt x="7900" y="629"/>
                    <a:pt x="8276" y="757"/>
                    <a:pt x="8514" y="1012"/>
                  </a:cubicBezTo>
                  <a:cubicBezTo>
                    <a:pt x="8752" y="1268"/>
                    <a:pt x="8871" y="1670"/>
                    <a:pt x="8871" y="2220"/>
                  </a:cubicBezTo>
                  <a:cubicBezTo>
                    <a:pt x="8871" y="2773"/>
                    <a:pt x="8752" y="3177"/>
                    <a:pt x="8514" y="3434"/>
                  </a:cubicBezTo>
                  <a:cubicBezTo>
                    <a:pt x="8276" y="3690"/>
                    <a:pt x="7900" y="3818"/>
                    <a:pt x="7387" y="3818"/>
                  </a:cubicBezTo>
                  <a:lnTo>
                    <a:pt x="6780" y="3818"/>
                  </a:lnTo>
                  <a:lnTo>
                    <a:pt x="6780" y="629"/>
                  </a:lnTo>
                  <a:close/>
                  <a:moveTo>
                    <a:pt x="11712" y="550"/>
                  </a:moveTo>
                  <a:cubicBezTo>
                    <a:pt x="12077" y="550"/>
                    <a:pt x="12366" y="700"/>
                    <a:pt x="12579" y="1000"/>
                  </a:cubicBezTo>
                  <a:cubicBezTo>
                    <a:pt x="12793" y="1300"/>
                    <a:pt x="12899" y="1710"/>
                    <a:pt x="12899" y="2228"/>
                  </a:cubicBezTo>
                  <a:cubicBezTo>
                    <a:pt x="12899" y="2744"/>
                    <a:pt x="12793" y="3152"/>
                    <a:pt x="12579" y="3453"/>
                  </a:cubicBezTo>
                  <a:cubicBezTo>
                    <a:pt x="12366" y="3753"/>
                    <a:pt x="12077" y="3903"/>
                    <a:pt x="11712" y="3903"/>
                  </a:cubicBezTo>
                  <a:cubicBezTo>
                    <a:pt x="11347" y="3903"/>
                    <a:pt x="11056" y="3753"/>
                    <a:pt x="10842" y="3453"/>
                  </a:cubicBezTo>
                  <a:cubicBezTo>
                    <a:pt x="10627" y="3152"/>
                    <a:pt x="10519" y="2744"/>
                    <a:pt x="10519" y="2228"/>
                  </a:cubicBezTo>
                  <a:cubicBezTo>
                    <a:pt x="10519" y="1710"/>
                    <a:pt x="10627" y="1300"/>
                    <a:pt x="10842" y="1000"/>
                  </a:cubicBezTo>
                  <a:cubicBezTo>
                    <a:pt x="11056" y="700"/>
                    <a:pt x="11347" y="550"/>
                    <a:pt x="11712" y="550"/>
                  </a:cubicBezTo>
                  <a:close/>
                  <a:moveTo>
                    <a:pt x="3193" y="1006"/>
                  </a:moveTo>
                  <a:lnTo>
                    <a:pt x="1" y="2283"/>
                  </a:lnTo>
                  <a:lnTo>
                    <a:pt x="1" y="2739"/>
                  </a:lnTo>
                  <a:lnTo>
                    <a:pt x="3193" y="4016"/>
                  </a:lnTo>
                  <a:lnTo>
                    <a:pt x="3193" y="3516"/>
                  </a:lnTo>
                  <a:lnTo>
                    <a:pt x="623" y="2513"/>
                  </a:lnTo>
                  <a:lnTo>
                    <a:pt x="3193" y="1505"/>
                  </a:lnTo>
                  <a:lnTo>
                    <a:pt x="3193" y="1006"/>
                  </a:lnTo>
                  <a:close/>
                  <a:moveTo>
                    <a:pt x="43581" y="1006"/>
                  </a:moveTo>
                  <a:lnTo>
                    <a:pt x="43581" y="1505"/>
                  </a:lnTo>
                  <a:lnTo>
                    <a:pt x="46145" y="2513"/>
                  </a:lnTo>
                  <a:lnTo>
                    <a:pt x="43581" y="3516"/>
                  </a:lnTo>
                  <a:lnTo>
                    <a:pt x="43581" y="4016"/>
                  </a:lnTo>
                  <a:lnTo>
                    <a:pt x="46773" y="2739"/>
                  </a:lnTo>
                  <a:lnTo>
                    <a:pt x="46773" y="2283"/>
                  </a:lnTo>
                  <a:lnTo>
                    <a:pt x="43581" y="1006"/>
                  </a:lnTo>
                  <a:close/>
                  <a:moveTo>
                    <a:pt x="4502" y="3576"/>
                  </a:moveTo>
                  <a:lnTo>
                    <a:pt x="4502" y="4274"/>
                  </a:lnTo>
                  <a:lnTo>
                    <a:pt x="5007" y="4274"/>
                  </a:lnTo>
                  <a:lnTo>
                    <a:pt x="5007" y="3576"/>
                  </a:lnTo>
                  <a:close/>
                  <a:moveTo>
                    <a:pt x="6277" y="173"/>
                  </a:moveTo>
                  <a:lnTo>
                    <a:pt x="6277" y="4274"/>
                  </a:lnTo>
                  <a:lnTo>
                    <a:pt x="7310" y="4274"/>
                  </a:lnTo>
                  <a:cubicBezTo>
                    <a:pt x="8027" y="4274"/>
                    <a:pt x="8555" y="4108"/>
                    <a:pt x="8894" y="3777"/>
                  </a:cubicBezTo>
                  <a:cubicBezTo>
                    <a:pt x="9232" y="3445"/>
                    <a:pt x="9402" y="2926"/>
                    <a:pt x="9402" y="2220"/>
                  </a:cubicBezTo>
                  <a:cubicBezTo>
                    <a:pt x="9402" y="1516"/>
                    <a:pt x="9233" y="1000"/>
                    <a:pt x="8896" y="669"/>
                  </a:cubicBezTo>
                  <a:cubicBezTo>
                    <a:pt x="8559" y="339"/>
                    <a:pt x="8031" y="173"/>
                    <a:pt x="7310" y="173"/>
                  </a:cubicBezTo>
                  <a:close/>
                  <a:moveTo>
                    <a:pt x="17261" y="173"/>
                  </a:moveTo>
                  <a:lnTo>
                    <a:pt x="17261" y="640"/>
                  </a:lnTo>
                  <a:lnTo>
                    <a:pt x="18581" y="640"/>
                  </a:lnTo>
                  <a:lnTo>
                    <a:pt x="18581" y="4274"/>
                  </a:lnTo>
                  <a:lnTo>
                    <a:pt x="19087" y="4274"/>
                  </a:lnTo>
                  <a:lnTo>
                    <a:pt x="19087" y="640"/>
                  </a:lnTo>
                  <a:lnTo>
                    <a:pt x="20406" y="640"/>
                  </a:lnTo>
                  <a:lnTo>
                    <a:pt x="20406" y="214"/>
                  </a:lnTo>
                  <a:lnTo>
                    <a:pt x="21696" y="2321"/>
                  </a:lnTo>
                  <a:lnTo>
                    <a:pt x="21696" y="4274"/>
                  </a:lnTo>
                  <a:lnTo>
                    <a:pt x="22202" y="4274"/>
                  </a:lnTo>
                  <a:lnTo>
                    <a:pt x="22202" y="2321"/>
                  </a:lnTo>
                  <a:lnTo>
                    <a:pt x="23516" y="173"/>
                  </a:lnTo>
                  <a:lnTo>
                    <a:pt x="22976" y="173"/>
                  </a:lnTo>
                  <a:lnTo>
                    <a:pt x="21953" y="1860"/>
                  </a:lnTo>
                  <a:lnTo>
                    <a:pt x="20922" y="173"/>
                  </a:lnTo>
                  <a:close/>
                  <a:moveTo>
                    <a:pt x="24007" y="173"/>
                  </a:moveTo>
                  <a:lnTo>
                    <a:pt x="24007" y="4274"/>
                  </a:lnTo>
                  <a:lnTo>
                    <a:pt x="24510" y="4274"/>
                  </a:lnTo>
                  <a:lnTo>
                    <a:pt x="24510" y="2626"/>
                  </a:lnTo>
                  <a:lnTo>
                    <a:pt x="25142" y="2626"/>
                  </a:lnTo>
                  <a:cubicBezTo>
                    <a:pt x="25559" y="2626"/>
                    <a:pt x="25874" y="2523"/>
                    <a:pt x="26087" y="2316"/>
                  </a:cubicBezTo>
                  <a:cubicBezTo>
                    <a:pt x="26300" y="2109"/>
                    <a:pt x="26407" y="1803"/>
                    <a:pt x="26407" y="1398"/>
                  </a:cubicBezTo>
                  <a:cubicBezTo>
                    <a:pt x="26407" y="997"/>
                    <a:pt x="26300" y="693"/>
                    <a:pt x="26087" y="485"/>
                  </a:cubicBezTo>
                  <a:cubicBezTo>
                    <a:pt x="25874" y="277"/>
                    <a:pt x="25559" y="173"/>
                    <a:pt x="25142" y="173"/>
                  </a:cubicBezTo>
                  <a:close/>
                  <a:moveTo>
                    <a:pt x="27082" y="173"/>
                  </a:moveTo>
                  <a:lnTo>
                    <a:pt x="27082" y="4274"/>
                  </a:lnTo>
                  <a:lnTo>
                    <a:pt x="29477" y="4274"/>
                  </a:lnTo>
                  <a:lnTo>
                    <a:pt x="29477" y="3807"/>
                  </a:lnTo>
                  <a:lnTo>
                    <a:pt x="27585" y="3807"/>
                  </a:lnTo>
                  <a:lnTo>
                    <a:pt x="27585" y="2321"/>
                  </a:lnTo>
                  <a:lnTo>
                    <a:pt x="29355" y="2321"/>
                  </a:lnTo>
                  <a:lnTo>
                    <a:pt x="29355" y="1854"/>
                  </a:lnTo>
                  <a:lnTo>
                    <a:pt x="27585" y="1854"/>
                  </a:lnTo>
                  <a:lnTo>
                    <a:pt x="27585" y="640"/>
                  </a:lnTo>
                  <a:lnTo>
                    <a:pt x="29432" y="640"/>
                  </a:lnTo>
                  <a:lnTo>
                    <a:pt x="29432" y="173"/>
                  </a:lnTo>
                  <a:close/>
                  <a:moveTo>
                    <a:pt x="31888" y="0"/>
                  </a:moveTo>
                  <a:lnTo>
                    <a:pt x="31888" y="4274"/>
                  </a:lnTo>
                  <a:lnTo>
                    <a:pt x="32348" y="4274"/>
                  </a:lnTo>
                  <a:lnTo>
                    <a:pt x="32348" y="2535"/>
                  </a:lnTo>
                  <a:cubicBezTo>
                    <a:pt x="32348" y="2235"/>
                    <a:pt x="32420" y="1998"/>
                    <a:pt x="32562" y="1824"/>
                  </a:cubicBezTo>
                  <a:cubicBezTo>
                    <a:pt x="32705" y="1650"/>
                    <a:pt x="32900" y="1563"/>
                    <a:pt x="33147" y="1563"/>
                  </a:cubicBezTo>
                  <a:cubicBezTo>
                    <a:pt x="33353" y="1563"/>
                    <a:pt x="33508" y="1635"/>
                    <a:pt x="33610" y="1780"/>
                  </a:cubicBezTo>
                  <a:cubicBezTo>
                    <a:pt x="33713" y="1925"/>
                    <a:pt x="33765" y="2143"/>
                    <a:pt x="33765" y="2434"/>
                  </a:cubicBezTo>
                  <a:lnTo>
                    <a:pt x="33765" y="4274"/>
                  </a:lnTo>
                  <a:lnTo>
                    <a:pt x="34223" y="4274"/>
                  </a:lnTo>
                  <a:lnTo>
                    <a:pt x="34223" y="2417"/>
                  </a:lnTo>
                  <a:cubicBezTo>
                    <a:pt x="34223" y="1993"/>
                    <a:pt x="34141" y="1671"/>
                    <a:pt x="33976" y="1452"/>
                  </a:cubicBezTo>
                  <a:cubicBezTo>
                    <a:pt x="33812" y="1233"/>
                    <a:pt x="33570" y="1124"/>
                    <a:pt x="33249" y="1124"/>
                  </a:cubicBezTo>
                  <a:cubicBezTo>
                    <a:pt x="33055" y="1124"/>
                    <a:pt x="32884" y="1169"/>
                    <a:pt x="32735" y="1261"/>
                  </a:cubicBezTo>
                  <a:cubicBezTo>
                    <a:pt x="32587" y="1353"/>
                    <a:pt x="32458" y="1491"/>
                    <a:pt x="32348" y="1676"/>
                  </a:cubicBezTo>
                  <a:lnTo>
                    <a:pt x="32348" y="0"/>
                  </a:lnTo>
                  <a:close/>
                  <a:moveTo>
                    <a:pt x="35129" y="324"/>
                  </a:moveTo>
                  <a:lnTo>
                    <a:pt x="35129" y="1198"/>
                  </a:lnTo>
                  <a:lnTo>
                    <a:pt x="34793" y="1198"/>
                  </a:lnTo>
                  <a:lnTo>
                    <a:pt x="34793" y="1591"/>
                  </a:lnTo>
                  <a:lnTo>
                    <a:pt x="35129" y="1591"/>
                  </a:lnTo>
                  <a:lnTo>
                    <a:pt x="35129" y="3261"/>
                  </a:lnTo>
                  <a:cubicBezTo>
                    <a:pt x="35129" y="3645"/>
                    <a:pt x="35197" y="3910"/>
                    <a:pt x="35331" y="4056"/>
                  </a:cubicBezTo>
                  <a:cubicBezTo>
                    <a:pt x="35466" y="4201"/>
                    <a:pt x="35710" y="4274"/>
                    <a:pt x="36063" y="4274"/>
                  </a:cubicBezTo>
                  <a:lnTo>
                    <a:pt x="36534" y="4274"/>
                  </a:lnTo>
                  <a:lnTo>
                    <a:pt x="36534" y="3851"/>
                  </a:lnTo>
                  <a:lnTo>
                    <a:pt x="36063" y="3851"/>
                  </a:lnTo>
                  <a:cubicBezTo>
                    <a:pt x="35872" y="3851"/>
                    <a:pt x="35746" y="3815"/>
                    <a:pt x="35683" y="3744"/>
                  </a:cubicBezTo>
                  <a:cubicBezTo>
                    <a:pt x="35621" y="3673"/>
                    <a:pt x="35590" y="3511"/>
                    <a:pt x="35590" y="3261"/>
                  </a:cubicBezTo>
                  <a:lnTo>
                    <a:pt x="35590" y="1591"/>
                  </a:lnTo>
                  <a:lnTo>
                    <a:pt x="36534" y="1591"/>
                  </a:lnTo>
                  <a:lnTo>
                    <a:pt x="36534" y="1198"/>
                  </a:lnTo>
                  <a:lnTo>
                    <a:pt x="35590" y="1198"/>
                  </a:lnTo>
                  <a:lnTo>
                    <a:pt x="35590" y="324"/>
                  </a:lnTo>
                  <a:close/>
                  <a:moveTo>
                    <a:pt x="38476" y="1124"/>
                  </a:moveTo>
                  <a:cubicBezTo>
                    <a:pt x="38276" y="1124"/>
                    <a:pt x="38102" y="1169"/>
                    <a:pt x="37956" y="1258"/>
                  </a:cubicBezTo>
                  <a:cubicBezTo>
                    <a:pt x="37810" y="1348"/>
                    <a:pt x="37685" y="1487"/>
                    <a:pt x="37580" y="1676"/>
                  </a:cubicBezTo>
                  <a:lnTo>
                    <a:pt x="37580" y="1198"/>
                  </a:lnTo>
                  <a:lnTo>
                    <a:pt x="37120" y="1198"/>
                  </a:lnTo>
                  <a:lnTo>
                    <a:pt x="37120" y="4274"/>
                  </a:lnTo>
                  <a:lnTo>
                    <a:pt x="37580" y="4274"/>
                  </a:lnTo>
                  <a:lnTo>
                    <a:pt x="37580" y="2535"/>
                  </a:lnTo>
                  <a:cubicBezTo>
                    <a:pt x="37580" y="2237"/>
                    <a:pt x="37649" y="2000"/>
                    <a:pt x="37787" y="1825"/>
                  </a:cubicBezTo>
                  <a:cubicBezTo>
                    <a:pt x="37925" y="1651"/>
                    <a:pt x="38110" y="1563"/>
                    <a:pt x="38345" y="1563"/>
                  </a:cubicBezTo>
                  <a:cubicBezTo>
                    <a:pt x="38542" y="1563"/>
                    <a:pt x="38688" y="1634"/>
                    <a:pt x="38783" y="1776"/>
                  </a:cubicBezTo>
                  <a:cubicBezTo>
                    <a:pt x="38877" y="1918"/>
                    <a:pt x="38925" y="2137"/>
                    <a:pt x="38925" y="2434"/>
                  </a:cubicBezTo>
                  <a:lnTo>
                    <a:pt x="38925" y="4274"/>
                  </a:lnTo>
                  <a:lnTo>
                    <a:pt x="39385" y="4274"/>
                  </a:lnTo>
                  <a:lnTo>
                    <a:pt x="39385" y="2535"/>
                  </a:lnTo>
                  <a:cubicBezTo>
                    <a:pt x="39385" y="2235"/>
                    <a:pt x="39454" y="1998"/>
                    <a:pt x="39592" y="1824"/>
                  </a:cubicBezTo>
                  <a:cubicBezTo>
                    <a:pt x="39730" y="1650"/>
                    <a:pt x="39917" y="1563"/>
                    <a:pt x="40155" y="1563"/>
                  </a:cubicBezTo>
                  <a:cubicBezTo>
                    <a:pt x="40349" y="1563"/>
                    <a:pt x="40493" y="1635"/>
                    <a:pt x="40588" y="1777"/>
                  </a:cubicBezTo>
                  <a:cubicBezTo>
                    <a:pt x="40682" y="1920"/>
                    <a:pt x="40730" y="2139"/>
                    <a:pt x="40730" y="2434"/>
                  </a:cubicBezTo>
                  <a:lnTo>
                    <a:pt x="40730" y="4274"/>
                  </a:lnTo>
                  <a:lnTo>
                    <a:pt x="41190" y="4274"/>
                  </a:lnTo>
                  <a:lnTo>
                    <a:pt x="41190" y="2417"/>
                  </a:lnTo>
                  <a:cubicBezTo>
                    <a:pt x="41190" y="2003"/>
                    <a:pt x="41112" y="1684"/>
                    <a:pt x="40954" y="1460"/>
                  </a:cubicBezTo>
                  <a:cubicBezTo>
                    <a:pt x="40796" y="1236"/>
                    <a:pt x="40572" y="1124"/>
                    <a:pt x="40282" y="1124"/>
                  </a:cubicBezTo>
                  <a:cubicBezTo>
                    <a:pt x="40066" y="1124"/>
                    <a:pt x="39878" y="1178"/>
                    <a:pt x="39719" y="1286"/>
                  </a:cubicBezTo>
                  <a:cubicBezTo>
                    <a:pt x="39560" y="1394"/>
                    <a:pt x="39423" y="1561"/>
                    <a:pt x="39308" y="1788"/>
                  </a:cubicBezTo>
                  <a:cubicBezTo>
                    <a:pt x="39240" y="1572"/>
                    <a:pt x="39135" y="1407"/>
                    <a:pt x="38993" y="1294"/>
                  </a:cubicBezTo>
                  <a:cubicBezTo>
                    <a:pt x="38851" y="1180"/>
                    <a:pt x="38679" y="1124"/>
                    <a:pt x="38476" y="1124"/>
                  </a:cubicBezTo>
                  <a:close/>
                  <a:moveTo>
                    <a:pt x="42104" y="0"/>
                  </a:moveTo>
                  <a:lnTo>
                    <a:pt x="42104" y="4274"/>
                  </a:lnTo>
                  <a:lnTo>
                    <a:pt x="42562" y="4274"/>
                  </a:lnTo>
                  <a:lnTo>
                    <a:pt x="42562" y="0"/>
                  </a:lnTo>
                  <a:close/>
                  <a:moveTo>
                    <a:pt x="11712" y="99"/>
                  </a:moveTo>
                  <a:cubicBezTo>
                    <a:pt x="11189" y="99"/>
                    <a:pt x="10771" y="292"/>
                    <a:pt x="10458" y="677"/>
                  </a:cubicBezTo>
                  <a:cubicBezTo>
                    <a:pt x="10145" y="1063"/>
                    <a:pt x="9989" y="1580"/>
                    <a:pt x="9989" y="2228"/>
                  </a:cubicBezTo>
                  <a:cubicBezTo>
                    <a:pt x="9989" y="2876"/>
                    <a:pt x="10145" y="3392"/>
                    <a:pt x="10458" y="3777"/>
                  </a:cubicBezTo>
                  <a:cubicBezTo>
                    <a:pt x="10771" y="4161"/>
                    <a:pt x="11189" y="4354"/>
                    <a:pt x="11712" y="4354"/>
                  </a:cubicBezTo>
                  <a:cubicBezTo>
                    <a:pt x="12233" y="4354"/>
                    <a:pt x="12650" y="4161"/>
                    <a:pt x="12962" y="3775"/>
                  </a:cubicBezTo>
                  <a:cubicBezTo>
                    <a:pt x="13274" y="3390"/>
                    <a:pt x="13430" y="2874"/>
                    <a:pt x="13430" y="2228"/>
                  </a:cubicBezTo>
                  <a:cubicBezTo>
                    <a:pt x="13430" y="1580"/>
                    <a:pt x="13274" y="1063"/>
                    <a:pt x="12962" y="677"/>
                  </a:cubicBezTo>
                  <a:cubicBezTo>
                    <a:pt x="12650" y="292"/>
                    <a:pt x="12233" y="99"/>
                    <a:pt x="11712" y="99"/>
                  </a:cubicBezTo>
                  <a:close/>
                  <a:moveTo>
                    <a:pt x="15817" y="99"/>
                  </a:moveTo>
                  <a:cubicBezTo>
                    <a:pt x="15254" y="99"/>
                    <a:pt x="14811" y="289"/>
                    <a:pt x="14487" y="669"/>
                  </a:cubicBezTo>
                  <a:cubicBezTo>
                    <a:pt x="14164" y="1049"/>
                    <a:pt x="14002" y="1569"/>
                    <a:pt x="14002" y="2228"/>
                  </a:cubicBezTo>
                  <a:cubicBezTo>
                    <a:pt x="14002" y="2885"/>
                    <a:pt x="14164" y="3404"/>
                    <a:pt x="14487" y="3784"/>
                  </a:cubicBezTo>
                  <a:cubicBezTo>
                    <a:pt x="14811" y="4164"/>
                    <a:pt x="15254" y="4354"/>
                    <a:pt x="15817" y="4354"/>
                  </a:cubicBezTo>
                  <a:cubicBezTo>
                    <a:pt x="16036" y="4354"/>
                    <a:pt x="16244" y="4321"/>
                    <a:pt x="16441" y="4255"/>
                  </a:cubicBezTo>
                  <a:cubicBezTo>
                    <a:pt x="16637" y="4189"/>
                    <a:pt x="16824" y="4090"/>
                    <a:pt x="16999" y="3958"/>
                  </a:cubicBezTo>
                  <a:lnTo>
                    <a:pt x="16999" y="3379"/>
                  </a:lnTo>
                  <a:cubicBezTo>
                    <a:pt x="16830" y="3553"/>
                    <a:pt x="16650" y="3683"/>
                    <a:pt x="16458" y="3769"/>
                  </a:cubicBezTo>
                  <a:cubicBezTo>
                    <a:pt x="16266" y="3855"/>
                    <a:pt x="16062" y="3898"/>
                    <a:pt x="15847" y="3898"/>
                  </a:cubicBezTo>
                  <a:cubicBezTo>
                    <a:pt x="15422" y="3898"/>
                    <a:pt x="15096" y="3754"/>
                    <a:pt x="14871" y="3468"/>
                  </a:cubicBezTo>
                  <a:cubicBezTo>
                    <a:pt x="14645" y="3181"/>
                    <a:pt x="14532" y="2768"/>
                    <a:pt x="14532" y="2228"/>
                  </a:cubicBezTo>
                  <a:cubicBezTo>
                    <a:pt x="14532" y="1686"/>
                    <a:pt x="14645" y="1272"/>
                    <a:pt x="14871" y="985"/>
                  </a:cubicBezTo>
                  <a:cubicBezTo>
                    <a:pt x="15096" y="698"/>
                    <a:pt x="15422" y="555"/>
                    <a:pt x="15847" y="555"/>
                  </a:cubicBezTo>
                  <a:cubicBezTo>
                    <a:pt x="16062" y="555"/>
                    <a:pt x="16266" y="598"/>
                    <a:pt x="16458" y="684"/>
                  </a:cubicBezTo>
                  <a:cubicBezTo>
                    <a:pt x="16650" y="770"/>
                    <a:pt x="16830" y="900"/>
                    <a:pt x="16999" y="1074"/>
                  </a:cubicBezTo>
                  <a:lnTo>
                    <a:pt x="16999" y="489"/>
                  </a:lnTo>
                  <a:cubicBezTo>
                    <a:pt x="16827" y="359"/>
                    <a:pt x="16642" y="262"/>
                    <a:pt x="16445" y="197"/>
                  </a:cubicBezTo>
                  <a:cubicBezTo>
                    <a:pt x="16249" y="132"/>
                    <a:pt x="16039" y="99"/>
                    <a:pt x="15817" y="99"/>
                  </a:cubicBezTo>
                  <a:close/>
                </a:path>
              </a:pathLst>
            </a:custGeom>
            <a:solidFill>
              <a:srgbClr val="000000"/>
            </a:solidFill>
            <a:ln>
              <a:noFill/>
            </a:ln>
          </p:spPr>
          <p:txBody>
            <a:bodyPr lIns="91425" tIns="91425" rIns="91425" bIns="91425" anchor="ctr" anchorCtr="0">
              <a:noAutofit/>
            </a:bodyPr>
            <a:lstStyle/>
            <a:p>
              <a:endParaRPr/>
            </a:p>
          </p:txBody>
        </p:sp>
        <p:sp>
          <p:nvSpPr>
            <p:cNvPr id="184" name="Shape 184"/>
            <p:cNvSpPr/>
            <p:nvPr/>
          </p:nvSpPr>
          <p:spPr>
            <a:xfrm>
              <a:off x="98475" y="287875"/>
              <a:ext cx="371775" cy="106850"/>
            </a:xfrm>
            <a:custGeom>
              <a:avLst/>
              <a:gdLst/>
              <a:ahLst/>
              <a:cxnLst/>
              <a:rect l="0" t="0" r="0" b="0"/>
              <a:pathLst>
                <a:path w="14871" h="4274" extrusionOk="0">
                  <a:moveTo>
                    <a:pt x="3193" y="1005"/>
                  </a:moveTo>
                  <a:lnTo>
                    <a:pt x="1" y="2283"/>
                  </a:lnTo>
                  <a:lnTo>
                    <a:pt x="1" y="2739"/>
                  </a:lnTo>
                  <a:lnTo>
                    <a:pt x="3193" y="4016"/>
                  </a:lnTo>
                  <a:lnTo>
                    <a:pt x="3193" y="3516"/>
                  </a:lnTo>
                  <a:lnTo>
                    <a:pt x="623" y="2513"/>
                  </a:lnTo>
                  <a:lnTo>
                    <a:pt x="3193" y="1505"/>
                  </a:lnTo>
                  <a:lnTo>
                    <a:pt x="3193" y="1005"/>
                  </a:lnTo>
                  <a:close/>
                  <a:moveTo>
                    <a:pt x="4196" y="0"/>
                  </a:moveTo>
                  <a:lnTo>
                    <a:pt x="4196" y="4274"/>
                  </a:lnTo>
                  <a:lnTo>
                    <a:pt x="4656" y="4274"/>
                  </a:lnTo>
                  <a:lnTo>
                    <a:pt x="4656" y="2535"/>
                  </a:lnTo>
                  <a:cubicBezTo>
                    <a:pt x="4656" y="2235"/>
                    <a:pt x="4728" y="1998"/>
                    <a:pt x="4870" y="1824"/>
                  </a:cubicBezTo>
                  <a:cubicBezTo>
                    <a:pt x="5013" y="1650"/>
                    <a:pt x="5208" y="1563"/>
                    <a:pt x="5455" y="1563"/>
                  </a:cubicBezTo>
                  <a:cubicBezTo>
                    <a:pt x="5661" y="1563"/>
                    <a:pt x="5816" y="1635"/>
                    <a:pt x="5918" y="1780"/>
                  </a:cubicBezTo>
                  <a:cubicBezTo>
                    <a:pt x="6021" y="1925"/>
                    <a:pt x="6073" y="2143"/>
                    <a:pt x="6073" y="2434"/>
                  </a:cubicBezTo>
                  <a:lnTo>
                    <a:pt x="6073" y="4274"/>
                  </a:lnTo>
                  <a:lnTo>
                    <a:pt x="6531" y="4274"/>
                  </a:lnTo>
                  <a:lnTo>
                    <a:pt x="6531" y="2417"/>
                  </a:lnTo>
                  <a:cubicBezTo>
                    <a:pt x="6531" y="1992"/>
                    <a:pt x="6449" y="1671"/>
                    <a:pt x="6284" y="1452"/>
                  </a:cubicBezTo>
                  <a:cubicBezTo>
                    <a:pt x="6120" y="1233"/>
                    <a:pt x="5878" y="1124"/>
                    <a:pt x="5557" y="1124"/>
                  </a:cubicBezTo>
                  <a:cubicBezTo>
                    <a:pt x="5363" y="1124"/>
                    <a:pt x="5192" y="1169"/>
                    <a:pt x="5043" y="1261"/>
                  </a:cubicBezTo>
                  <a:cubicBezTo>
                    <a:pt x="4895" y="1352"/>
                    <a:pt x="4766" y="1491"/>
                    <a:pt x="4656" y="1676"/>
                  </a:cubicBezTo>
                  <a:lnTo>
                    <a:pt x="4656" y="0"/>
                  </a:lnTo>
                  <a:close/>
                  <a:moveTo>
                    <a:pt x="7437" y="324"/>
                  </a:moveTo>
                  <a:lnTo>
                    <a:pt x="7437" y="1198"/>
                  </a:lnTo>
                  <a:lnTo>
                    <a:pt x="7101" y="1198"/>
                  </a:lnTo>
                  <a:lnTo>
                    <a:pt x="7101" y="1590"/>
                  </a:lnTo>
                  <a:lnTo>
                    <a:pt x="7437" y="1590"/>
                  </a:lnTo>
                  <a:lnTo>
                    <a:pt x="7437" y="3260"/>
                  </a:lnTo>
                  <a:cubicBezTo>
                    <a:pt x="7437" y="3645"/>
                    <a:pt x="7505" y="3910"/>
                    <a:pt x="7639" y="4056"/>
                  </a:cubicBezTo>
                  <a:cubicBezTo>
                    <a:pt x="7774" y="4201"/>
                    <a:pt x="8018" y="4274"/>
                    <a:pt x="8371" y="4274"/>
                  </a:cubicBezTo>
                  <a:lnTo>
                    <a:pt x="8842" y="4274"/>
                  </a:lnTo>
                  <a:lnTo>
                    <a:pt x="8842" y="3851"/>
                  </a:lnTo>
                  <a:lnTo>
                    <a:pt x="8371" y="3851"/>
                  </a:lnTo>
                  <a:cubicBezTo>
                    <a:pt x="8180" y="3851"/>
                    <a:pt x="8054" y="3815"/>
                    <a:pt x="7991" y="3744"/>
                  </a:cubicBezTo>
                  <a:cubicBezTo>
                    <a:pt x="7929" y="3672"/>
                    <a:pt x="7898" y="3511"/>
                    <a:pt x="7898" y="3260"/>
                  </a:cubicBezTo>
                  <a:lnTo>
                    <a:pt x="7898" y="1590"/>
                  </a:lnTo>
                  <a:lnTo>
                    <a:pt x="8842" y="1590"/>
                  </a:lnTo>
                  <a:lnTo>
                    <a:pt x="8842" y="1198"/>
                  </a:lnTo>
                  <a:lnTo>
                    <a:pt x="7898" y="1198"/>
                  </a:lnTo>
                  <a:lnTo>
                    <a:pt x="7898" y="324"/>
                  </a:lnTo>
                  <a:close/>
                  <a:moveTo>
                    <a:pt x="10784" y="1124"/>
                  </a:moveTo>
                  <a:cubicBezTo>
                    <a:pt x="10584" y="1124"/>
                    <a:pt x="10410" y="1168"/>
                    <a:pt x="10264" y="1258"/>
                  </a:cubicBezTo>
                  <a:cubicBezTo>
                    <a:pt x="10118" y="1348"/>
                    <a:pt x="9993" y="1487"/>
                    <a:pt x="9888" y="1676"/>
                  </a:cubicBezTo>
                  <a:lnTo>
                    <a:pt x="9888" y="1198"/>
                  </a:lnTo>
                  <a:lnTo>
                    <a:pt x="9428" y="1198"/>
                  </a:lnTo>
                  <a:lnTo>
                    <a:pt x="9428" y="4274"/>
                  </a:lnTo>
                  <a:lnTo>
                    <a:pt x="9888" y="4274"/>
                  </a:lnTo>
                  <a:lnTo>
                    <a:pt x="9888" y="2535"/>
                  </a:lnTo>
                  <a:cubicBezTo>
                    <a:pt x="9888" y="2237"/>
                    <a:pt x="9957" y="2000"/>
                    <a:pt x="10095" y="1825"/>
                  </a:cubicBezTo>
                  <a:cubicBezTo>
                    <a:pt x="10233" y="1650"/>
                    <a:pt x="10418" y="1563"/>
                    <a:pt x="10653" y="1563"/>
                  </a:cubicBezTo>
                  <a:cubicBezTo>
                    <a:pt x="10850" y="1563"/>
                    <a:pt x="10996" y="1634"/>
                    <a:pt x="11091" y="1776"/>
                  </a:cubicBezTo>
                  <a:cubicBezTo>
                    <a:pt x="11185" y="1918"/>
                    <a:pt x="11233" y="2137"/>
                    <a:pt x="11233" y="2434"/>
                  </a:cubicBezTo>
                  <a:lnTo>
                    <a:pt x="11233" y="4274"/>
                  </a:lnTo>
                  <a:lnTo>
                    <a:pt x="11693" y="4274"/>
                  </a:lnTo>
                  <a:lnTo>
                    <a:pt x="11693" y="2535"/>
                  </a:lnTo>
                  <a:cubicBezTo>
                    <a:pt x="11693" y="2235"/>
                    <a:pt x="11762" y="1998"/>
                    <a:pt x="11900" y="1824"/>
                  </a:cubicBezTo>
                  <a:cubicBezTo>
                    <a:pt x="12038" y="1650"/>
                    <a:pt x="12225" y="1563"/>
                    <a:pt x="12463" y="1563"/>
                  </a:cubicBezTo>
                  <a:cubicBezTo>
                    <a:pt x="12657" y="1563"/>
                    <a:pt x="12801" y="1634"/>
                    <a:pt x="12896" y="1777"/>
                  </a:cubicBezTo>
                  <a:cubicBezTo>
                    <a:pt x="12990" y="1920"/>
                    <a:pt x="13038" y="2139"/>
                    <a:pt x="13038" y="2434"/>
                  </a:cubicBezTo>
                  <a:lnTo>
                    <a:pt x="13038" y="4274"/>
                  </a:lnTo>
                  <a:lnTo>
                    <a:pt x="13498" y="4274"/>
                  </a:lnTo>
                  <a:lnTo>
                    <a:pt x="13498" y="2417"/>
                  </a:lnTo>
                  <a:cubicBezTo>
                    <a:pt x="13498" y="2003"/>
                    <a:pt x="13420" y="1684"/>
                    <a:pt x="13262" y="1460"/>
                  </a:cubicBezTo>
                  <a:cubicBezTo>
                    <a:pt x="13104" y="1236"/>
                    <a:pt x="12880" y="1124"/>
                    <a:pt x="12590" y="1124"/>
                  </a:cubicBezTo>
                  <a:cubicBezTo>
                    <a:pt x="12374" y="1124"/>
                    <a:pt x="12186" y="1178"/>
                    <a:pt x="12027" y="1286"/>
                  </a:cubicBezTo>
                  <a:cubicBezTo>
                    <a:pt x="11868" y="1394"/>
                    <a:pt x="11731" y="1561"/>
                    <a:pt x="11616" y="1788"/>
                  </a:cubicBezTo>
                  <a:cubicBezTo>
                    <a:pt x="11548" y="1572"/>
                    <a:pt x="11443" y="1407"/>
                    <a:pt x="11301" y="1294"/>
                  </a:cubicBezTo>
                  <a:cubicBezTo>
                    <a:pt x="11159" y="1180"/>
                    <a:pt x="10987" y="1124"/>
                    <a:pt x="10784" y="1124"/>
                  </a:cubicBezTo>
                  <a:close/>
                  <a:moveTo>
                    <a:pt x="14412" y="0"/>
                  </a:moveTo>
                  <a:lnTo>
                    <a:pt x="14412" y="4274"/>
                  </a:lnTo>
                  <a:lnTo>
                    <a:pt x="14870" y="4274"/>
                  </a:lnTo>
                  <a:lnTo>
                    <a:pt x="14870" y="0"/>
                  </a:lnTo>
                  <a:close/>
                </a:path>
              </a:pathLst>
            </a:custGeom>
            <a:solidFill>
              <a:srgbClr val="000000"/>
            </a:solidFill>
            <a:ln>
              <a:noFill/>
            </a:ln>
          </p:spPr>
          <p:txBody>
            <a:bodyPr lIns="91425" tIns="91425" rIns="91425" bIns="91425" anchor="ctr" anchorCtr="0">
              <a:noAutofit/>
            </a:bodyPr>
            <a:lstStyle/>
            <a:p>
              <a:endParaRPr/>
            </a:p>
          </p:txBody>
        </p:sp>
        <p:sp>
          <p:nvSpPr>
            <p:cNvPr id="185" name="Shape 185"/>
            <p:cNvSpPr/>
            <p:nvPr/>
          </p:nvSpPr>
          <p:spPr>
            <a:xfrm>
              <a:off x="407925" y="254075"/>
              <a:ext cx="2124675" cy="168775"/>
            </a:xfrm>
            <a:custGeom>
              <a:avLst/>
              <a:gdLst/>
              <a:ahLst/>
              <a:cxnLst/>
              <a:rect l="0" t="0" r="0" b="0"/>
              <a:pathLst>
                <a:path w="84987" h="6751" extrusionOk="0">
                  <a:moveTo>
                    <a:pt x="0" y="1"/>
                  </a:moveTo>
                  <a:lnTo>
                    <a:pt x="0" y="6751"/>
                  </a:lnTo>
                  <a:lnTo>
                    <a:pt x="84986" y="6751"/>
                  </a:lnTo>
                  <a:lnTo>
                    <a:pt x="84986" y="1"/>
                  </a:lnTo>
                  <a:close/>
                </a:path>
              </a:pathLst>
            </a:custGeom>
            <a:solidFill>
              <a:srgbClr val="00FF00"/>
            </a:solidFill>
            <a:ln>
              <a:noFill/>
            </a:ln>
          </p:spPr>
          <p:txBody>
            <a:bodyPr lIns="91425" tIns="91425" rIns="91425" bIns="91425" anchor="ctr" anchorCtr="0">
              <a:noAutofit/>
            </a:bodyPr>
            <a:lstStyle/>
            <a:p>
              <a:endParaRPr/>
            </a:p>
          </p:txBody>
        </p:sp>
        <p:sp>
          <p:nvSpPr>
            <p:cNvPr id="186" name="Shape 186"/>
            <p:cNvSpPr/>
            <p:nvPr/>
          </p:nvSpPr>
          <p:spPr>
            <a:xfrm>
              <a:off x="411600" y="287875"/>
              <a:ext cx="2547725" cy="136100"/>
            </a:xfrm>
            <a:custGeom>
              <a:avLst/>
              <a:gdLst/>
              <a:ahLst/>
              <a:cxnLst/>
              <a:rect l="0" t="0" r="0" b="0"/>
              <a:pathLst>
                <a:path w="101909" h="5444" extrusionOk="0">
                  <a:moveTo>
                    <a:pt x="19907" y="173"/>
                  </a:moveTo>
                  <a:lnTo>
                    <a:pt x="19907" y="1698"/>
                  </a:lnTo>
                  <a:lnTo>
                    <a:pt x="20330" y="1698"/>
                  </a:lnTo>
                  <a:lnTo>
                    <a:pt x="20330" y="173"/>
                  </a:lnTo>
                  <a:close/>
                  <a:moveTo>
                    <a:pt x="20848" y="173"/>
                  </a:moveTo>
                  <a:lnTo>
                    <a:pt x="20848" y="1698"/>
                  </a:lnTo>
                  <a:lnTo>
                    <a:pt x="21271" y="1698"/>
                  </a:lnTo>
                  <a:lnTo>
                    <a:pt x="21271" y="173"/>
                  </a:lnTo>
                  <a:close/>
                  <a:moveTo>
                    <a:pt x="100544" y="173"/>
                  </a:moveTo>
                  <a:lnTo>
                    <a:pt x="100544" y="1698"/>
                  </a:lnTo>
                  <a:lnTo>
                    <a:pt x="100967" y="1698"/>
                  </a:lnTo>
                  <a:lnTo>
                    <a:pt x="100967" y="173"/>
                  </a:lnTo>
                  <a:close/>
                  <a:moveTo>
                    <a:pt x="101485" y="173"/>
                  </a:moveTo>
                  <a:lnTo>
                    <a:pt x="101485" y="1698"/>
                  </a:lnTo>
                  <a:lnTo>
                    <a:pt x="101908" y="1698"/>
                  </a:lnTo>
                  <a:lnTo>
                    <a:pt x="101908" y="173"/>
                  </a:lnTo>
                  <a:close/>
                  <a:moveTo>
                    <a:pt x="32828" y="1365"/>
                  </a:moveTo>
                  <a:lnTo>
                    <a:pt x="32828" y="2063"/>
                  </a:lnTo>
                  <a:lnTo>
                    <a:pt x="33353" y="2063"/>
                  </a:lnTo>
                  <a:lnTo>
                    <a:pt x="33353" y="1365"/>
                  </a:lnTo>
                  <a:close/>
                  <a:moveTo>
                    <a:pt x="15685" y="1720"/>
                  </a:moveTo>
                  <a:lnTo>
                    <a:pt x="15685" y="2181"/>
                  </a:lnTo>
                  <a:lnTo>
                    <a:pt x="18876" y="2181"/>
                  </a:lnTo>
                  <a:lnTo>
                    <a:pt x="18876" y="1720"/>
                  </a:lnTo>
                  <a:close/>
                  <a:moveTo>
                    <a:pt x="75530" y="538"/>
                  </a:moveTo>
                  <a:cubicBezTo>
                    <a:pt x="75756" y="538"/>
                    <a:pt x="75935" y="624"/>
                    <a:pt x="76067" y="795"/>
                  </a:cubicBezTo>
                  <a:cubicBezTo>
                    <a:pt x="76199" y="967"/>
                    <a:pt x="76265" y="1200"/>
                    <a:pt x="76265" y="1494"/>
                  </a:cubicBezTo>
                  <a:cubicBezTo>
                    <a:pt x="76265" y="1791"/>
                    <a:pt x="76199" y="2024"/>
                    <a:pt x="76067" y="2195"/>
                  </a:cubicBezTo>
                  <a:cubicBezTo>
                    <a:pt x="75935" y="2365"/>
                    <a:pt x="75756" y="2450"/>
                    <a:pt x="75530" y="2450"/>
                  </a:cubicBezTo>
                  <a:cubicBezTo>
                    <a:pt x="75305" y="2450"/>
                    <a:pt x="75126" y="2365"/>
                    <a:pt x="74994" y="2195"/>
                  </a:cubicBezTo>
                  <a:cubicBezTo>
                    <a:pt x="74862" y="2024"/>
                    <a:pt x="74796" y="1791"/>
                    <a:pt x="74796" y="1494"/>
                  </a:cubicBezTo>
                  <a:cubicBezTo>
                    <a:pt x="74796" y="1200"/>
                    <a:pt x="74862" y="967"/>
                    <a:pt x="74994" y="795"/>
                  </a:cubicBezTo>
                  <a:cubicBezTo>
                    <a:pt x="75126" y="624"/>
                    <a:pt x="75305" y="538"/>
                    <a:pt x="75530" y="538"/>
                  </a:cubicBezTo>
                  <a:close/>
                  <a:moveTo>
                    <a:pt x="78774" y="538"/>
                  </a:moveTo>
                  <a:cubicBezTo>
                    <a:pt x="79000" y="538"/>
                    <a:pt x="79179" y="624"/>
                    <a:pt x="79311" y="795"/>
                  </a:cubicBezTo>
                  <a:cubicBezTo>
                    <a:pt x="79443" y="967"/>
                    <a:pt x="79509" y="1200"/>
                    <a:pt x="79509" y="1494"/>
                  </a:cubicBezTo>
                  <a:cubicBezTo>
                    <a:pt x="79509" y="1791"/>
                    <a:pt x="79443" y="2024"/>
                    <a:pt x="79311" y="2195"/>
                  </a:cubicBezTo>
                  <a:cubicBezTo>
                    <a:pt x="79179" y="2365"/>
                    <a:pt x="79000" y="2450"/>
                    <a:pt x="78774" y="2450"/>
                  </a:cubicBezTo>
                  <a:cubicBezTo>
                    <a:pt x="78549" y="2450"/>
                    <a:pt x="78370" y="2365"/>
                    <a:pt x="78238" y="2195"/>
                  </a:cubicBezTo>
                  <a:cubicBezTo>
                    <a:pt x="78106" y="2024"/>
                    <a:pt x="78040" y="1791"/>
                    <a:pt x="78040" y="1494"/>
                  </a:cubicBezTo>
                  <a:cubicBezTo>
                    <a:pt x="78040" y="1200"/>
                    <a:pt x="78106" y="967"/>
                    <a:pt x="78238" y="795"/>
                  </a:cubicBezTo>
                  <a:cubicBezTo>
                    <a:pt x="78370" y="624"/>
                    <a:pt x="78549" y="538"/>
                    <a:pt x="78774" y="538"/>
                  </a:cubicBezTo>
                  <a:close/>
                  <a:moveTo>
                    <a:pt x="82018" y="538"/>
                  </a:moveTo>
                  <a:cubicBezTo>
                    <a:pt x="82244" y="538"/>
                    <a:pt x="82423" y="624"/>
                    <a:pt x="82555" y="795"/>
                  </a:cubicBezTo>
                  <a:cubicBezTo>
                    <a:pt x="82687" y="967"/>
                    <a:pt x="82753" y="1200"/>
                    <a:pt x="82753" y="1494"/>
                  </a:cubicBezTo>
                  <a:cubicBezTo>
                    <a:pt x="82753" y="1791"/>
                    <a:pt x="82687" y="2024"/>
                    <a:pt x="82555" y="2195"/>
                  </a:cubicBezTo>
                  <a:cubicBezTo>
                    <a:pt x="82423" y="2365"/>
                    <a:pt x="82244" y="2450"/>
                    <a:pt x="82018" y="2450"/>
                  </a:cubicBezTo>
                  <a:cubicBezTo>
                    <a:pt x="81793" y="2450"/>
                    <a:pt x="81614" y="2365"/>
                    <a:pt x="81482" y="2195"/>
                  </a:cubicBezTo>
                  <a:cubicBezTo>
                    <a:pt x="81350" y="2024"/>
                    <a:pt x="81284" y="1791"/>
                    <a:pt x="81284" y="1494"/>
                  </a:cubicBezTo>
                  <a:cubicBezTo>
                    <a:pt x="81284" y="1200"/>
                    <a:pt x="81350" y="967"/>
                    <a:pt x="81482" y="795"/>
                  </a:cubicBezTo>
                  <a:cubicBezTo>
                    <a:pt x="81614" y="624"/>
                    <a:pt x="81793" y="538"/>
                    <a:pt x="82018" y="538"/>
                  </a:cubicBezTo>
                  <a:close/>
                  <a:moveTo>
                    <a:pt x="15685" y="2840"/>
                  </a:moveTo>
                  <a:lnTo>
                    <a:pt x="15685" y="3307"/>
                  </a:lnTo>
                  <a:lnTo>
                    <a:pt x="18876" y="3307"/>
                  </a:lnTo>
                  <a:lnTo>
                    <a:pt x="18876" y="2840"/>
                  </a:lnTo>
                  <a:close/>
                  <a:moveTo>
                    <a:pt x="67304" y="1546"/>
                  </a:moveTo>
                  <a:cubicBezTo>
                    <a:pt x="67551" y="1546"/>
                    <a:pt x="67743" y="1647"/>
                    <a:pt x="67880" y="1849"/>
                  </a:cubicBezTo>
                  <a:cubicBezTo>
                    <a:pt x="68017" y="2050"/>
                    <a:pt x="68086" y="2334"/>
                    <a:pt x="68086" y="2700"/>
                  </a:cubicBezTo>
                  <a:cubicBezTo>
                    <a:pt x="68086" y="3064"/>
                    <a:pt x="68017" y="3347"/>
                    <a:pt x="67880" y="3549"/>
                  </a:cubicBezTo>
                  <a:cubicBezTo>
                    <a:pt x="67743" y="3750"/>
                    <a:pt x="67551" y="3851"/>
                    <a:pt x="67304" y="3851"/>
                  </a:cubicBezTo>
                  <a:cubicBezTo>
                    <a:pt x="67058" y="3851"/>
                    <a:pt x="66867" y="3750"/>
                    <a:pt x="66730" y="3549"/>
                  </a:cubicBezTo>
                  <a:cubicBezTo>
                    <a:pt x="66593" y="3347"/>
                    <a:pt x="66525" y="3064"/>
                    <a:pt x="66525" y="2700"/>
                  </a:cubicBezTo>
                  <a:cubicBezTo>
                    <a:pt x="66525" y="2334"/>
                    <a:pt x="66593" y="2050"/>
                    <a:pt x="66730" y="1849"/>
                  </a:cubicBezTo>
                  <a:cubicBezTo>
                    <a:pt x="66867" y="1647"/>
                    <a:pt x="67058" y="1546"/>
                    <a:pt x="67304" y="1546"/>
                  </a:cubicBezTo>
                  <a:close/>
                  <a:moveTo>
                    <a:pt x="62115" y="1552"/>
                  </a:moveTo>
                  <a:cubicBezTo>
                    <a:pt x="62359" y="1552"/>
                    <a:pt x="62553" y="1659"/>
                    <a:pt x="62696" y="1872"/>
                  </a:cubicBezTo>
                  <a:cubicBezTo>
                    <a:pt x="62838" y="2085"/>
                    <a:pt x="62910" y="2374"/>
                    <a:pt x="62910" y="2739"/>
                  </a:cubicBezTo>
                  <a:cubicBezTo>
                    <a:pt x="62910" y="3105"/>
                    <a:pt x="62838" y="3394"/>
                    <a:pt x="62696" y="3606"/>
                  </a:cubicBezTo>
                  <a:cubicBezTo>
                    <a:pt x="62553" y="3819"/>
                    <a:pt x="62359" y="3925"/>
                    <a:pt x="62115" y="3925"/>
                  </a:cubicBezTo>
                  <a:cubicBezTo>
                    <a:pt x="61868" y="3925"/>
                    <a:pt x="61673" y="3819"/>
                    <a:pt x="61532" y="3608"/>
                  </a:cubicBezTo>
                  <a:cubicBezTo>
                    <a:pt x="61390" y="3396"/>
                    <a:pt x="61319" y="3107"/>
                    <a:pt x="61319" y="2739"/>
                  </a:cubicBezTo>
                  <a:cubicBezTo>
                    <a:pt x="61319" y="2370"/>
                    <a:pt x="61390" y="2081"/>
                    <a:pt x="61533" y="1869"/>
                  </a:cubicBezTo>
                  <a:cubicBezTo>
                    <a:pt x="61676" y="1658"/>
                    <a:pt x="61870" y="1552"/>
                    <a:pt x="62115" y="1552"/>
                  </a:cubicBezTo>
                  <a:close/>
                  <a:moveTo>
                    <a:pt x="30696" y="1546"/>
                  </a:moveTo>
                  <a:cubicBezTo>
                    <a:pt x="30939" y="1546"/>
                    <a:pt x="31129" y="1652"/>
                    <a:pt x="31268" y="1864"/>
                  </a:cubicBezTo>
                  <a:cubicBezTo>
                    <a:pt x="31406" y="2075"/>
                    <a:pt x="31476" y="2367"/>
                    <a:pt x="31476" y="2739"/>
                  </a:cubicBezTo>
                  <a:cubicBezTo>
                    <a:pt x="31476" y="3110"/>
                    <a:pt x="31406" y="3402"/>
                    <a:pt x="31268" y="3613"/>
                  </a:cubicBezTo>
                  <a:cubicBezTo>
                    <a:pt x="31129" y="3825"/>
                    <a:pt x="30939" y="3931"/>
                    <a:pt x="30696" y="3931"/>
                  </a:cubicBezTo>
                  <a:cubicBezTo>
                    <a:pt x="30454" y="3931"/>
                    <a:pt x="30263" y="3825"/>
                    <a:pt x="30125" y="3613"/>
                  </a:cubicBezTo>
                  <a:cubicBezTo>
                    <a:pt x="29986" y="3402"/>
                    <a:pt x="29917" y="3110"/>
                    <a:pt x="29917" y="2739"/>
                  </a:cubicBezTo>
                  <a:cubicBezTo>
                    <a:pt x="29917" y="2367"/>
                    <a:pt x="29986" y="2075"/>
                    <a:pt x="30125" y="1864"/>
                  </a:cubicBezTo>
                  <a:cubicBezTo>
                    <a:pt x="30263" y="1652"/>
                    <a:pt x="30454" y="1546"/>
                    <a:pt x="30696" y="1546"/>
                  </a:cubicBezTo>
                  <a:close/>
                  <a:moveTo>
                    <a:pt x="92" y="1198"/>
                  </a:moveTo>
                  <a:lnTo>
                    <a:pt x="1083" y="2664"/>
                  </a:lnTo>
                  <a:lnTo>
                    <a:pt x="0" y="4274"/>
                  </a:lnTo>
                  <a:lnTo>
                    <a:pt x="540" y="4274"/>
                  </a:lnTo>
                  <a:lnTo>
                    <a:pt x="1352" y="3065"/>
                  </a:lnTo>
                  <a:lnTo>
                    <a:pt x="2164" y="4274"/>
                  </a:lnTo>
                  <a:lnTo>
                    <a:pt x="2704" y="4274"/>
                  </a:lnTo>
                  <a:lnTo>
                    <a:pt x="1643" y="2695"/>
                  </a:lnTo>
                  <a:lnTo>
                    <a:pt x="2652" y="1198"/>
                  </a:lnTo>
                  <a:lnTo>
                    <a:pt x="2112" y="1198"/>
                  </a:lnTo>
                  <a:lnTo>
                    <a:pt x="1372" y="2294"/>
                  </a:lnTo>
                  <a:lnTo>
                    <a:pt x="633" y="1198"/>
                  </a:lnTo>
                  <a:close/>
                  <a:moveTo>
                    <a:pt x="4691" y="1124"/>
                  </a:moveTo>
                  <a:cubicBezTo>
                    <a:pt x="4490" y="1124"/>
                    <a:pt x="4317" y="1168"/>
                    <a:pt x="4171" y="1258"/>
                  </a:cubicBezTo>
                  <a:cubicBezTo>
                    <a:pt x="4025" y="1348"/>
                    <a:pt x="3900" y="1487"/>
                    <a:pt x="3795" y="1676"/>
                  </a:cubicBezTo>
                  <a:lnTo>
                    <a:pt x="3795" y="1198"/>
                  </a:lnTo>
                  <a:lnTo>
                    <a:pt x="3334" y="1198"/>
                  </a:lnTo>
                  <a:lnTo>
                    <a:pt x="3334" y="4274"/>
                  </a:lnTo>
                  <a:lnTo>
                    <a:pt x="3795" y="4274"/>
                  </a:lnTo>
                  <a:lnTo>
                    <a:pt x="3795" y="2535"/>
                  </a:lnTo>
                  <a:cubicBezTo>
                    <a:pt x="3795" y="2237"/>
                    <a:pt x="3864" y="2000"/>
                    <a:pt x="4002" y="1825"/>
                  </a:cubicBezTo>
                  <a:cubicBezTo>
                    <a:pt x="4139" y="1650"/>
                    <a:pt x="4325" y="1563"/>
                    <a:pt x="4559" y="1563"/>
                  </a:cubicBezTo>
                  <a:cubicBezTo>
                    <a:pt x="4757" y="1563"/>
                    <a:pt x="4903" y="1634"/>
                    <a:pt x="4998" y="1776"/>
                  </a:cubicBezTo>
                  <a:cubicBezTo>
                    <a:pt x="5092" y="1918"/>
                    <a:pt x="5139" y="2137"/>
                    <a:pt x="5139" y="2434"/>
                  </a:cubicBezTo>
                  <a:lnTo>
                    <a:pt x="5139" y="4274"/>
                  </a:lnTo>
                  <a:lnTo>
                    <a:pt x="5600" y="4274"/>
                  </a:lnTo>
                  <a:lnTo>
                    <a:pt x="5600" y="2535"/>
                  </a:lnTo>
                  <a:cubicBezTo>
                    <a:pt x="5600" y="2235"/>
                    <a:pt x="5669" y="1998"/>
                    <a:pt x="5807" y="1824"/>
                  </a:cubicBezTo>
                  <a:cubicBezTo>
                    <a:pt x="5945" y="1650"/>
                    <a:pt x="6132" y="1563"/>
                    <a:pt x="6369" y="1563"/>
                  </a:cubicBezTo>
                  <a:cubicBezTo>
                    <a:pt x="6564" y="1563"/>
                    <a:pt x="6708" y="1634"/>
                    <a:pt x="6803" y="1777"/>
                  </a:cubicBezTo>
                  <a:cubicBezTo>
                    <a:pt x="6897" y="1920"/>
                    <a:pt x="6945" y="2139"/>
                    <a:pt x="6945" y="2434"/>
                  </a:cubicBezTo>
                  <a:lnTo>
                    <a:pt x="6945" y="4274"/>
                  </a:lnTo>
                  <a:lnTo>
                    <a:pt x="7405" y="4274"/>
                  </a:lnTo>
                  <a:lnTo>
                    <a:pt x="7405" y="2417"/>
                  </a:lnTo>
                  <a:cubicBezTo>
                    <a:pt x="7405" y="2003"/>
                    <a:pt x="7326" y="1684"/>
                    <a:pt x="7169" y="1460"/>
                  </a:cubicBezTo>
                  <a:cubicBezTo>
                    <a:pt x="7011" y="1236"/>
                    <a:pt x="6787" y="1124"/>
                    <a:pt x="6496" y="1124"/>
                  </a:cubicBezTo>
                  <a:cubicBezTo>
                    <a:pt x="6281" y="1124"/>
                    <a:pt x="6093" y="1178"/>
                    <a:pt x="5934" y="1286"/>
                  </a:cubicBezTo>
                  <a:cubicBezTo>
                    <a:pt x="5774" y="1394"/>
                    <a:pt x="5637" y="1561"/>
                    <a:pt x="5523" y="1788"/>
                  </a:cubicBezTo>
                  <a:cubicBezTo>
                    <a:pt x="5455" y="1572"/>
                    <a:pt x="5350" y="1407"/>
                    <a:pt x="5208" y="1294"/>
                  </a:cubicBezTo>
                  <a:cubicBezTo>
                    <a:pt x="5066" y="1180"/>
                    <a:pt x="4894" y="1124"/>
                    <a:pt x="4691" y="1124"/>
                  </a:cubicBezTo>
                  <a:close/>
                  <a:moveTo>
                    <a:pt x="8319" y="0"/>
                  </a:moveTo>
                  <a:lnTo>
                    <a:pt x="8319" y="4274"/>
                  </a:lnTo>
                  <a:lnTo>
                    <a:pt x="8777" y="4274"/>
                  </a:lnTo>
                  <a:lnTo>
                    <a:pt x="8777" y="0"/>
                  </a:lnTo>
                  <a:close/>
                  <a:moveTo>
                    <a:pt x="11080" y="1124"/>
                  </a:moveTo>
                  <a:cubicBezTo>
                    <a:pt x="10886" y="1124"/>
                    <a:pt x="10715" y="1169"/>
                    <a:pt x="10566" y="1261"/>
                  </a:cubicBezTo>
                  <a:cubicBezTo>
                    <a:pt x="10418" y="1352"/>
                    <a:pt x="10289" y="1491"/>
                    <a:pt x="10179" y="1676"/>
                  </a:cubicBezTo>
                  <a:lnTo>
                    <a:pt x="10179" y="1198"/>
                  </a:lnTo>
                  <a:lnTo>
                    <a:pt x="9718" y="1198"/>
                  </a:lnTo>
                  <a:lnTo>
                    <a:pt x="9718" y="4274"/>
                  </a:lnTo>
                  <a:lnTo>
                    <a:pt x="10179" y="4274"/>
                  </a:lnTo>
                  <a:lnTo>
                    <a:pt x="10179" y="2535"/>
                  </a:lnTo>
                  <a:cubicBezTo>
                    <a:pt x="10179" y="2235"/>
                    <a:pt x="10250" y="1998"/>
                    <a:pt x="10393" y="1824"/>
                  </a:cubicBezTo>
                  <a:cubicBezTo>
                    <a:pt x="10536" y="1650"/>
                    <a:pt x="10731" y="1563"/>
                    <a:pt x="10978" y="1563"/>
                  </a:cubicBezTo>
                  <a:cubicBezTo>
                    <a:pt x="11184" y="1563"/>
                    <a:pt x="11338" y="1635"/>
                    <a:pt x="11441" y="1780"/>
                  </a:cubicBezTo>
                  <a:cubicBezTo>
                    <a:pt x="11544" y="1925"/>
                    <a:pt x="11596" y="2143"/>
                    <a:pt x="11596" y="2434"/>
                  </a:cubicBezTo>
                  <a:lnTo>
                    <a:pt x="11596" y="4274"/>
                  </a:lnTo>
                  <a:lnTo>
                    <a:pt x="12054" y="4274"/>
                  </a:lnTo>
                  <a:lnTo>
                    <a:pt x="12054" y="2417"/>
                  </a:lnTo>
                  <a:cubicBezTo>
                    <a:pt x="12054" y="1992"/>
                    <a:pt x="11972" y="1671"/>
                    <a:pt x="11807" y="1452"/>
                  </a:cubicBezTo>
                  <a:cubicBezTo>
                    <a:pt x="11643" y="1233"/>
                    <a:pt x="11401" y="1124"/>
                    <a:pt x="11080" y="1124"/>
                  </a:cubicBezTo>
                  <a:close/>
                  <a:moveTo>
                    <a:pt x="22224" y="0"/>
                  </a:moveTo>
                  <a:lnTo>
                    <a:pt x="22224" y="4274"/>
                  </a:lnTo>
                  <a:lnTo>
                    <a:pt x="22685" y="4274"/>
                  </a:lnTo>
                  <a:lnTo>
                    <a:pt x="22685" y="2535"/>
                  </a:lnTo>
                  <a:cubicBezTo>
                    <a:pt x="22685" y="2235"/>
                    <a:pt x="22756" y="1998"/>
                    <a:pt x="22899" y="1824"/>
                  </a:cubicBezTo>
                  <a:cubicBezTo>
                    <a:pt x="23042" y="1650"/>
                    <a:pt x="23237" y="1563"/>
                    <a:pt x="23484" y="1563"/>
                  </a:cubicBezTo>
                  <a:cubicBezTo>
                    <a:pt x="23690" y="1563"/>
                    <a:pt x="23844" y="1635"/>
                    <a:pt x="23947" y="1780"/>
                  </a:cubicBezTo>
                  <a:cubicBezTo>
                    <a:pt x="24050" y="1925"/>
                    <a:pt x="24102" y="2143"/>
                    <a:pt x="24102" y="2434"/>
                  </a:cubicBezTo>
                  <a:lnTo>
                    <a:pt x="24102" y="4274"/>
                  </a:lnTo>
                  <a:lnTo>
                    <a:pt x="24560" y="4274"/>
                  </a:lnTo>
                  <a:lnTo>
                    <a:pt x="24560" y="2417"/>
                  </a:lnTo>
                  <a:cubicBezTo>
                    <a:pt x="24560" y="1992"/>
                    <a:pt x="24478" y="1671"/>
                    <a:pt x="24313" y="1452"/>
                  </a:cubicBezTo>
                  <a:cubicBezTo>
                    <a:pt x="24149" y="1233"/>
                    <a:pt x="23907" y="1124"/>
                    <a:pt x="23586" y="1124"/>
                  </a:cubicBezTo>
                  <a:cubicBezTo>
                    <a:pt x="23392" y="1124"/>
                    <a:pt x="23221" y="1169"/>
                    <a:pt x="23072" y="1261"/>
                  </a:cubicBezTo>
                  <a:cubicBezTo>
                    <a:pt x="22924" y="1352"/>
                    <a:pt x="22795" y="1491"/>
                    <a:pt x="22685" y="1676"/>
                  </a:cubicBezTo>
                  <a:lnTo>
                    <a:pt x="22685" y="0"/>
                  </a:lnTo>
                  <a:close/>
                  <a:moveTo>
                    <a:pt x="25466" y="324"/>
                  </a:moveTo>
                  <a:lnTo>
                    <a:pt x="25466" y="1198"/>
                  </a:lnTo>
                  <a:lnTo>
                    <a:pt x="25130" y="1198"/>
                  </a:lnTo>
                  <a:lnTo>
                    <a:pt x="25130" y="1590"/>
                  </a:lnTo>
                  <a:lnTo>
                    <a:pt x="25466" y="1590"/>
                  </a:lnTo>
                  <a:lnTo>
                    <a:pt x="25466" y="3260"/>
                  </a:lnTo>
                  <a:cubicBezTo>
                    <a:pt x="25466" y="3645"/>
                    <a:pt x="25534" y="3910"/>
                    <a:pt x="25668" y="4056"/>
                  </a:cubicBezTo>
                  <a:cubicBezTo>
                    <a:pt x="25802" y="4201"/>
                    <a:pt x="26046" y="4274"/>
                    <a:pt x="26400" y="4274"/>
                  </a:cubicBezTo>
                  <a:lnTo>
                    <a:pt x="26871" y="4274"/>
                  </a:lnTo>
                  <a:lnTo>
                    <a:pt x="26871" y="3851"/>
                  </a:lnTo>
                  <a:lnTo>
                    <a:pt x="26400" y="3851"/>
                  </a:lnTo>
                  <a:cubicBezTo>
                    <a:pt x="26209" y="3851"/>
                    <a:pt x="26083" y="3815"/>
                    <a:pt x="26020" y="3744"/>
                  </a:cubicBezTo>
                  <a:cubicBezTo>
                    <a:pt x="25958" y="3672"/>
                    <a:pt x="25927" y="3511"/>
                    <a:pt x="25927" y="3260"/>
                  </a:cubicBezTo>
                  <a:lnTo>
                    <a:pt x="25927" y="1590"/>
                  </a:lnTo>
                  <a:lnTo>
                    <a:pt x="26871" y="1590"/>
                  </a:lnTo>
                  <a:lnTo>
                    <a:pt x="26871" y="1198"/>
                  </a:lnTo>
                  <a:lnTo>
                    <a:pt x="25927" y="1198"/>
                  </a:lnTo>
                  <a:lnTo>
                    <a:pt x="25927" y="324"/>
                  </a:lnTo>
                  <a:close/>
                  <a:moveTo>
                    <a:pt x="27466" y="324"/>
                  </a:moveTo>
                  <a:lnTo>
                    <a:pt x="27466" y="1198"/>
                  </a:lnTo>
                  <a:lnTo>
                    <a:pt x="27130" y="1198"/>
                  </a:lnTo>
                  <a:lnTo>
                    <a:pt x="27130" y="1590"/>
                  </a:lnTo>
                  <a:lnTo>
                    <a:pt x="27466" y="1590"/>
                  </a:lnTo>
                  <a:lnTo>
                    <a:pt x="27466" y="3260"/>
                  </a:lnTo>
                  <a:cubicBezTo>
                    <a:pt x="27466" y="3645"/>
                    <a:pt x="27534" y="3910"/>
                    <a:pt x="27668" y="4056"/>
                  </a:cubicBezTo>
                  <a:cubicBezTo>
                    <a:pt x="27802" y="4201"/>
                    <a:pt x="28046" y="4274"/>
                    <a:pt x="28400" y="4274"/>
                  </a:cubicBezTo>
                  <a:lnTo>
                    <a:pt x="28871" y="4274"/>
                  </a:lnTo>
                  <a:lnTo>
                    <a:pt x="28871" y="3851"/>
                  </a:lnTo>
                  <a:lnTo>
                    <a:pt x="28400" y="3851"/>
                  </a:lnTo>
                  <a:cubicBezTo>
                    <a:pt x="28209" y="3851"/>
                    <a:pt x="28083" y="3815"/>
                    <a:pt x="28020" y="3744"/>
                  </a:cubicBezTo>
                  <a:cubicBezTo>
                    <a:pt x="27958" y="3672"/>
                    <a:pt x="27927" y="3511"/>
                    <a:pt x="27927" y="3260"/>
                  </a:cubicBezTo>
                  <a:lnTo>
                    <a:pt x="27927" y="1590"/>
                  </a:lnTo>
                  <a:lnTo>
                    <a:pt x="28871" y="1590"/>
                  </a:lnTo>
                  <a:lnTo>
                    <a:pt x="28871" y="1198"/>
                  </a:lnTo>
                  <a:lnTo>
                    <a:pt x="27927" y="1198"/>
                  </a:lnTo>
                  <a:lnTo>
                    <a:pt x="27927" y="324"/>
                  </a:lnTo>
                  <a:close/>
                  <a:moveTo>
                    <a:pt x="32828" y="3576"/>
                  </a:moveTo>
                  <a:lnTo>
                    <a:pt x="32828" y="4274"/>
                  </a:lnTo>
                  <a:lnTo>
                    <a:pt x="33353" y="4274"/>
                  </a:lnTo>
                  <a:lnTo>
                    <a:pt x="33353" y="3576"/>
                  </a:lnTo>
                  <a:close/>
                  <a:moveTo>
                    <a:pt x="37598" y="1198"/>
                  </a:moveTo>
                  <a:lnTo>
                    <a:pt x="38328" y="4274"/>
                  </a:lnTo>
                  <a:lnTo>
                    <a:pt x="38868" y="4274"/>
                  </a:lnTo>
                  <a:lnTo>
                    <a:pt x="39471" y="1752"/>
                  </a:lnTo>
                  <a:lnTo>
                    <a:pt x="40071" y="4274"/>
                  </a:lnTo>
                  <a:lnTo>
                    <a:pt x="40611" y="4274"/>
                  </a:lnTo>
                  <a:lnTo>
                    <a:pt x="41341" y="1198"/>
                  </a:lnTo>
                  <a:lnTo>
                    <a:pt x="40882" y="1198"/>
                  </a:lnTo>
                  <a:lnTo>
                    <a:pt x="40312" y="3598"/>
                  </a:lnTo>
                  <a:lnTo>
                    <a:pt x="39740" y="1198"/>
                  </a:lnTo>
                  <a:lnTo>
                    <a:pt x="39199" y="1198"/>
                  </a:lnTo>
                  <a:lnTo>
                    <a:pt x="38629" y="3598"/>
                  </a:lnTo>
                  <a:lnTo>
                    <a:pt x="38057" y="1198"/>
                  </a:lnTo>
                  <a:close/>
                  <a:moveTo>
                    <a:pt x="41769" y="1198"/>
                  </a:moveTo>
                  <a:lnTo>
                    <a:pt x="42499" y="4274"/>
                  </a:lnTo>
                  <a:lnTo>
                    <a:pt x="43039" y="4274"/>
                  </a:lnTo>
                  <a:lnTo>
                    <a:pt x="43642" y="1752"/>
                  </a:lnTo>
                  <a:lnTo>
                    <a:pt x="44242" y="4274"/>
                  </a:lnTo>
                  <a:lnTo>
                    <a:pt x="44782" y="4274"/>
                  </a:lnTo>
                  <a:lnTo>
                    <a:pt x="45512" y="1198"/>
                  </a:lnTo>
                  <a:lnTo>
                    <a:pt x="45053" y="1198"/>
                  </a:lnTo>
                  <a:lnTo>
                    <a:pt x="44483" y="3598"/>
                  </a:lnTo>
                  <a:lnTo>
                    <a:pt x="43911" y="1198"/>
                  </a:lnTo>
                  <a:lnTo>
                    <a:pt x="43370" y="1198"/>
                  </a:lnTo>
                  <a:lnTo>
                    <a:pt x="42800" y="3598"/>
                  </a:lnTo>
                  <a:lnTo>
                    <a:pt x="42228" y="1198"/>
                  </a:lnTo>
                  <a:close/>
                  <a:moveTo>
                    <a:pt x="45940" y="1198"/>
                  </a:moveTo>
                  <a:lnTo>
                    <a:pt x="46670" y="4274"/>
                  </a:lnTo>
                  <a:lnTo>
                    <a:pt x="47210" y="4274"/>
                  </a:lnTo>
                  <a:lnTo>
                    <a:pt x="47813" y="1752"/>
                  </a:lnTo>
                  <a:lnTo>
                    <a:pt x="48413" y="4274"/>
                  </a:lnTo>
                  <a:lnTo>
                    <a:pt x="48953" y="4274"/>
                  </a:lnTo>
                  <a:lnTo>
                    <a:pt x="49683" y="1198"/>
                  </a:lnTo>
                  <a:lnTo>
                    <a:pt x="49224" y="1198"/>
                  </a:lnTo>
                  <a:lnTo>
                    <a:pt x="48654" y="3598"/>
                  </a:lnTo>
                  <a:lnTo>
                    <a:pt x="48082" y="1198"/>
                  </a:lnTo>
                  <a:lnTo>
                    <a:pt x="47541" y="1198"/>
                  </a:lnTo>
                  <a:lnTo>
                    <a:pt x="46971" y="3598"/>
                  </a:lnTo>
                  <a:lnTo>
                    <a:pt x="46399" y="1198"/>
                  </a:lnTo>
                  <a:close/>
                  <a:moveTo>
                    <a:pt x="50443" y="3576"/>
                  </a:moveTo>
                  <a:lnTo>
                    <a:pt x="50443" y="4274"/>
                  </a:lnTo>
                  <a:lnTo>
                    <a:pt x="50968" y="4274"/>
                  </a:lnTo>
                  <a:lnTo>
                    <a:pt x="50968" y="3576"/>
                  </a:lnTo>
                  <a:close/>
                  <a:moveTo>
                    <a:pt x="51732" y="1198"/>
                  </a:moveTo>
                  <a:lnTo>
                    <a:pt x="52462" y="4274"/>
                  </a:lnTo>
                  <a:lnTo>
                    <a:pt x="53002" y="4274"/>
                  </a:lnTo>
                  <a:lnTo>
                    <a:pt x="53605" y="1752"/>
                  </a:lnTo>
                  <a:lnTo>
                    <a:pt x="54205" y="4274"/>
                  </a:lnTo>
                  <a:lnTo>
                    <a:pt x="54745" y="4274"/>
                  </a:lnTo>
                  <a:lnTo>
                    <a:pt x="55475" y="1198"/>
                  </a:lnTo>
                  <a:lnTo>
                    <a:pt x="55016" y="1198"/>
                  </a:lnTo>
                  <a:lnTo>
                    <a:pt x="54446" y="3598"/>
                  </a:lnTo>
                  <a:lnTo>
                    <a:pt x="53874" y="1198"/>
                  </a:lnTo>
                  <a:lnTo>
                    <a:pt x="53333" y="1198"/>
                  </a:lnTo>
                  <a:lnTo>
                    <a:pt x="52763" y="3598"/>
                  </a:lnTo>
                  <a:lnTo>
                    <a:pt x="52191" y="1198"/>
                  </a:lnTo>
                  <a:close/>
                  <a:moveTo>
                    <a:pt x="59479" y="3576"/>
                  </a:moveTo>
                  <a:lnTo>
                    <a:pt x="59479" y="4274"/>
                  </a:lnTo>
                  <a:lnTo>
                    <a:pt x="60004" y="4274"/>
                  </a:lnTo>
                  <a:lnTo>
                    <a:pt x="60004" y="3576"/>
                  </a:lnTo>
                  <a:close/>
                  <a:moveTo>
                    <a:pt x="65536" y="1124"/>
                  </a:moveTo>
                  <a:cubicBezTo>
                    <a:pt x="65315" y="1124"/>
                    <a:pt x="65127" y="1169"/>
                    <a:pt x="64973" y="1259"/>
                  </a:cubicBezTo>
                  <a:cubicBezTo>
                    <a:pt x="64819" y="1350"/>
                    <a:pt x="64693" y="1489"/>
                    <a:pt x="64597" y="1676"/>
                  </a:cubicBezTo>
                  <a:lnTo>
                    <a:pt x="64597" y="1198"/>
                  </a:lnTo>
                  <a:lnTo>
                    <a:pt x="64136" y="1198"/>
                  </a:lnTo>
                  <a:lnTo>
                    <a:pt x="64136" y="4274"/>
                  </a:lnTo>
                  <a:lnTo>
                    <a:pt x="64597" y="4274"/>
                  </a:lnTo>
                  <a:lnTo>
                    <a:pt x="64597" y="2653"/>
                  </a:lnTo>
                  <a:cubicBezTo>
                    <a:pt x="64597" y="2305"/>
                    <a:pt x="64666" y="2039"/>
                    <a:pt x="64805" y="1853"/>
                  </a:cubicBezTo>
                  <a:cubicBezTo>
                    <a:pt x="64944" y="1667"/>
                    <a:pt x="65142" y="1574"/>
                    <a:pt x="65401" y="1574"/>
                  </a:cubicBezTo>
                  <a:cubicBezTo>
                    <a:pt x="65474" y="1574"/>
                    <a:pt x="65541" y="1582"/>
                    <a:pt x="65602" y="1597"/>
                  </a:cubicBezTo>
                  <a:cubicBezTo>
                    <a:pt x="65662" y="1613"/>
                    <a:pt x="65718" y="1637"/>
                    <a:pt x="65770" y="1670"/>
                  </a:cubicBezTo>
                  <a:lnTo>
                    <a:pt x="65767" y="1151"/>
                  </a:lnTo>
                  <a:cubicBezTo>
                    <a:pt x="65721" y="1142"/>
                    <a:pt x="65678" y="1135"/>
                    <a:pt x="65640" y="1130"/>
                  </a:cubicBezTo>
                  <a:cubicBezTo>
                    <a:pt x="65602" y="1126"/>
                    <a:pt x="65567" y="1124"/>
                    <a:pt x="65536" y="1124"/>
                  </a:cubicBezTo>
                  <a:close/>
                  <a:moveTo>
                    <a:pt x="72174" y="173"/>
                  </a:moveTo>
                  <a:lnTo>
                    <a:pt x="71285" y="371"/>
                  </a:lnTo>
                  <a:lnTo>
                    <a:pt x="71285" y="876"/>
                  </a:lnTo>
                  <a:lnTo>
                    <a:pt x="72179" y="679"/>
                  </a:lnTo>
                  <a:lnTo>
                    <a:pt x="72179" y="3807"/>
                  </a:lnTo>
                  <a:lnTo>
                    <a:pt x="71358" y="3807"/>
                  </a:lnTo>
                  <a:lnTo>
                    <a:pt x="71358" y="4274"/>
                  </a:lnTo>
                  <a:lnTo>
                    <a:pt x="73499" y="4274"/>
                  </a:lnTo>
                  <a:lnTo>
                    <a:pt x="73499" y="3807"/>
                  </a:lnTo>
                  <a:lnTo>
                    <a:pt x="72677" y="3807"/>
                  </a:lnTo>
                  <a:lnTo>
                    <a:pt x="72677" y="173"/>
                  </a:lnTo>
                  <a:close/>
                  <a:moveTo>
                    <a:pt x="85658" y="1198"/>
                  </a:moveTo>
                  <a:lnTo>
                    <a:pt x="86649" y="2664"/>
                  </a:lnTo>
                  <a:lnTo>
                    <a:pt x="85566" y="4274"/>
                  </a:lnTo>
                  <a:lnTo>
                    <a:pt x="86106" y="4274"/>
                  </a:lnTo>
                  <a:lnTo>
                    <a:pt x="86918" y="3065"/>
                  </a:lnTo>
                  <a:lnTo>
                    <a:pt x="87730" y="4274"/>
                  </a:lnTo>
                  <a:lnTo>
                    <a:pt x="88270" y="4274"/>
                  </a:lnTo>
                  <a:lnTo>
                    <a:pt x="87209" y="2695"/>
                  </a:lnTo>
                  <a:lnTo>
                    <a:pt x="88218" y="1198"/>
                  </a:lnTo>
                  <a:lnTo>
                    <a:pt x="87678" y="1198"/>
                  </a:lnTo>
                  <a:lnTo>
                    <a:pt x="86938" y="2294"/>
                  </a:lnTo>
                  <a:lnTo>
                    <a:pt x="86199" y="1198"/>
                  </a:lnTo>
                  <a:close/>
                  <a:moveTo>
                    <a:pt x="88900" y="0"/>
                  </a:moveTo>
                  <a:lnTo>
                    <a:pt x="88900" y="4274"/>
                  </a:lnTo>
                  <a:lnTo>
                    <a:pt x="89361" y="4274"/>
                  </a:lnTo>
                  <a:lnTo>
                    <a:pt x="89361" y="2535"/>
                  </a:lnTo>
                  <a:cubicBezTo>
                    <a:pt x="89361" y="2235"/>
                    <a:pt x="89432" y="1998"/>
                    <a:pt x="89575" y="1824"/>
                  </a:cubicBezTo>
                  <a:cubicBezTo>
                    <a:pt x="89718" y="1650"/>
                    <a:pt x="89913" y="1563"/>
                    <a:pt x="90160" y="1563"/>
                  </a:cubicBezTo>
                  <a:cubicBezTo>
                    <a:pt x="90366" y="1563"/>
                    <a:pt x="90520" y="1635"/>
                    <a:pt x="90623" y="1780"/>
                  </a:cubicBezTo>
                  <a:cubicBezTo>
                    <a:pt x="90726" y="1925"/>
                    <a:pt x="90778" y="2143"/>
                    <a:pt x="90778" y="2434"/>
                  </a:cubicBezTo>
                  <a:lnTo>
                    <a:pt x="90778" y="4274"/>
                  </a:lnTo>
                  <a:lnTo>
                    <a:pt x="91236" y="4274"/>
                  </a:lnTo>
                  <a:lnTo>
                    <a:pt x="91236" y="2417"/>
                  </a:lnTo>
                  <a:cubicBezTo>
                    <a:pt x="91236" y="1992"/>
                    <a:pt x="91154" y="1671"/>
                    <a:pt x="90989" y="1452"/>
                  </a:cubicBezTo>
                  <a:cubicBezTo>
                    <a:pt x="90825" y="1233"/>
                    <a:pt x="90583" y="1124"/>
                    <a:pt x="90262" y="1124"/>
                  </a:cubicBezTo>
                  <a:cubicBezTo>
                    <a:pt x="90068" y="1124"/>
                    <a:pt x="89897" y="1169"/>
                    <a:pt x="89748" y="1261"/>
                  </a:cubicBezTo>
                  <a:cubicBezTo>
                    <a:pt x="89600" y="1352"/>
                    <a:pt x="89471" y="1491"/>
                    <a:pt x="89361" y="1676"/>
                  </a:cubicBezTo>
                  <a:lnTo>
                    <a:pt x="89361" y="0"/>
                  </a:lnTo>
                  <a:close/>
                  <a:moveTo>
                    <a:pt x="92142" y="324"/>
                  </a:moveTo>
                  <a:lnTo>
                    <a:pt x="92142" y="1198"/>
                  </a:lnTo>
                  <a:lnTo>
                    <a:pt x="91806" y="1198"/>
                  </a:lnTo>
                  <a:lnTo>
                    <a:pt x="91806" y="1590"/>
                  </a:lnTo>
                  <a:lnTo>
                    <a:pt x="92142" y="1590"/>
                  </a:lnTo>
                  <a:lnTo>
                    <a:pt x="92142" y="3260"/>
                  </a:lnTo>
                  <a:cubicBezTo>
                    <a:pt x="92142" y="3645"/>
                    <a:pt x="92210" y="3910"/>
                    <a:pt x="92344" y="4056"/>
                  </a:cubicBezTo>
                  <a:cubicBezTo>
                    <a:pt x="92478" y="4201"/>
                    <a:pt x="92722" y="4274"/>
                    <a:pt x="93076" y="4274"/>
                  </a:cubicBezTo>
                  <a:lnTo>
                    <a:pt x="93547" y="4274"/>
                  </a:lnTo>
                  <a:lnTo>
                    <a:pt x="93547" y="3851"/>
                  </a:lnTo>
                  <a:lnTo>
                    <a:pt x="93076" y="3851"/>
                  </a:lnTo>
                  <a:cubicBezTo>
                    <a:pt x="92885" y="3851"/>
                    <a:pt x="92759" y="3815"/>
                    <a:pt x="92696" y="3744"/>
                  </a:cubicBezTo>
                  <a:cubicBezTo>
                    <a:pt x="92634" y="3672"/>
                    <a:pt x="92603" y="3511"/>
                    <a:pt x="92603" y="3260"/>
                  </a:cubicBezTo>
                  <a:lnTo>
                    <a:pt x="92603" y="1590"/>
                  </a:lnTo>
                  <a:lnTo>
                    <a:pt x="93547" y="1590"/>
                  </a:lnTo>
                  <a:lnTo>
                    <a:pt x="93547" y="1198"/>
                  </a:lnTo>
                  <a:lnTo>
                    <a:pt x="92603" y="1198"/>
                  </a:lnTo>
                  <a:lnTo>
                    <a:pt x="92603" y="324"/>
                  </a:lnTo>
                  <a:close/>
                  <a:moveTo>
                    <a:pt x="95489" y="1124"/>
                  </a:moveTo>
                  <a:cubicBezTo>
                    <a:pt x="95289" y="1124"/>
                    <a:pt x="95115" y="1168"/>
                    <a:pt x="94969" y="1258"/>
                  </a:cubicBezTo>
                  <a:cubicBezTo>
                    <a:pt x="94823" y="1348"/>
                    <a:pt x="94698" y="1487"/>
                    <a:pt x="94593" y="1676"/>
                  </a:cubicBezTo>
                  <a:lnTo>
                    <a:pt x="94593" y="1198"/>
                  </a:lnTo>
                  <a:lnTo>
                    <a:pt x="94132" y="1198"/>
                  </a:lnTo>
                  <a:lnTo>
                    <a:pt x="94132" y="4274"/>
                  </a:lnTo>
                  <a:lnTo>
                    <a:pt x="94593" y="4274"/>
                  </a:lnTo>
                  <a:lnTo>
                    <a:pt x="94593" y="2535"/>
                  </a:lnTo>
                  <a:cubicBezTo>
                    <a:pt x="94593" y="2237"/>
                    <a:pt x="94662" y="2000"/>
                    <a:pt x="94800" y="1825"/>
                  </a:cubicBezTo>
                  <a:cubicBezTo>
                    <a:pt x="94937" y="1650"/>
                    <a:pt x="95123" y="1563"/>
                    <a:pt x="95357" y="1563"/>
                  </a:cubicBezTo>
                  <a:cubicBezTo>
                    <a:pt x="95555" y="1563"/>
                    <a:pt x="95701" y="1634"/>
                    <a:pt x="95796" y="1776"/>
                  </a:cubicBezTo>
                  <a:cubicBezTo>
                    <a:pt x="95890" y="1918"/>
                    <a:pt x="95938" y="2137"/>
                    <a:pt x="95938" y="2434"/>
                  </a:cubicBezTo>
                  <a:lnTo>
                    <a:pt x="95938" y="4274"/>
                  </a:lnTo>
                  <a:lnTo>
                    <a:pt x="96398" y="4274"/>
                  </a:lnTo>
                  <a:lnTo>
                    <a:pt x="96398" y="2535"/>
                  </a:lnTo>
                  <a:cubicBezTo>
                    <a:pt x="96398" y="2235"/>
                    <a:pt x="96467" y="1998"/>
                    <a:pt x="96605" y="1824"/>
                  </a:cubicBezTo>
                  <a:cubicBezTo>
                    <a:pt x="96743" y="1650"/>
                    <a:pt x="96930" y="1563"/>
                    <a:pt x="97167" y="1563"/>
                  </a:cubicBezTo>
                  <a:cubicBezTo>
                    <a:pt x="97362" y="1563"/>
                    <a:pt x="97506" y="1634"/>
                    <a:pt x="97601" y="1777"/>
                  </a:cubicBezTo>
                  <a:cubicBezTo>
                    <a:pt x="97695" y="1920"/>
                    <a:pt x="97743" y="2139"/>
                    <a:pt x="97743" y="2434"/>
                  </a:cubicBezTo>
                  <a:lnTo>
                    <a:pt x="97743" y="4274"/>
                  </a:lnTo>
                  <a:lnTo>
                    <a:pt x="98203" y="4274"/>
                  </a:lnTo>
                  <a:lnTo>
                    <a:pt x="98203" y="2417"/>
                  </a:lnTo>
                  <a:cubicBezTo>
                    <a:pt x="98203" y="2003"/>
                    <a:pt x="98124" y="1684"/>
                    <a:pt x="97967" y="1460"/>
                  </a:cubicBezTo>
                  <a:cubicBezTo>
                    <a:pt x="97809" y="1236"/>
                    <a:pt x="97585" y="1124"/>
                    <a:pt x="97294" y="1124"/>
                  </a:cubicBezTo>
                  <a:cubicBezTo>
                    <a:pt x="97079" y="1124"/>
                    <a:pt x="96891" y="1178"/>
                    <a:pt x="96732" y="1286"/>
                  </a:cubicBezTo>
                  <a:cubicBezTo>
                    <a:pt x="96572" y="1394"/>
                    <a:pt x="96435" y="1561"/>
                    <a:pt x="96321" y="1788"/>
                  </a:cubicBezTo>
                  <a:cubicBezTo>
                    <a:pt x="96253" y="1572"/>
                    <a:pt x="96148" y="1407"/>
                    <a:pt x="96006" y="1294"/>
                  </a:cubicBezTo>
                  <a:cubicBezTo>
                    <a:pt x="95864" y="1180"/>
                    <a:pt x="95692" y="1124"/>
                    <a:pt x="95489" y="1124"/>
                  </a:cubicBezTo>
                  <a:close/>
                  <a:moveTo>
                    <a:pt x="99117" y="0"/>
                  </a:moveTo>
                  <a:lnTo>
                    <a:pt x="99117" y="4274"/>
                  </a:lnTo>
                  <a:lnTo>
                    <a:pt x="99575" y="4274"/>
                  </a:lnTo>
                  <a:lnTo>
                    <a:pt x="99575" y="0"/>
                  </a:lnTo>
                  <a:close/>
                  <a:moveTo>
                    <a:pt x="13854" y="1124"/>
                  </a:moveTo>
                  <a:cubicBezTo>
                    <a:pt x="13512" y="1124"/>
                    <a:pt x="13248" y="1202"/>
                    <a:pt x="13062" y="1360"/>
                  </a:cubicBezTo>
                  <a:cubicBezTo>
                    <a:pt x="12877" y="1517"/>
                    <a:pt x="12784" y="1741"/>
                    <a:pt x="12784" y="2030"/>
                  </a:cubicBezTo>
                  <a:cubicBezTo>
                    <a:pt x="12784" y="2268"/>
                    <a:pt x="12847" y="2455"/>
                    <a:pt x="12973" y="2592"/>
                  </a:cubicBezTo>
                  <a:cubicBezTo>
                    <a:pt x="13099" y="2728"/>
                    <a:pt x="13304" y="2829"/>
                    <a:pt x="13588" y="2895"/>
                  </a:cubicBezTo>
                  <a:lnTo>
                    <a:pt x="13747" y="2936"/>
                  </a:lnTo>
                  <a:cubicBezTo>
                    <a:pt x="14031" y="3004"/>
                    <a:pt x="14215" y="3075"/>
                    <a:pt x="14299" y="3148"/>
                  </a:cubicBezTo>
                  <a:cubicBezTo>
                    <a:pt x="14382" y="3221"/>
                    <a:pt x="14424" y="3326"/>
                    <a:pt x="14424" y="3464"/>
                  </a:cubicBezTo>
                  <a:cubicBezTo>
                    <a:pt x="14424" y="3612"/>
                    <a:pt x="14366" y="3727"/>
                    <a:pt x="14250" y="3808"/>
                  </a:cubicBezTo>
                  <a:cubicBezTo>
                    <a:pt x="14134" y="3890"/>
                    <a:pt x="13968" y="3931"/>
                    <a:pt x="13752" y="3931"/>
                  </a:cubicBezTo>
                  <a:cubicBezTo>
                    <a:pt x="13591" y="3931"/>
                    <a:pt x="13428" y="3906"/>
                    <a:pt x="13264" y="3858"/>
                  </a:cubicBezTo>
                  <a:cubicBezTo>
                    <a:pt x="13100" y="3809"/>
                    <a:pt x="12933" y="3736"/>
                    <a:pt x="12764" y="3639"/>
                  </a:cubicBezTo>
                  <a:lnTo>
                    <a:pt x="12764" y="4161"/>
                  </a:lnTo>
                  <a:cubicBezTo>
                    <a:pt x="12943" y="4225"/>
                    <a:pt x="13113" y="4273"/>
                    <a:pt x="13275" y="4305"/>
                  </a:cubicBezTo>
                  <a:cubicBezTo>
                    <a:pt x="13437" y="4337"/>
                    <a:pt x="13593" y="4354"/>
                    <a:pt x="13742" y="4354"/>
                  </a:cubicBezTo>
                  <a:cubicBezTo>
                    <a:pt x="14101" y="4354"/>
                    <a:pt x="14382" y="4270"/>
                    <a:pt x="14587" y="4104"/>
                  </a:cubicBezTo>
                  <a:cubicBezTo>
                    <a:pt x="14792" y="3937"/>
                    <a:pt x="14895" y="3711"/>
                    <a:pt x="14895" y="3425"/>
                  </a:cubicBezTo>
                  <a:cubicBezTo>
                    <a:pt x="14895" y="3174"/>
                    <a:pt x="14826" y="2979"/>
                    <a:pt x="14689" y="2839"/>
                  </a:cubicBezTo>
                  <a:cubicBezTo>
                    <a:pt x="14553" y="2699"/>
                    <a:pt x="14321" y="2590"/>
                    <a:pt x="13996" y="2513"/>
                  </a:cubicBezTo>
                  <a:lnTo>
                    <a:pt x="13839" y="2475"/>
                  </a:lnTo>
                  <a:cubicBezTo>
                    <a:pt x="13594" y="2414"/>
                    <a:pt x="13430" y="2351"/>
                    <a:pt x="13349" y="2284"/>
                  </a:cubicBezTo>
                  <a:cubicBezTo>
                    <a:pt x="13267" y="2217"/>
                    <a:pt x="13227" y="2125"/>
                    <a:pt x="13227" y="2008"/>
                  </a:cubicBezTo>
                  <a:cubicBezTo>
                    <a:pt x="13227" y="1854"/>
                    <a:pt x="13284" y="1739"/>
                    <a:pt x="13397" y="1662"/>
                  </a:cubicBezTo>
                  <a:cubicBezTo>
                    <a:pt x="13511" y="1585"/>
                    <a:pt x="13682" y="1546"/>
                    <a:pt x="13909" y="1546"/>
                  </a:cubicBezTo>
                  <a:cubicBezTo>
                    <a:pt x="14058" y="1546"/>
                    <a:pt x="14203" y="1565"/>
                    <a:pt x="14342" y="1601"/>
                  </a:cubicBezTo>
                  <a:cubicBezTo>
                    <a:pt x="14482" y="1638"/>
                    <a:pt x="14616" y="1693"/>
                    <a:pt x="14746" y="1766"/>
                  </a:cubicBezTo>
                  <a:lnTo>
                    <a:pt x="14746" y="1288"/>
                  </a:lnTo>
                  <a:cubicBezTo>
                    <a:pt x="14619" y="1233"/>
                    <a:pt x="14482" y="1192"/>
                    <a:pt x="14332" y="1165"/>
                  </a:cubicBezTo>
                  <a:cubicBezTo>
                    <a:pt x="14183" y="1137"/>
                    <a:pt x="14023" y="1124"/>
                    <a:pt x="13854" y="1124"/>
                  </a:cubicBezTo>
                  <a:close/>
                  <a:moveTo>
                    <a:pt x="57198" y="99"/>
                  </a:moveTo>
                  <a:cubicBezTo>
                    <a:pt x="57050" y="99"/>
                    <a:pt x="56893" y="114"/>
                    <a:pt x="56726" y="143"/>
                  </a:cubicBezTo>
                  <a:cubicBezTo>
                    <a:pt x="56559" y="172"/>
                    <a:pt x="56381" y="216"/>
                    <a:pt x="56190" y="275"/>
                  </a:cubicBezTo>
                  <a:lnTo>
                    <a:pt x="56190" y="769"/>
                  </a:lnTo>
                  <a:cubicBezTo>
                    <a:pt x="56379" y="700"/>
                    <a:pt x="56552" y="648"/>
                    <a:pt x="56710" y="615"/>
                  </a:cubicBezTo>
                  <a:cubicBezTo>
                    <a:pt x="56868" y="582"/>
                    <a:pt x="57016" y="566"/>
                    <a:pt x="57153" y="566"/>
                  </a:cubicBezTo>
                  <a:cubicBezTo>
                    <a:pt x="57406" y="566"/>
                    <a:pt x="57599" y="622"/>
                    <a:pt x="57735" y="735"/>
                  </a:cubicBezTo>
                  <a:cubicBezTo>
                    <a:pt x="57870" y="847"/>
                    <a:pt x="57938" y="1009"/>
                    <a:pt x="57938" y="1220"/>
                  </a:cubicBezTo>
                  <a:cubicBezTo>
                    <a:pt x="57938" y="1425"/>
                    <a:pt x="57872" y="1582"/>
                    <a:pt x="57741" y="1691"/>
                  </a:cubicBezTo>
                  <a:cubicBezTo>
                    <a:pt x="57610" y="1800"/>
                    <a:pt x="57421" y="1854"/>
                    <a:pt x="57173" y="1854"/>
                  </a:cubicBezTo>
                  <a:lnTo>
                    <a:pt x="56720" y="1854"/>
                  </a:lnTo>
                  <a:lnTo>
                    <a:pt x="56720" y="2310"/>
                  </a:lnTo>
                  <a:lnTo>
                    <a:pt x="57153" y="2310"/>
                  </a:lnTo>
                  <a:cubicBezTo>
                    <a:pt x="57427" y="2310"/>
                    <a:pt x="57641" y="2378"/>
                    <a:pt x="57794" y="2515"/>
                  </a:cubicBezTo>
                  <a:cubicBezTo>
                    <a:pt x="57948" y="2651"/>
                    <a:pt x="58025" y="2840"/>
                    <a:pt x="58025" y="3082"/>
                  </a:cubicBezTo>
                  <a:cubicBezTo>
                    <a:pt x="58025" y="3344"/>
                    <a:pt x="57942" y="3543"/>
                    <a:pt x="57777" y="3681"/>
                  </a:cubicBezTo>
                  <a:cubicBezTo>
                    <a:pt x="57612" y="3818"/>
                    <a:pt x="57372" y="3887"/>
                    <a:pt x="57056" y="3887"/>
                  </a:cubicBezTo>
                  <a:cubicBezTo>
                    <a:pt x="56875" y="3887"/>
                    <a:pt x="56702" y="3864"/>
                    <a:pt x="56536" y="3818"/>
                  </a:cubicBezTo>
                  <a:cubicBezTo>
                    <a:pt x="56370" y="3772"/>
                    <a:pt x="56217" y="3704"/>
                    <a:pt x="56078" y="3615"/>
                  </a:cubicBezTo>
                  <a:lnTo>
                    <a:pt x="56078" y="4150"/>
                  </a:lnTo>
                  <a:cubicBezTo>
                    <a:pt x="56254" y="4218"/>
                    <a:pt x="56424" y="4269"/>
                    <a:pt x="56589" y="4303"/>
                  </a:cubicBezTo>
                  <a:cubicBezTo>
                    <a:pt x="56755" y="4337"/>
                    <a:pt x="56915" y="4354"/>
                    <a:pt x="57071" y="4354"/>
                  </a:cubicBezTo>
                  <a:cubicBezTo>
                    <a:pt x="57536" y="4354"/>
                    <a:pt x="57894" y="4243"/>
                    <a:pt x="58147" y="4021"/>
                  </a:cubicBezTo>
                  <a:cubicBezTo>
                    <a:pt x="58399" y="3800"/>
                    <a:pt x="58525" y="3487"/>
                    <a:pt x="58525" y="3082"/>
                  </a:cubicBezTo>
                  <a:cubicBezTo>
                    <a:pt x="58525" y="2818"/>
                    <a:pt x="58458" y="2597"/>
                    <a:pt x="58322" y="2417"/>
                  </a:cubicBezTo>
                  <a:cubicBezTo>
                    <a:pt x="58187" y="2238"/>
                    <a:pt x="57999" y="2120"/>
                    <a:pt x="57758" y="2063"/>
                  </a:cubicBezTo>
                  <a:cubicBezTo>
                    <a:pt x="57976" y="2002"/>
                    <a:pt x="58143" y="1894"/>
                    <a:pt x="58261" y="1737"/>
                  </a:cubicBezTo>
                  <a:cubicBezTo>
                    <a:pt x="58379" y="1581"/>
                    <a:pt x="58438" y="1389"/>
                    <a:pt x="58438" y="1162"/>
                  </a:cubicBezTo>
                  <a:cubicBezTo>
                    <a:pt x="58438" y="836"/>
                    <a:pt x="58327" y="577"/>
                    <a:pt x="58104" y="386"/>
                  </a:cubicBezTo>
                  <a:cubicBezTo>
                    <a:pt x="57882" y="195"/>
                    <a:pt x="57580" y="99"/>
                    <a:pt x="57198" y="99"/>
                  </a:cubicBezTo>
                  <a:close/>
                  <a:moveTo>
                    <a:pt x="62115" y="1124"/>
                  </a:moveTo>
                  <a:cubicBezTo>
                    <a:pt x="61715" y="1124"/>
                    <a:pt x="61402" y="1266"/>
                    <a:pt x="61175" y="1552"/>
                  </a:cubicBezTo>
                  <a:cubicBezTo>
                    <a:pt x="60949" y="1838"/>
                    <a:pt x="60836" y="2233"/>
                    <a:pt x="60836" y="2739"/>
                  </a:cubicBezTo>
                  <a:cubicBezTo>
                    <a:pt x="60836" y="3242"/>
                    <a:pt x="60949" y="3637"/>
                    <a:pt x="61175" y="3924"/>
                  </a:cubicBezTo>
                  <a:cubicBezTo>
                    <a:pt x="61402" y="4210"/>
                    <a:pt x="61715" y="4354"/>
                    <a:pt x="62115" y="4354"/>
                  </a:cubicBezTo>
                  <a:cubicBezTo>
                    <a:pt x="62514" y="4354"/>
                    <a:pt x="62827" y="4210"/>
                    <a:pt x="63054" y="3924"/>
                  </a:cubicBezTo>
                  <a:cubicBezTo>
                    <a:pt x="63281" y="3637"/>
                    <a:pt x="63395" y="3242"/>
                    <a:pt x="63395" y="2739"/>
                  </a:cubicBezTo>
                  <a:cubicBezTo>
                    <a:pt x="63395" y="2233"/>
                    <a:pt x="63281" y="1838"/>
                    <a:pt x="63054" y="1552"/>
                  </a:cubicBezTo>
                  <a:cubicBezTo>
                    <a:pt x="62827" y="1266"/>
                    <a:pt x="62514" y="1124"/>
                    <a:pt x="62115" y="1124"/>
                  </a:cubicBezTo>
                  <a:close/>
                  <a:moveTo>
                    <a:pt x="75530" y="99"/>
                  </a:moveTo>
                  <a:cubicBezTo>
                    <a:pt x="75155" y="99"/>
                    <a:pt x="74855" y="226"/>
                    <a:pt x="74629" y="481"/>
                  </a:cubicBezTo>
                  <a:cubicBezTo>
                    <a:pt x="74403" y="735"/>
                    <a:pt x="74290" y="1073"/>
                    <a:pt x="74290" y="1494"/>
                  </a:cubicBezTo>
                  <a:cubicBezTo>
                    <a:pt x="74290" y="1925"/>
                    <a:pt x="74399" y="2264"/>
                    <a:pt x="74615" y="2512"/>
                  </a:cubicBezTo>
                  <a:cubicBezTo>
                    <a:pt x="74832" y="2760"/>
                    <a:pt x="75126" y="2884"/>
                    <a:pt x="75498" y="2884"/>
                  </a:cubicBezTo>
                  <a:cubicBezTo>
                    <a:pt x="75677" y="2884"/>
                    <a:pt x="75841" y="2842"/>
                    <a:pt x="75989" y="2758"/>
                  </a:cubicBezTo>
                  <a:cubicBezTo>
                    <a:pt x="76136" y="2674"/>
                    <a:pt x="76258" y="2553"/>
                    <a:pt x="76355" y="2395"/>
                  </a:cubicBezTo>
                  <a:lnTo>
                    <a:pt x="76355" y="2395"/>
                  </a:lnTo>
                  <a:cubicBezTo>
                    <a:pt x="76330" y="2897"/>
                    <a:pt x="76230" y="3271"/>
                    <a:pt x="76054" y="3517"/>
                  </a:cubicBezTo>
                  <a:cubicBezTo>
                    <a:pt x="75879" y="3763"/>
                    <a:pt x="75626" y="3887"/>
                    <a:pt x="75294" y="3887"/>
                  </a:cubicBezTo>
                  <a:cubicBezTo>
                    <a:pt x="75169" y="3887"/>
                    <a:pt x="75042" y="3869"/>
                    <a:pt x="74913" y="3834"/>
                  </a:cubicBezTo>
                  <a:cubicBezTo>
                    <a:pt x="74783" y="3800"/>
                    <a:pt x="74656" y="3749"/>
                    <a:pt x="74529" y="3683"/>
                  </a:cubicBezTo>
                  <a:lnTo>
                    <a:pt x="74529" y="4189"/>
                  </a:lnTo>
                  <a:cubicBezTo>
                    <a:pt x="74669" y="4244"/>
                    <a:pt x="74803" y="4285"/>
                    <a:pt x="74933" y="4312"/>
                  </a:cubicBezTo>
                  <a:cubicBezTo>
                    <a:pt x="75062" y="4340"/>
                    <a:pt x="75190" y="4354"/>
                    <a:pt x="75316" y="4354"/>
                  </a:cubicBezTo>
                  <a:cubicBezTo>
                    <a:pt x="75786" y="4354"/>
                    <a:pt x="76160" y="4161"/>
                    <a:pt x="76438" y="3775"/>
                  </a:cubicBezTo>
                  <a:cubicBezTo>
                    <a:pt x="76716" y="3390"/>
                    <a:pt x="76855" y="2874"/>
                    <a:pt x="76855" y="2228"/>
                  </a:cubicBezTo>
                  <a:cubicBezTo>
                    <a:pt x="76855" y="1536"/>
                    <a:pt x="76742" y="1008"/>
                    <a:pt x="76515" y="644"/>
                  </a:cubicBezTo>
                  <a:cubicBezTo>
                    <a:pt x="76289" y="281"/>
                    <a:pt x="75960" y="99"/>
                    <a:pt x="75530" y="99"/>
                  </a:cubicBezTo>
                  <a:close/>
                  <a:moveTo>
                    <a:pt x="78774" y="99"/>
                  </a:moveTo>
                  <a:cubicBezTo>
                    <a:pt x="78399" y="99"/>
                    <a:pt x="78099" y="226"/>
                    <a:pt x="77873" y="481"/>
                  </a:cubicBezTo>
                  <a:cubicBezTo>
                    <a:pt x="77647" y="735"/>
                    <a:pt x="77534" y="1073"/>
                    <a:pt x="77534" y="1494"/>
                  </a:cubicBezTo>
                  <a:cubicBezTo>
                    <a:pt x="77534" y="1925"/>
                    <a:pt x="77643" y="2264"/>
                    <a:pt x="77859" y="2512"/>
                  </a:cubicBezTo>
                  <a:cubicBezTo>
                    <a:pt x="78076" y="2760"/>
                    <a:pt x="78370" y="2884"/>
                    <a:pt x="78742" y="2884"/>
                  </a:cubicBezTo>
                  <a:cubicBezTo>
                    <a:pt x="78921" y="2884"/>
                    <a:pt x="79085" y="2842"/>
                    <a:pt x="79233" y="2758"/>
                  </a:cubicBezTo>
                  <a:cubicBezTo>
                    <a:pt x="79380" y="2674"/>
                    <a:pt x="79502" y="2553"/>
                    <a:pt x="79599" y="2395"/>
                  </a:cubicBezTo>
                  <a:lnTo>
                    <a:pt x="79599" y="2395"/>
                  </a:lnTo>
                  <a:cubicBezTo>
                    <a:pt x="79574" y="2897"/>
                    <a:pt x="79474" y="3271"/>
                    <a:pt x="79298" y="3517"/>
                  </a:cubicBezTo>
                  <a:cubicBezTo>
                    <a:pt x="79123" y="3763"/>
                    <a:pt x="78870" y="3887"/>
                    <a:pt x="78538" y="3887"/>
                  </a:cubicBezTo>
                  <a:cubicBezTo>
                    <a:pt x="78413" y="3887"/>
                    <a:pt x="78286" y="3869"/>
                    <a:pt x="78157" y="3834"/>
                  </a:cubicBezTo>
                  <a:cubicBezTo>
                    <a:pt x="78027" y="3800"/>
                    <a:pt x="77900" y="3749"/>
                    <a:pt x="77773" y="3683"/>
                  </a:cubicBezTo>
                  <a:lnTo>
                    <a:pt x="77773" y="4189"/>
                  </a:lnTo>
                  <a:cubicBezTo>
                    <a:pt x="77913" y="4244"/>
                    <a:pt x="78047" y="4285"/>
                    <a:pt x="78177" y="4312"/>
                  </a:cubicBezTo>
                  <a:cubicBezTo>
                    <a:pt x="78306" y="4340"/>
                    <a:pt x="78434" y="4354"/>
                    <a:pt x="78560" y="4354"/>
                  </a:cubicBezTo>
                  <a:cubicBezTo>
                    <a:pt x="79030" y="4354"/>
                    <a:pt x="79404" y="4161"/>
                    <a:pt x="79682" y="3775"/>
                  </a:cubicBezTo>
                  <a:cubicBezTo>
                    <a:pt x="79960" y="3390"/>
                    <a:pt x="80099" y="2874"/>
                    <a:pt x="80099" y="2228"/>
                  </a:cubicBezTo>
                  <a:cubicBezTo>
                    <a:pt x="80099" y="1536"/>
                    <a:pt x="79986" y="1008"/>
                    <a:pt x="79759" y="644"/>
                  </a:cubicBezTo>
                  <a:cubicBezTo>
                    <a:pt x="79533" y="281"/>
                    <a:pt x="79204" y="99"/>
                    <a:pt x="78774" y="99"/>
                  </a:cubicBezTo>
                  <a:close/>
                  <a:moveTo>
                    <a:pt x="82018" y="99"/>
                  </a:moveTo>
                  <a:cubicBezTo>
                    <a:pt x="81643" y="99"/>
                    <a:pt x="81343" y="226"/>
                    <a:pt x="81117" y="481"/>
                  </a:cubicBezTo>
                  <a:cubicBezTo>
                    <a:pt x="80891" y="735"/>
                    <a:pt x="80778" y="1073"/>
                    <a:pt x="80778" y="1494"/>
                  </a:cubicBezTo>
                  <a:cubicBezTo>
                    <a:pt x="80778" y="1925"/>
                    <a:pt x="80887" y="2264"/>
                    <a:pt x="81103" y="2512"/>
                  </a:cubicBezTo>
                  <a:cubicBezTo>
                    <a:pt x="81320" y="2760"/>
                    <a:pt x="81614" y="2884"/>
                    <a:pt x="81986" y="2884"/>
                  </a:cubicBezTo>
                  <a:cubicBezTo>
                    <a:pt x="82165" y="2884"/>
                    <a:pt x="82329" y="2842"/>
                    <a:pt x="82477" y="2758"/>
                  </a:cubicBezTo>
                  <a:cubicBezTo>
                    <a:pt x="82624" y="2674"/>
                    <a:pt x="82746" y="2553"/>
                    <a:pt x="82843" y="2395"/>
                  </a:cubicBezTo>
                  <a:lnTo>
                    <a:pt x="82843" y="2395"/>
                  </a:lnTo>
                  <a:cubicBezTo>
                    <a:pt x="82818" y="2897"/>
                    <a:pt x="82718" y="3271"/>
                    <a:pt x="82542" y="3517"/>
                  </a:cubicBezTo>
                  <a:cubicBezTo>
                    <a:pt x="82367" y="3763"/>
                    <a:pt x="82114" y="3887"/>
                    <a:pt x="81782" y="3887"/>
                  </a:cubicBezTo>
                  <a:cubicBezTo>
                    <a:pt x="81657" y="3887"/>
                    <a:pt x="81530" y="3869"/>
                    <a:pt x="81401" y="3834"/>
                  </a:cubicBezTo>
                  <a:cubicBezTo>
                    <a:pt x="81271" y="3800"/>
                    <a:pt x="81144" y="3749"/>
                    <a:pt x="81017" y="3683"/>
                  </a:cubicBezTo>
                  <a:lnTo>
                    <a:pt x="81017" y="4189"/>
                  </a:lnTo>
                  <a:cubicBezTo>
                    <a:pt x="81157" y="4244"/>
                    <a:pt x="81291" y="4285"/>
                    <a:pt x="81421" y="4312"/>
                  </a:cubicBezTo>
                  <a:cubicBezTo>
                    <a:pt x="81550" y="4340"/>
                    <a:pt x="81678" y="4354"/>
                    <a:pt x="81804" y="4354"/>
                  </a:cubicBezTo>
                  <a:cubicBezTo>
                    <a:pt x="82274" y="4354"/>
                    <a:pt x="82648" y="4161"/>
                    <a:pt x="82926" y="3775"/>
                  </a:cubicBezTo>
                  <a:cubicBezTo>
                    <a:pt x="83204" y="3390"/>
                    <a:pt x="83343" y="2874"/>
                    <a:pt x="83343" y="2228"/>
                  </a:cubicBezTo>
                  <a:cubicBezTo>
                    <a:pt x="83343" y="1536"/>
                    <a:pt x="83230" y="1008"/>
                    <a:pt x="83003" y="644"/>
                  </a:cubicBezTo>
                  <a:cubicBezTo>
                    <a:pt x="82777" y="281"/>
                    <a:pt x="82448" y="99"/>
                    <a:pt x="82018" y="99"/>
                  </a:cubicBezTo>
                  <a:close/>
                  <a:moveTo>
                    <a:pt x="35243" y="173"/>
                  </a:moveTo>
                  <a:lnTo>
                    <a:pt x="33948" y="4796"/>
                  </a:lnTo>
                  <a:lnTo>
                    <a:pt x="34372" y="4796"/>
                  </a:lnTo>
                  <a:lnTo>
                    <a:pt x="35666" y="173"/>
                  </a:lnTo>
                  <a:close/>
                  <a:moveTo>
                    <a:pt x="36961" y="173"/>
                  </a:moveTo>
                  <a:lnTo>
                    <a:pt x="35666" y="4796"/>
                  </a:lnTo>
                  <a:lnTo>
                    <a:pt x="36090" y="4796"/>
                  </a:lnTo>
                  <a:lnTo>
                    <a:pt x="37384" y="173"/>
                  </a:lnTo>
                  <a:close/>
                  <a:moveTo>
                    <a:pt x="70302" y="173"/>
                  </a:moveTo>
                  <a:lnTo>
                    <a:pt x="69007" y="4796"/>
                  </a:lnTo>
                  <a:lnTo>
                    <a:pt x="69431" y="4796"/>
                  </a:lnTo>
                  <a:lnTo>
                    <a:pt x="70725" y="173"/>
                  </a:lnTo>
                  <a:close/>
                  <a:moveTo>
                    <a:pt x="84996" y="173"/>
                  </a:moveTo>
                  <a:lnTo>
                    <a:pt x="83701" y="4796"/>
                  </a:lnTo>
                  <a:lnTo>
                    <a:pt x="84125" y="4796"/>
                  </a:lnTo>
                  <a:lnTo>
                    <a:pt x="85419" y="173"/>
                  </a:lnTo>
                  <a:close/>
                  <a:moveTo>
                    <a:pt x="30808" y="1124"/>
                  </a:moveTo>
                  <a:cubicBezTo>
                    <a:pt x="30604" y="1124"/>
                    <a:pt x="30429" y="1168"/>
                    <a:pt x="30282" y="1257"/>
                  </a:cubicBezTo>
                  <a:cubicBezTo>
                    <a:pt x="30135" y="1346"/>
                    <a:pt x="30013" y="1482"/>
                    <a:pt x="29917" y="1665"/>
                  </a:cubicBezTo>
                  <a:lnTo>
                    <a:pt x="29917" y="1198"/>
                  </a:lnTo>
                  <a:lnTo>
                    <a:pt x="29456" y="1198"/>
                  </a:lnTo>
                  <a:lnTo>
                    <a:pt x="29456" y="5444"/>
                  </a:lnTo>
                  <a:lnTo>
                    <a:pt x="29917" y="5444"/>
                  </a:lnTo>
                  <a:lnTo>
                    <a:pt x="29917" y="3812"/>
                  </a:lnTo>
                  <a:cubicBezTo>
                    <a:pt x="30013" y="3996"/>
                    <a:pt x="30135" y="4131"/>
                    <a:pt x="30282" y="4220"/>
                  </a:cubicBezTo>
                  <a:cubicBezTo>
                    <a:pt x="30429" y="4309"/>
                    <a:pt x="30604" y="4354"/>
                    <a:pt x="30808" y="4354"/>
                  </a:cubicBezTo>
                  <a:cubicBezTo>
                    <a:pt x="31147" y="4354"/>
                    <a:pt x="31422" y="4205"/>
                    <a:pt x="31634" y="3909"/>
                  </a:cubicBezTo>
                  <a:cubicBezTo>
                    <a:pt x="31845" y="3612"/>
                    <a:pt x="31951" y="3222"/>
                    <a:pt x="31951" y="2739"/>
                  </a:cubicBezTo>
                  <a:cubicBezTo>
                    <a:pt x="31951" y="2255"/>
                    <a:pt x="31845" y="1865"/>
                    <a:pt x="31634" y="1568"/>
                  </a:cubicBezTo>
                  <a:cubicBezTo>
                    <a:pt x="31422" y="1272"/>
                    <a:pt x="31147" y="1124"/>
                    <a:pt x="30808" y="1124"/>
                  </a:cubicBezTo>
                  <a:close/>
                  <a:moveTo>
                    <a:pt x="67192" y="1124"/>
                  </a:moveTo>
                  <a:cubicBezTo>
                    <a:pt x="66850" y="1124"/>
                    <a:pt x="66574" y="1267"/>
                    <a:pt x="66365" y="1555"/>
                  </a:cubicBezTo>
                  <a:cubicBezTo>
                    <a:pt x="66156" y="1842"/>
                    <a:pt x="66052" y="2224"/>
                    <a:pt x="66052" y="2700"/>
                  </a:cubicBezTo>
                  <a:cubicBezTo>
                    <a:pt x="66052" y="3174"/>
                    <a:pt x="66156" y="3555"/>
                    <a:pt x="66365" y="3843"/>
                  </a:cubicBezTo>
                  <a:cubicBezTo>
                    <a:pt x="66574" y="4130"/>
                    <a:pt x="66850" y="4274"/>
                    <a:pt x="67192" y="4274"/>
                  </a:cubicBezTo>
                  <a:cubicBezTo>
                    <a:pt x="67398" y="4274"/>
                    <a:pt x="67575" y="4229"/>
                    <a:pt x="67722" y="4139"/>
                  </a:cubicBezTo>
                  <a:cubicBezTo>
                    <a:pt x="67870" y="4050"/>
                    <a:pt x="67991" y="3914"/>
                    <a:pt x="68086" y="3733"/>
                  </a:cubicBezTo>
                  <a:lnTo>
                    <a:pt x="68086" y="3983"/>
                  </a:lnTo>
                  <a:cubicBezTo>
                    <a:pt x="68086" y="4332"/>
                    <a:pt x="68011" y="4594"/>
                    <a:pt x="67862" y="4767"/>
                  </a:cubicBezTo>
                  <a:cubicBezTo>
                    <a:pt x="67712" y="4940"/>
                    <a:pt x="67487" y="5026"/>
                    <a:pt x="67187" y="5026"/>
                  </a:cubicBezTo>
                  <a:cubicBezTo>
                    <a:pt x="67051" y="5026"/>
                    <a:pt x="66917" y="5007"/>
                    <a:pt x="66786" y="4969"/>
                  </a:cubicBezTo>
                  <a:cubicBezTo>
                    <a:pt x="66655" y="4930"/>
                    <a:pt x="66522" y="4871"/>
                    <a:pt x="66388" y="4790"/>
                  </a:cubicBezTo>
                  <a:lnTo>
                    <a:pt x="66388" y="5282"/>
                  </a:lnTo>
                  <a:cubicBezTo>
                    <a:pt x="66522" y="5337"/>
                    <a:pt x="66661" y="5378"/>
                    <a:pt x="66804" y="5404"/>
                  </a:cubicBezTo>
                  <a:cubicBezTo>
                    <a:pt x="66946" y="5431"/>
                    <a:pt x="67098" y="5444"/>
                    <a:pt x="67259" y="5444"/>
                  </a:cubicBezTo>
                  <a:cubicBezTo>
                    <a:pt x="67694" y="5444"/>
                    <a:pt x="68017" y="5316"/>
                    <a:pt x="68228" y="5061"/>
                  </a:cubicBezTo>
                  <a:cubicBezTo>
                    <a:pt x="68439" y="4805"/>
                    <a:pt x="68544" y="4416"/>
                    <a:pt x="68544" y="3892"/>
                  </a:cubicBezTo>
                  <a:lnTo>
                    <a:pt x="68544" y="1198"/>
                  </a:lnTo>
                  <a:lnTo>
                    <a:pt x="68086" y="1198"/>
                  </a:lnTo>
                  <a:lnTo>
                    <a:pt x="68086" y="1665"/>
                  </a:lnTo>
                  <a:cubicBezTo>
                    <a:pt x="67991" y="1483"/>
                    <a:pt x="67870" y="1348"/>
                    <a:pt x="67722" y="1258"/>
                  </a:cubicBezTo>
                  <a:cubicBezTo>
                    <a:pt x="67575" y="1168"/>
                    <a:pt x="67398" y="1124"/>
                    <a:pt x="67192" y="1124"/>
                  </a:cubicBezTo>
                  <a:close/>
                </a:path>
              </a:pathLst>
            </a:custGeom>
            <a:solidFill>
              <a:srgbClr val="000000"/>
            </a:solidFill>
            <a:ln>
              <a:noFill/>
            </a:ln>
          </p:spPr>
          <p:txBody>
            <a:bodyPr lIns="91425" tIns="91425" rIns="91425" bIns="91425" anchor="ctr" anchorCtr="0">
              <a:noAutofit/>
            </a:bodyPr>
            <a:lstStyle/>
            <a:p>
              <a:endParaRPr/>
            </a:p>
          </p:txBody>
        </p:sp>
        <p:sp>
          <p:nvSpPr>
            <p:cNvPr id="187" name="Shape 187"/>
            <p:cNvSpPr/>
            <p:nvPr/>
          </p:nvSpPr>
          <p:spPr>
            <a:xfrm>
              <a:off x="2537575" y="313000"/>
              <a:ext cx="79825" cy="75275"/>
            </a:xfrm>
            <a:custGeom>
              <a:avLst/>
              <a:gdLst/>
              <a:ahLst/>
              <a:cxnLst/>
              <a:rect l="0" t="0" r="0" b="0"/>
              <a:pathLst>
                <a:path w="3193" h="3011" extrusionOk="0">
                  <a:moveTo>
                    <a:pt x="0" y="0"/>
                  </a:moveTo>
                  <a:lnTo>
                    <a:pt x="0" y="500"/>
                  </a:lnTo>
                  <a:lnTo>
                    <a:pt x="2565" y="1508"/>
                  </a:lnTo>
                  <a:lnTo>
                    <a:pt x="0" y="2511"/>
                  </a:lnTo>
                  <a:lnTo>
                    <a:pt x="0" y="3011"/>
                  </a:lnTo>
                  <a:lnTo>
                    <a:pt x="3192" y="1734"/>
                  </a:lnTo>
                  <a:lnTo>
                    <a:pt x="3192" y="1278"/>
                  </a:lnTo>
                  <a:lnTo>
                    <a:pt x="0" y="0"/>
                  </a:lnTo>
                  <a:close/>
                </a:path>
              </a:pathLst>
            </a:custGeom>
            <a:solidFill>
              <a:srgbClr val="000000"/>
            </a:solidFill>
            <a:ln>
              <a:noFill/>
            </a:ln>
          </p:spPr>
          <p:txBody>
            <a:bodyPr lIns="91425" tIns="91425" rIns="91425" bIns="91425" anchor="ctr" anchorCtr="0">
              <a:noAutofit/>
            </a:bodyPr>
            <a:lstStyle/>
            <a:p>
              <a:endParaRPr/>
            </a:p>
          </p:txBody>
        </p:sp>
        <p:sp>
          <p:nvSpPr>
            <p:cNvPr id="188" name="Shape 188"/>
            <p:cNvSpPr/>
            <p:nvPr/>
          </p:nvSpPr>
          <p:spPr>
            <a:xfrm>
              <a:off x="404425" y="623550"/>
              <a:ext cx="1620900" cy="119925"/>
            </a:xfrm>
            <a:custGeom>
              <a:avLst/>
              <a:gdLst/>
              <a:ahLst/>
              <a:cxnLst/>
              <a:rect l="0" t="0" r="0" b="0"/>
              <a:pathLst>
                <a:path w="64836" h="4797" extrusionOk="0">
                  <a:moveTo>
                    <a:pt x="6213" y="1"/>
                  </a:moveTo>
                  <a:lnTo>
                    <a:pt x="6213" y="641"/>
                  </a:lnTo>
                  <a:lnTo>
                    <a:pt x="6671" y="641"/>
                  </a:lnTo>
                  <a:lnTo>
                    <a:pt x="6671" y="1"/>
                  </a:lnTo>
                  <a:close/>
                  <a:moveTo>
                    <a:pt x="37652" y="1"/>
                  </a:moveTo>
                  <a:lnTo>
                    <a:pt x="37652" y="641"/>
                  </a:lnTo>
                  <a:lnTo>
                    <a:pt x="38110" y="641"/>
                  </a:lnTo>
                  <a:lnTo>
                    <a:pt x="38110" y="1"/>
                  </a:lnTo>
                  <a:close/>
                  <a:moveTo>
                    <a:pt x="53613" y="1"/>
                  </a:moveTo>
                  <a:lnTo>
                    <a:pt x="53613" y="641"/>
                  </a:lnTo>
                  <a:lnTo>
                    <a:pt x="54071" y="641"/>
                  </a:lnTo>
                  <a:lnTo>
                    <a:pt x="54071" y="1"/>
                  </a:lnTo>
                  <a:close/>
                  <a:moveTo>
                    <a:pt x="12220" y="1553"/>
                  </a:moveTo>
                  <a:cubicBezTo>
                    <a:pt x="12445" y="1553"/>
                    <a:pt x="12627" y="1635"/>
                    <a:pt x="12764" y="1800"/>
                  </a:cubicBezTo>
                  <a:cubicBezTo>
                    <a:pt x="12901" y="1965"/>
                    <a:pt x="12971" y="2185"/>
                    <a:pt x="12974" y="2462"/>
                  </a:cubicBezTo>
                  <a:lnTo>
                    <a:pt x="11341" y="2465"/>
                  </a:lnTo>
                  <a:cubicBezTo>
                    <a:pt x="11364" y="2175"/>
                    <a:pt x="11452" y="1951"/>
                    <a:pt x="11606" y="1792"/>
                  </a:cubicBezTo>
                  <a:cubicBezTo>
                    <a:pt x="11759" y="1632"/>
                    <a:pt x="11964" y="1553"/>
                    <a:pt x="12220" y="1553"/>
                  </a:cubicBezTo>
                  <a:close/>
                  <a:moveTo>
                    <a:pt x="30952" y="1553"/>
                  </a:moveTo>
                  <a:cubicBezTo>
                    <a:pt x="31177" y="1553"/>
                    <a:pt x="31359" y="1635"/>
                    <a:pt x="31496" y="1800"/>
                  </a:cubicBezTo>
                  <a:cubicBezTo>
                    <a:pt x="31633" y="1965"/>
                    <a:pt x="31703" y="2185"/>
                    <a:pt x="31706" y="2462"/>
                  </a:cubicBezTo>
                  <a:lnTo>
                    <a:pt x="30073" y="2465"/>
                  </a:lnTo>
                  <a:cubicBezTo>
                    <a:pt x="30096" y="2175"/>
                    <a:pt x="30184" y="1951"/>
                    <a:pt x="30338" y="1792"/>
                  </a:cubicBezTo>
                  <a:cubicBezTo>
                    <a:pt x="30491" y="1632"/>
                    <a:pt x="30696" y="1553"/>
                    <a:pt x="30952" y="1553"/>
                  </a:cubicBezTo>
                  <a:close/>
                  <a:moveTo>
                    <a:pt x="43659" y="1553"/>
                  </a:moveTo>
                  <a:cubicBezTo>
                    <a:pt x="43884" y="1553"/>
                    <a:pt x="44066" y="1635"/>
                    <a:pt x="44203" y="1800"/>
                  </a:cubicBezTo>
                  <a:cubicBezTo>
                    <a:pt x="44340" y="1965"/>
                    <a:pt x="44410" y="2185"/>
                    <a:pt x="44413" y="2462"/>
                  </a:cubicBezTo>
                  <a:lnTo>
                    <a:pt x="42780" y="2465"/>
                  </a:lnTo>
                  <a:cubicBezTo>
                    <a:pt x="42803" y="2175"/>
                    <a:pt x="42891" y="1951"/>
                    <a:pt x="43045" y="1792"/>
                  </a:cubicBezTo>
                  <a:cubicBezTo>
                    <a:pt x="43198" y="1632"/>
                    <a:pt x="43403" y="1553"/>
                    <a:pt x="43659" y="1553"/>
                  </a:cubicBezTo>
                  <a:close/>
                  <a:moveTo>
                    <a:pt x="59620" y="1553"/>
                  </a:moveTo>
                  <a:cubicBezTo>
                    <a:pt x="59845" y="1553"/>
                    <a:pt x="60027" y="1635"/>
                    <a:pt x="60164" y="1800"/>
                  </a:cubicBezTo>
                  <a:cubicBezTo>
                    <a:pt x="60301" y="1965"/>
                    <a:pt x="60371" y="2185"/>
                    <a:pt x="60374" y="2462"/>
                  </a:cubicBezTo>
                  <a:lnTo>
                    <a:pt x="58741" y="2465"/>
                  </a:lnTo>
                  <a:cubicBezTo>
                    <a:pt x="58764" y="2175"/>
                    <a:pt x="58852" y="1951"/>
                    <a:pt x="59006" y="1792"/>
                  </a:cubicBezTo>
                  <a:cubicBezTo>
                    <a:pt x="59159" y="1632"/>
                    <a:pt x="59364" y="1553"/>
                    <a:pt x="59620" y="1553"/>
                  </a:cubicBezTo>
                  <a:close/>
                  <a:moveTo>
                    <a:pt x="22774" y="1553"/>
                  </a:moveTo>
                  <a:cubicBezTo>
                    <a:pt x="23017" y="1553"/>
                    <a:pt x="23211" y="1659"/>
                    <a:pt x="23354" y="1873"/>
                  </a:cubicBezTo>
                  <a:cubicBezTo>
                    <a:pt x="23496" y="2086"/>
                    <a:pt x="23568" y="2375"/>
                    <a:pt x="23568" y="2739"/>
                  </a:cubicBezTo>
                  <a:cubicBezTo>
                    <a:pt x="23568" y="3105"/>
                    <a:pt x="23496" y="3395"/>
                    <a:pt x="23354" y="3607"/>
                  </a:cubicBezTo>
                  <a:cubicBezTo>
                    <a:pt x="23211" y="3820"/>
                    <a:pt x="23017" y="3926"/>
                    <a:pt x="22774" y="3926"/>
                  </a:cubicBezTo>
                  <a:cubicBezTo>
                    <a:pt x="22526" y="3926"/>
                    <a:pt x="22332" y="3820"/>
                    <a:pt x="22190" y="3609"/>
                  </a:cubicBezTo>
                  <a:cubicBezTo>
                    <a:pt x="22048" y="3397"/>
                    <a:pt x="21977" y="3107"/>
                    <a:pt x="21977" y="2739"/>
                  </a:cubicBezTo>
                  <a:cubicBezTo>
                    <a:pt x="21977" y="2371"/>
                    <a:pt x="22048" y="2081"/>
                    <a:pt x="22191" y="1870"/>
                  </a:cubicBezTo>
                  <a:cubicBezTo>
                    <a:pt x="22334" y="1658"/>
                    <a:pt x="22528" y="1553"/>
                    <a:pt x="22774" y="1553"/>
                  </a:cubicBezTo>
                  <a:close/>
                  <a:moveTo>
                    <a:pt x="3193" y="1006"/>
                  </a:moveTo>
                  <a:lnTo>
                    <a:pt x="1" y="2283"/>
                  </a:lnTo>
                  <a:lnTo>
                    <a:pt x="1" y="2739"/>
                  </a:lnTo>
                  <a:lnTo>
                    <a:pt x="3193" y="4016"/>
                  </a:lnTo>
                  <a:lnTo>
                    <a:pt x="3193" y="3517"/>
                  </a:lnTo>
                  <a:lnTo>
                    <a:pt x="623" y="2514"/>
                  </a:lnTo>
                  <a:lnTo>
                    <a:pt x="3193" y="1506"/>
                  </a:lnTo>
                  <a:lnTo>
                    <a:pt x="3193" y="1006"/>
                  </a:lnTo>
                  <a:close/>
                  <a:moveTo>
                    <a:pt x="14244" y="1006"/>
                  </a:moveTo>
                  <a:lnTo>
                    <a:pt x="14244" y="1506"/>
                  </a:lnTo>
                  <a:lnTo>
                    <a:pt x="16808" y="2514"/>
                  </a:lnTo>
                  <a:lnTo>
                    <a:pt x="14244" y="3517"/>
                  </a:lnTo>
                  <a:lnTo>
                    <a:pt x="14244" y="4016"/>
                  </a:lnTo>
                  <a:lnTo>
                    <a:pt x="17436" y="2739"/>
                  </a:lnTo>
                  <a:lnTo>
                    <a:pt x="17436" y="2283"/>
                  </a:lnTo>
                  <a:lnTo>
                    <a:pt x="14244" y="1006"/>
                  </a:lnTo>
                  <a:close/>
                  <a:moveTo>
                    <a:pt x="48875" y="1006"/>
                  </a:moveTo>
                  <a:lnTo>
                    <a:pt x="45683" y="2283"/>
                  </a:lnTo>
                  <a:lnTo>
                    <a:pt x="45683" y="2739"/>
                  </a:lnTo>
                  <a:lnTo>
                    <a:pt x="48875" y="4016"/>
                  </a:lnTo>
                  <a:lnTo>
                    <a:pt x="48875" y="3517"/>
                  </a:lnTo>
                  <a:lnTo>
                    <a:pt x="46305" y="2514"/>
                  </a:lnTo>
                  <a:lnTo>
                    <a:pt x="48875" y="1506"/>
                  </a:lnTo>
                  <a:lnTo>
                    <a:pt x="48875" y="1006"/>
                  </a:lnTo>
                  <a:close/>
                  <a:moveTo>
                    <a:pt x="61644" y="1006"/>
                  </a:moveTo>
                  <a:lnTo>
                    <a:pt x="61644" y="1506"/>
                  </a:lnTo>
                  <a:lnTo>
                    <a:pt x="64208" y="2514"/>
                  </a:lnTo>
                  <a:lnTo>
                    <a:pt x="61644" y="3517"/>
                  </a:lnTo>
                  <a:lnTo>
                    <a:pt x="61644" y="4016"/>
                  </a:lnTo>
                  <a:lnTo>
                    <a:pt x="64836" y="2739"/>
                  </a:lnTo>
                  <a:lnTo>
                    <a:pt x="64836" y="2283"/>
                  </a:lnTo>
                  <a:lnTo>
                    <a:pt x="61644" y="1006"/>
                  </a:lnTo>
                  <a:close/>
                  <a:moveTo>
                    <a:pt x="4205" y="325"/>
                  </a:moveTo>
                  <a:lnTo>
                    <a:pt x="4205" y="1198"/>
                  </a:lnTo>
                  <a:lnTo>
                    <a:pt x="3869" y="1198"/>
                  </a:lnTo>
                  <a:lnTo>
                    <a:pt x="3869" y="1591"/>
                  </a:lnTo>
                  <a:lnTo>
                    <a:pt x="4205" y="1591"/>
                  </a:lnTo>
                  <a:lnTo>
                    <a:pt x="4205" y="3261"/>
                  </a:lnTo>
                  <a:cubicBezTo>
                    <a:pt x="4205" y="3646"/>
                    <a:pt x="4273" y="3911"/>
                    <a:pt x="4407" y="4056"/>
                  </a:cubicBezTo>
                  <a:cubicBezTo>
                    <a:pt x="4542" y="4202"/>
                    <a:pt x="4786" y="4275"/>
                    <a:pt x="5139" y="4275"/>
                  </a:cubicBezTo>
                  <a:lnTo>
                    <a:pt x="5610" y="4275"/>
                  </a:lnTo>
                  <a:lnTo>
                    <a:pt x="5610" y="3852"/>
                  </a:lnTo>
                  <a:lnTo>
                    <a:pt x="5139" y="3852"/>
                  </a:lnTo>
                  <a:cubicBezTo>
                    <a:pt x="4948" y="3852"/>
                    <a:pt x="4822" y="3816"/>
                    <a:pt x="4759" y="3744"/>
                  </a:cubicBezTo>
                  <a:cubicBezTo>
                    <a:pt x="4697" y="3673"/>
                    <a:pt x="4666" y="3512"/>
                    <a:pt x="4666" y="3261"/>
                  </a:cubicBezTo>
                  <a:lnTo>
                    <a:pt x="4666" y="1591"/>
                  </a:lnTo>
                  <a:lnTo>
                    <a:pt x="5610" y="1591"/>
                  </a:lnTo>
                  <a:lnTo>
                    <a:pt x="5610" y="1198"/>
                  </a:lnTo>
                  <a:lnTo>
                    <a:pt x="4666" y="1198"/>
                  </a:lnTo>
                  <a:lnTo>
                    <a:pt x="4666" y="325"/>
                  </a:lnTo>
                  <a:close/>
                  <a:moveTo>
                    <a:pt x="6213" y="1198"/>
                  </a:moveTo>
                  <a:lnTo>
                    <a:pt x="6213" y="4275"/>
                  </a:lnTo>
                  <a:lnTo>
                    <a:pt x="6671" y="4275"/>
                  </a:lnTo>
                  <a:lnTo>
                    <a:pt x="6671" y="1198"/>
                  </a:lnTo>
                  <a:close/>
                  <a:moveTo>
                    <a:pt x="7622" y="325"/>
                  </a:moveTo>
                  <a:lnTo>
                    <a:pt x="7622" y="1198"/>
                  </a:lnTo>
                  <a:lnTo>
                    <a:pt x="7286" y="1198"/>
                  </a:lnTo>
                  <a:lnTo>
                    <a:pt x="7286" y="1591"/>
                  </a:lnTo>
                  <a:lnTo>
                    <a:pt x="7622" y="1591"/>
                  </a:lnTo>
                  <a:lnTo>
                    <a:pt x="7622" y="3261"/>
                  </a:lnTo>
                  <a:cubicBezTo>
                    <a:pt x="7622" y="3646"/>
                    <a:pt x="7690" y="3911"/>
                    <a:pt x="7824" y="4056"/>
                  </a:cubicBezTo>
                  <a:cubicBezTo>
                    <a:pt x="7959" y="4202"/>
                    <a:pt x="8203" y="4275"/>
                    <a:pt x="8556" y="4275"/>
                  </a:cubicBezTo>
                  <a:lnTo>
                    <a:pt x="9027" y="4275"/>
                  </a:lnTo>
                  <a:lnTo>
                    <a:pt x="9027" y="3852"/>
                  </a:lnTo>
                  <a:lnTo>
                    <a:pt x="8556" y="3852"/>
                  </a:lnTo>
                  <a:cubicBezTo>
                    <a:pt x="8365" y="3852"/>
                    <a:pt x="8239" y="3816"/>
                    <a:pt x="8176" y="3744"/>
                  </a:cubicBezTo>
                  <a:cubicBezTo>
                    <a:pt x="8114" y="3673"/>
                    <a:pt x="8083" y="3512"/>
                    <a:pt x="8083" y="3261"/>
                  </a:cubicBezTo>
                  <a:lnTo>
                    <a:pt x="8083" y="1591"/>
                  </a:lnTo>
                  <a:lnTo>
                    <a:pt x="9027" y="1591"/>
                  </a:lnTo>
                  <a:lnTo>
                    <a:pt x="9027" y="1198"/>
                  </a:lnTo>
                  <a:lnTo>
                    <a:pt x="8083" y="1198"/>
                  </a:lnTo>
                  <a:lnTo>
                    <a:pt x="8083" y="325"/>
                  </a:lnTo>
                  <a:close/>
                  <a:moveTo>
                    <a:pt x="9630" y="1"/>
                  </a:moveTo>
                  <a:lnTo>
                    <a:pt x="9630" y="4275"/>
                  </a:lnTo>
                  <a:lnTo>
                    <a:pt x="10088" y="4275"/>
                  </a:lnTo>
                  <a:lnTo>
                    <a:pt x="10088" y="1"/>
                  </a:lnTo>
                  <a:close/>
                  <a:moveTo>
                    <a:pt x="26151" y="1124"/>
                  </a:moveTo>
                  <a:cubicBezTo>
                    <a:pt x="25951" y="1124"/>
                    <a:pt x="25777" y="1169"/>
                    <a:pt x="25631" y="1259"/>
                  </a:cubicBezTo>
                  <a:cubicBezTo>
                    <a:pt x="25485" y="1349"/>
                    <a:pt x="25360" y="1488"/>
                    <a:pt x="25255" y="1676"/>
                  </a:cubicBezTo>
                  <a:lnTo>
                    <a:pt x="25255" y="1198"/>
                  </a:lnTo>
                  <a:lnTo>
                    <a:pt x="24794" y="1198"/>
                  </a:lnTo>
                  <a:lnTo>
                    <a:pt x="24794" y="4275"/>
                  </a:lnTo>
                  <a:lnTo>
                    <a:pt x="25255" y="4275"/>
                  </a:lnTo>
                  <a:lnTo>
                    <a:pt x="25255" y="2536"/>
                  </a:lnTo>
                  <a:cubicBezTo>
                    <a:pt x="25255" y="2238"/>
                    <a:pt x="25324" y="2001"/>
                    <a:pt x="25462" y="1826"/>
                  </a:cubicBezTo>
                  <a:cubicBezTo>
                    <a:pt x="25600" y="1651"/>
                    <a:pt x="25785" y="1564"/>
                    <a:pt x="26019" y="1564"/>
                  </a:cubicBezTo>
                  <a:cubicBezTo>
                    <a:pt x="26217" y="1564"/>
                    <a:pt x="26363" y="1635"/>
                    <a:pt x="26458" y="1777"/>
                  </a:cubicBezTo>
                  <a:cubicBezTo>
                    <a:pt x="26552" y="1918"/>
                    <a:pt x="26600" y="2138"/>
                    <a:pt x="26600" y="2434"/>
                  </a:cubicBezTo>
                  <a:lnTo>
                    <a:pt x="26600" y="4275"/>
                  </a:lnTo>
                  <a:lnTo>
                    <a:pt x="27060" y="4275"/>
                  </a:lnTo>
                  <a:lnTo>
                    <a:pt x="27060" y="2536"/>
                  </a:lnTo>
                  <a:cubicBezTo>
                    <a:pt x="27060" y="2236"/>
                    <a:pt x="27129" y="1999"/>
                    <a:pt x="27267" y="1825"/>
                  </a:cubicBezTo>
                  <a:cubicBezTo>
                    <a:pt x="27405" y="1651"/>
                    <a:pt x="27592" y="1564"/>
                    <a:pt x="27830" y="1564"/>
                  </a:cubicBezTo>
                  <a:cubicBezTo>
                    <a:pt x="28024" y="1564"/>
                    <a:pt x="28168" y="1635"/>
                    <a:pt x="28263" y="1778"/>
                  </a:cubicBezTo>
                  <a:cubicBezTo>
                    <a:pt x="28357" y="1921"/>
                    <a:pt x="28405" y="2140"/>
                    <a:pt x="28405" y="2434"/>
                  </a:cubicBezTo>
                  <a:lnTo>
                    <a:pt x="28405" y="4275"/>
                  </a:lnTo>
                  <a:lnTo>
                    <a:pt x="28865" y="4275"/>
                  </a:lnTo>
                  <a:lnTo>
                    <a:pt x="28865" y="2418"/>
                  </a:lnTo>
                  <a:cubicBezTo>
                    <a:pt x="28865" y="2004"/>
                    <a:pt x="28786" y="1685"/>
                    <a:pt x="28629" y="1461"/>
                  </a:cubicBezTo>
                  <a:cubicBezTo>
                    <a:pt x="28471" y="1236"/>
                    <a:pt x="28247" y="1124"/>
                    <a:pt x="27957" y="1124"/>
                  </a:cubicBezTo>
                  <a:cubicBezTo>
                    <a:pt x="27741" y="1124"/>
                    <a:pt x="27553" y="1178"/>
                    <a:pt x="27394" y="1286"/>
                  </a:cubicBezTo>
                  <a:cubicBezTo>
                    <a:pt x="27235" y="1394"/>
                    <a:pt x="27098" y="1562"/>
                    <a:pt x="26983" y="1789"/>
                  </a:cubicBezTo>
                  <a:cubicBezTo>
                    <a:pt x="26915" y="1573"/>
                    <a:pt x="26810" y="1408"/>
                    <a:pt x="26668" y="1295"/>
                  </a:cubicBezTo>
                  <a:cubicBezTo>
                    <a:pt x="26526" y="1181"/>
                    <a:pt x="26354" y="1124"/>
                    <a:pt x="26151" y="1124"/>
                  </a:cubicBezTo>
                  <a:close/>
                  <a:moveTo>
                    <a:pt x="34041" y="174"/>
                  </a:moveTo>
                  <a:lnTo>
                    <a:pt x="34041" y="641"/>
                  </a:lnTo>
                  <a:lnTo>
                    <a:pt x="35361" y="641"/>
                  </a:lnTo>
                  <a:lnTo>
                    <a:pt x="35361" y="4275"/>
                  </a:lnTo>
                  <a:lnTo>
                    <a:pt x="35866" y="4275"/>
                  </a:lnTo>
                  <a:lnTo>
                    <a:pt x="35866" y="641"/>
                  </a:lnTo>
                  <a:lnTo>
                    <a:pt x="37186" y="641"/>
                  </a:lnTo>
                  <a:lnTo>
                    <a:pt x="37186" y="174"/>
                  </a:lnTo>
                  <a:close/>
                  <a:moveTo>
                    <a:pt x="37652" y="1198"/>
                  </a:moveTo>
                  <a:lnTo>
                    <a:pt x="37652" y="4275"/>
                  </a:lnTo>
                  <a:lnTo>
                    <a:pt x="38110" y="4275"/>
                  </a:lnTo>
                  <a:lnTo>
                    <a:pt x="38110" y="1198"/>
                  </a:lnTo>
                  <a:close/>
                  <a:moveTo>
                    <a:pt x="39061" y="325"/>
                  </a:moveTo>
                  <a:lnTo>
                    <a:pt x="39061" y="1198"/>
                  </a:lnTo>
                  <a:lnTo>
                    <a:pt x="38725" y="1198"/>
                  </a:lnTo>
                  <a:lnTo>
                    <a:pt x="38725" y="1591"/>
                  </a:lnTo>
                  <a:lnTo>
                    <a:pt x="39061" y="1591"/>
                  </a:lnTo>
                  <a:lnTo>
                    <a:pt x="39061" y="3261"/>
                  </a:lnTo>
                  <a:cubicBezTo>
                    <a:pt x="39061" y="3646"/>
                    <a:pt x="39129" y="3911"/>
                    <a:pt x="39263" y="4056"/>
                  </a:cubicBezTo>
                  <a:cubicBezTo>
                    <a:pt x="39398" y="4202"/>
                    <a:pt x="39642" y="4275"/>
                    <a:pt x="39995" y="4275"/>
                  </a:cubicBezTo>
                  <a:lnTo>
                    <a:pt x="40466" y="4275"/>
                  </a:lnTo>
                  <a:lnTo>
                    <a:pt x="40466" y="3852"/>
                  </a:lnTo>
                  <a:lnTo>
                    <a:pt x="39995" y="3852"/>
                  </a:lnTo>
                  <a:cubicBezTo>
                    <a:pt x="39804" y="3852"/>
                    <a:pt x="39678" y="3816"/>
                    <a:pt x="39615" y="3744"/>
                  </a:cubicBezTo>
                  <a:cubicBezTo>
                    <a:pt x="39553" y="3673"/>
                    <a:pt x="39522" y="3512"/>
                    <a:pt x="39522" y="3261"/>
                  </a:cubicBezTo>
                  <a:lnTo>
                    <a:pt x="39522" y="1591"/>
                  </a:lnTo>
                  <a:lnTo>
                    <a:pt x="40466" y="1591"/>
                  </a:lnTo>
                  <a:lnTo>
                    <a:pt x="40466" y="1198"/>
                  </a:lnTo>
                  <a:lnTo>
                    <a:pt x="39522" y="1198"/>
                  </a:lnTo>
                  <a:lnTo>
                    <a:pt x="39522" y="325"/>
                  </a:lnTo>
                  <a:close/>
                  <a:moveTo>
                    <a:pt x="41069" y="1"/>
                  </a:moveTo>
                  <a:lnTo>
                    <a:pt x="41069" y="4275"/>
                  </a:lnTo>
                  <a:lnTo>
                    <a:pt x="41527" y="4275"/>
                  </a:lnTo>
                  <a:lnTo>
                    <a:pt x="41527" y="1"/>
                  </a:lnTo>
                  <a:close/>
                  <a:moveTo>
                    <a:pt x="51605" y="325"/>
                  </a:moveTo>
                  <a:lnTo>
                    <a:pt x="51605" y="1198"/>
                  </a:lnTo>
                  <a:lnTo>
                    <a:pt x="51269" y="1198"/>
                  </a:lnTo>
                  <a:lnTo>
                    <a:pt x="51269" y="1591"/>
                  </a:lnTo>
                  <a:lnTo>
                    <a:pt x="51605" y="1591"/>
                  </a:lnTo>
                  <a:lnTo>
                    <a:pt x="51605" y="3261"/>
                  </a:lnTo>
                  <a:cubicBezTo>
                    <a:pt x="51605" y="3646"/>
                    <a:pt x="51673" y="3911"/>
                    <a:pt x="51807" y="4056"/>
                  </a:cubicBezTo>
                  <a:cubicBezTo>
                    <a:pt x="51942" y="4202"/>
                    <a:pt x="52186" y="4275"/>
                    <a:pt x="52539" y="4275"/>
                  </a:cubicBezTo>
                  <a:lnTo>
                    <a:pt x="53010" y="4275"/>
                  </a:lnTo>
                  <a:lnTo>
                    <a:pt x="53010" y="3852"/>
                  </a:lnTo>
                  <a:lnTo>
                    <a:pt x="52539" y="3852"/>
                  </a:lnTo>
                  <a:cubicBezTo>
                    <a:pt x="52348" y="3852"/>
                    <a:pt x="52222" y="3816"/>
                    <a:pt x="52159" y="3744"/>
                  </a:cubicBezTo>
                  <a:cubicBezTo>
                    <a:pt x="52097" y="3673"/>
                    <a:pt x="52066" y="3512"/>
                    <a:pt x="52066" y="3261"/>
                  </a:cubicBezTo>
                  <a:lnTo>
                    <a:pt x="52066" y="1591"/>
                  </a:lnTo>
                  <a:lnTo>
                    <a:pt x="53010" y="1591"/>
                  </a:lnTo>
                  <a:lnTo>
                    <a:pt x="53010" y="1198"/>
                  </a:lnTo>
                  <a:lnTo>
                    <a:pt x="52066" y="1198"/>
                  </a:lnTo>
                  <a:lnTo>
                    <a:pt x="52066" y="325"/>
                  </a:lnTo>
                  <a:close/>
                  <a:moveTo>
                    <a:pt x="53613" y="1198"/>
                  </a:moveTo>
                  <a:lnTo>
                    <a:pt x="53613" y="4275"/>
                  </a:lnTo>
                  <a:lnTo>
                    <a:pt x="54071" y="4275"/>
                  </a:lnTo>
                  <a:lnTo>
                    <a:pt x="54071" y="1198"/>
                  </a:lnTo>
                  <a:close/>
                  <a:moveTo>
                    <a:pt x="55022" y="325"/>
                  </a:moveTo>
                  <a:lnTo>
                    <a:pt x="55022" y="1198"/>
                  </a:lnTo>
                  <a:lnTo>
                    <a:pt x="54686" y="1198"/>
                  </a:lnTo>
                  <a:lnTo>
                    <a:pt x="54686" y="1591"/>
                  </a:lnTo>
                  <a:lnTo>
                    <a:pt x="55022" y="1591"/>
                  </a:lnTo>
                  <a:lnTo>
                    <a:pt x="55022" y="3261"/>
                  </a:lnTo>
                  <a:cubicBezTo>
                    <a:pt x="55022" y="3646"/>
                    <a:pt x="55090" y="3911"/>
                    <a:pt x="55224" y="4056"/>
                  </a:cubicBezTo>
                  <a:cubicBezTo>
                    <a:pt x="55359" y="4202"/>
                    <a:pt x="55603" y="4275"/>
                    <a:pt x="55956" y="4275"/>
                  </a:cubicBezTo>
                  <a:lnTo>
                    <a:pt x="56427" y="4275"/>
                  </a:lnTo>
                  <a:lnTo>
                    <a:pt x="56427" y="3852"/>
                  </a:lnTo>
                  <a:lnTo>
                    <a:pt x="55956" y="3852"/>
                  </a:lnTo>
                  <a:cubicBezTo>
                    <a:pt x="55765" y="3852"/>
                    <a:pt x="55639" y="3816"/>
                    <a:pt x="55576" y="3744"/>
                  </a:cubicBezTo>
                  <a:cubicBezTo>
                    <a:pt x="55514" y="3673"/>
                    <a:pt x="55483" y="3512"/>
                    <a:pt x="55483" y="3261"/>
                  </a:cubicBezTo>
                  <a:lnTo>
                    <a:pt x="55483" y="1591"/>
                  </a:lnTo>
                  <a:lnTo>
                    <a:pt x="56427" y="1591"/>
                  </a:lnTo>
                  <a:lnTo>
                    <a:pt x="56427" y="1198"/>
                  </a:lnTo>
                  <a:lnTo>
                    <a:pt x="55483" y="1198"/>
                  </a:lnTo>
                  <a:lnTo>
                    <a:pt x="55483" y="325"/>
                  </a:lnTo>
                  <a:close/>
                  <a:moveTo>
                    <a:pt x="57030" y="1"/>
                  </a:moveTo>
                  <a:lnTo>
                    <a:pt x="57030" y="4275"/>
                  </a:lnTo>
                  <a:lnTo>
                    <a:pt x="57488" y="4275"/>
                  </a:lnTo>
                  <a:lnTo>
                    <a:pt x="57488" y="1"/>
                  </a:lnTo>
                  <a:close/>
                  <a:moveTo>
                    <a:pt x="12215" y="1124"/>
                  </a:moveTo>
                  <a:cubicBezTo>
                    <a:pt x="11796" y="1124"/>
                    <a:pt x="11464" y="1272"/>
                    <a:pt x="11217" y="1568"/>
                  </a:cubicBezTo>
                  <a:cubicBezTo>
                    <a:pt x="10971" y="1864"/>
                    <a:pt x="10848" y="2263"/>
                    <a:pt x="10848" y="2767"/>
                  </a:cubicBezTo>
                  <a:cubicBezTo>
                    <a:pt x="10848" y="3254"/>
                    <a:pt x="10978" y="3640"/>
                    <a:pt x="11237" y="3926"/>
                  </a:cubicBezTo>
                  <a:cubicBezTo>
                    <a:pt x="11497" y="4211"/>
                    <a:pt x="11849" y="4354"/>
                    <a:pt x="12294" y="4354"/>
                  </a:cubicBezTo>
                  <a:cubicBezTo>
                    <a:pt x="12472" y="4354"/>
                    <a:pt x="12647" y="4334"/>
                    <a:pt x="12820" y="4294"/>
                  </a:cubicBezTo>
                  <a:cubicBezTo>
                    <a:pt x="12992" y="4254"/>
                    <a:pt x="13161" y="4195"/>
                    <a:pt x="13325" y="4118"/>
                  </a:cubicBezTo>
                  <a:lnTo>
                    <a:pt x="13325" y="3640"/>
                  </a:lnTo>
                  <a:cubicBezTo>
                    <a:pt x="13162" y="3735"/>
                    <a:pt x="12999" y="3807"/>
                    <a:pt x="12833" y="3854"/>
                  </a:cubicBezTo>
                  <a:cubicBezTo>
                    <a:pt x="12668" y="3902"/>
                    <a:pt x="12498" y="3926"/>
                    <a:pt x="12322" y="3926"/>
                  </a:cubicBezTo>
                  <a:cubicBezTo>
                    <a:pt x="12018" y="3926"/>
                    <a:pt x="11781" y="3835"/>
                    <a:pt x="11611" y="3652"/>
                  </a:cubicBezTo>
                  <a:cubicBezTo>
                    <a:pt x="11441" y="3470"/>
                    <a:pt x="11346" y="3205"/>
                    <a:pt x="11326" y="2857"/>
                  </a:cubicBezTo>
                  <a:lnTo>
                    <a:pt x="13432" y="2857"/>
                  </a:lnTo>
                  <a:lnTo>
                    <a:pt x="13432" y="2610"/>
                  </a:lnTo>
                  <a:cubicBezTo>
                    <a:pt x="13432" y="2152"/>
                    <a:pt x="13323" y="1790"/>
                    <a:pt x="13105" y="1524"/>
                  </a:cubicBezTo>
                  <a:cubicBezTo>
                    <a:pt x="12886" y="1257"/>
                    <a:pt x="12590" y="1124"/>
                    <a:pt x="12215" y="1124"/>
                  </a:cubicBezTo>
                  <a:close/>
                  <a:moveTo>
                    <a:pt x="19616" y="100"/>
                  </a:moveTo>
                  <a:cubicBezTo>
                    <a:pt x="19209" y="100"/>
                    <a:pt x="18890" y="204"/>
                    <a:pt x="18659" y="413"/>
                  </a:cubicBezTo>
                  <a:cubicBezTo>
                    <a:pt x="18427" y="622"/>
                    <a:pt x="18311" y="907"/>
                    <a:pt x="18311" y="1270"/>
                  </a:cubicBezTo>
                  <a:cubicBezTo>
                    <a:pt x="18311" y="1583"/>
                    <a:pt x="18395" y="1827"/>
                    <a:pt x="18563" y="2003"/>
                  </a:cubicBezTo>
                  <a:cubicBezTo>
                    <a:pt x="18731" y="2179"/>
                    <a:pt x="19002" y="2308"/>
                    <a:pt x="19377" y="2390"/>
                  </a:cubicBezTo>
                  <a:lnTo>
                    <a:pt x="19683" y="2456"/>
                  </a:lnTo>
                  <a:cubicBezTo>
                    <a:pt x="19939" y="2513"/>
                    <a:pt x="20123" y="2598"/>
                    <a:pt x="20235" y="2712"/>
                  </a:cubicBezTo>
                  <a:cubicBezTo>
                    <a:pt x="20347" y="2825"/>
                    <a:pt x="20403" y="2983"/>
                    <a:pt x="20403" y="3184"/>
                  </a:cubicBezTo>
                  <a:cubicBezTo>
                    <a:pt x="20403" y="3415"/>
                    <a:pt x="20325" y="3593"/>
                    <a:pt x="20169" y="3717"/>
                  </a:cubicBezTo>
                  <a:cubicBezTo>
                    <a:pt x="20013" y="3842"/>
                    <a:pt x="19791" y="3904"/>
                    <a:pt x="19504" y="3904"/>
                  </a:cubicBezTo>
                  <a:cubicBezTo>
                    <a:pt x="19315" y="3904"/>
                    <a:pt x="19122" y="3872"/>
                    <a:pt x="18926" y="3808"/>
                  </a:cubicBezTo>
                  <a:cubicBezTo>
                    <a:pt x="18731" y="3744"/>
                    <a:pt x="18531" y="3648"/>
                    <a:pt x="18326" y="3522"/>
                  </a:cubicBezTo>
                  <a:lnTo>
                    <a:pt x="18326" y="4093"/>
                  </a:lnTo>
                  <a:cubicBezTo>
                    <a:pt x="18539" y="4179"/>
                    <a:pt x="18744" y="4244"/>
                    <a:pt x="18943" y="4288"/>
                  </a:cubicBezTo>
                  <a:cubicBezTo>
                    <a:pt x="19141" y="4332"/>
                    <a:pt x="19328" y="4354"/>
                    <a:pt x="19504" y="4354"/>
                  </a:cubicBezTo>
                  <a:cubicBezTo>
                    <a:pt x="19971" y="4354"/>
                    <a:pt x="20325" y="4252"/>
                    <a:pt x="20566" y="4047"/>
                  </a:cubicBezTo>
                  <a:cubicBezTo>
                    <a:pt x="20808" y="3842"/>
                    <a:pt x="20928" y="3540"/>
                    <a:pt x="20928" y="3143"/>
                  </a:cubicBezTo>
                  <a:cubicBezTo>
                    <a:pt x="20928" y="2810"/>
                    <a:pt x="20839" y="2544"/>
                    <a:pt x="20661" y="2345"/>
                  </a:cubicBezTo>
                  <a:cubicBezTo>
                    <a:pt x="20482" y="2146"/>
                    <a:pt x="20205" y="2008"/>
                    <a:pt x="19830" y="1929"/>
                  </a:cubicBezTo>
                  <a:lnTo>
                    <a:pt x="19527" y="1860"/>
                  </a:lnTo>
                  <a:cubicBezTo>
                    <a:pt x="19251" y="1804"/>
                    <a:pt x="19064" y="1729"/>
                    <a:pt x="18965" y="1636"/>
                  </a:cubicBezTo>
                  <a:cubicBezTo>
                    <a:pt x="18866" y="1544"/>
                    <a:pt x="18817" y="1407"/>
                    <a:pt x="18817" y="1226"/>
                  </a:cubicBezTo>
                  <a:cubicBezTo>
                    <a:pt x="18817" y="1010"/>
                    <a:pt x="18891" y="843"/>
                    <a:pt x="19040" y="726"/>
                  </a:cubicBezTo>
                  <a:cubicBezTo>
                    <a:pt x="19188" y="609"/>
                    <a:pt x="19400" y="550"/>
                    <a:pt x="19673" y="550"/>
                  </a:cubicBezTo>
                  <a:cubicBezTo>
                    <a:pt x="19831" y="550"/>
                    <a:pt x="19995" y="575"/>
                    <a:pt x="20164" y="624"/>
                  </a:cubicBezTo>
                  <a:cubicBezTo>
                    <a:pt x="20333" y="674"/>
                    <a:pt x="20513" y="749"/>
                    <a:pt x="20704" y="850"/>
                  </a:cubicBezTo>
                  <a:lnTo>
                    <a:pt x="20704" y="309"/>
                  </a:lnTo>
                  <a:cubicBezTo>
                    <a:pt x="20515" y="239"/>
                    <a:pt x="20330" y="187"/>
                    <a:pt x="20149" y="152"/>
                  </a:cubicBezTo>
                  <a:cubicBezTo>
                    <a:pt x="19968" y="117"/>
                    <a:pt x="19790" y="100"/>
                    <a:pt x="19616" y="100"/>
                  </a:cubicBezTo>
                  <a:close/>
                  <a:moveTo>
                    <a:pt x="22774" y="1124"/>
                  </a:moveTo>
                  <a:cubicBezTo>
                    <a:pt x="22373" y="1124"/>
                    <a:pt x="22060" y="1267"/>
                    <a:pt x="21834" y="1553"/>
                  </a:cubicBezTo>
                  <a:cubicBezTo>
                    <a:pt x="21607" y="1838"/>
                    <a:pt x="21494" y="2234"/>
                    <a:pt x="21494" y="2739"/>
                  </a:cubicBezTo>
                  <a:cubicBezTo>
                    <a:pt x="21494" y="3243"/>
                    <a:pt x="21607" y="3638"/>
                    <a:pt x="21834" y="3924"/>
                  </a:cubicBezTo>
                  <a:cubicBezTo>
                    <a:pt x="22060" y="4211"/>
                    <a:pt x="22373" y="4354"/>
                    <a:pt x="22774" y="4354"/>
                  </a:cubicBezTo>
                  <a:cubicBezTo>
                    <a:pt x="23172" y="4354"/>
                    <a:pt x="23485" y="4211"/>
                    <a:pt x="23712" y="3924"/>
                  </a:cubicBezTo>
                  <a:cubicBezTo>
                    <a:pt x="23940" y="3638"/>
                    <a:pt x="24053" y="3243"/>
                    <a:pt x="24053" y="2739"/>
                  </a:cubicBezTo>
                  <a:cubicBezTo>
                    <a:pt x="24053" y="2234"/>
                    <a:pt x="23940" y="1838"/>
                    <a:pt x="23712" y="1553"/>
                  </a:cubicBezTo>
                  <a:cubicBezTo>
                    <a:pt x="23485" y="1267"/>
                    <a:pt x="23172" y="1124"/>
                    <a:pt x="22774" y="1124"/>
                  </a:cubicBezTo>
                  <a:close/>
                  <a:moveTo>
                    <a:pt x="30947" y="1124"/>
                  </a:moveTo>
                  <a:cubicBezTo>
                    <a:pt x="30528" y="1124"/>
                    <a:pt x="30196" y="1272"/>
                    <a:pt x="29949" y="1568"/>
                  </a:cubicBezTo>
                  <a:cubicBezTo>
                    <a:pt x="29703" y="1864"/>
                    <a:pt x="29580" y="2263"/>
                    <a:pt x="29580" y="2767"/>
                  </a:cubicBezTo>
                  <a:cubicBezTo>
                    <a:pt x="29580" y="3254"/>
                    <a:pt x="29710" y="3640"/>
                    <a:pt x="29969" y="3926"/>
                  </a:cubicBezTo>
                  <a:cubicBezTo>
                    <a:pt x="30229" y="4211"/>
                    <a:pt x="30581" y="4354"/>
                    <a:pt x="31026" y="4354"/>
                  </a:cubicBezTo>
                  <a:cubicBezTo>
                    <a:pt x="31204" y="4354"/>
                    <a:pt x="31379" y="4334"/>
                    <a:pt x="31552" y="4294"/>
                  </a:cubicBezTo>
                  <a:cubicBezTo>
                    <a:pt x="31724" y="4254"/>
                    <a:pt x="31893" y="4195"/>
                    <a:pt x="32057" y="4118"/>
                  </a:cubicBezTo>
                  <a:lnTo>
                    <a:pt x="32057" y="3640"/>
                  </a:lnTo>
                  <a:cubicBezTo>
                    <a:pt x="31894" y="3735"/>
                    <a:pt x="31731" y="3807"/>
                    <a:pt x="31565" y="3854"/>
                  </a:cubicBezTo>
                  <a:cubicBezTo>
                    <a:pt x="31400" y="3902"/>
                    <a:pt x="31230" y="3926"/>
                    <a:pt x="31054" y="3926"/>
                  </a:cubicBezTo>
                  <a:cubicBezTo>
                    <a:pt x="30750" y="3926"/>
                    <a:pt x="30513" y="3835"/>
                    <a:pt x="30343" y="3652"/>
                  </a:cubicBezTo>
                  <a:cubicBezTo>
                    <a:pt x="30173" y="3470"/>
                    <a:pt x="30078" y="3205"/>
                    <a:pt x="30058" y="2857"/>
                  </a:cubicBezTo>
                  <a:lnTo>
                    <a:pt x="32164" y="2857"/>
                  </a:lnTo>
                  <a:lnTo>
                    <a:pt x="32164" y="2610"/>
                  </a:lnTo>
                  <a:cubicBezTo>
                    <a:pt x="32164" y="2152"/>
                    <a:pt x="32055" y="1790"/>
                    <a:pt x="31837" y="1524"/>
                  </a:cubicBezTo>
                  <a:cubicBezTo>
                    <a:pt x="31618" y="1257"/>
                    <a:pt x="31322" y="1124"/>
                    <a:pt x="30947" y="1124"/>
                  </a:cubicBezTo>
                  <a:close/>
                  <a:moveTo>
                    <a:pt x="43654" y="1124"/>
                  </a:moveTo>
                  <a:cubicBezTo>
                    <a:pt x="43235" y="1124"/>
                    <a:pt x="42903" y="1272"/>
                    <a:pt x="42656" y="1568"/>
                  </a:cubicBezTo>
                  <a:cubicBezTo>
                    <a:pt x="42410" y="1864"/>
                    <a:pt x="42287" y="2263"/>
                    <a:pt x="42287" y="2767"/>
                  </a:cubicBezTo>
                  <a:cubicBezTo>
                    <a:pt x="42287" y="3254"/>
                    <a:pt x="42417" y="3640"/>
                    <a:pt x="42676" y="3926"/>
                  </a:cubicBezTo>
                  <a:cubicBezTo>
                    <a:pt x="42936" y="4211"/>
                    <a:pt x="43288" y="4354"/>
                    <a:pt x="43733" y="4354"/>
                  </a:cubicBezTo>
                  <a:cubicBezTo>
                    <a:pt x="43911" y="4354"/>
                    <a:pt x="44086" y="4334"/>
                    <a:pt x="44259" y="4294"/>
                  </a:cubicBezTo>
                  <a:cubicBezTo>
                    <a:pt x="44431" y="4254"/>
                    <a:pt x="44600" y="4195"/>
                    <a:pt x="44764" y="4118"/>
                  </a:cubicBezTo>
                  <a:lnTo>
                    <a:pt x="44764" y="3640"/>
                  </a:lnTo>
                  <a:cubicBezTo>
                    <a:pt x="44601" y="3735"/>
                    <a:pt x="44438" y="3807"/>
                    <a:pt x="44272" y="3854"/>
                  </a:cubicBezTo>
                  <a:cubicBezTo>
                    <a:pt x="44107" y="3902"/>
                    <a:pt x="43937" y="3926"/>
                    <a:pt x="43761" y="3926"/>
                  </a:cubicBezTo>
                  <a:cubicBezTo>
                    <a:pt x="43457" y="3926"/>
                    <a:pt x="43220" y="3835"/>
                    <a:pt x="43050" y="3652"/>
                  </a:cubicBezTo>
                  <a:cubicBezTo>
                    <a:pt x="42880" y="3470"/>
                    <a:pt x="42785" y="3205"/>
                    <a:pt x="42765" y="2857"/>
                  </a:cubicBezTo>
                  <a:lnTo>
                    <a:pt x="44871" y="2857"/>
                  </a:lnTo>
                  <a:lnTo>
                    <a:pt x="44871" y="2610"/>
                  </a:lnTo>
                  <a:cubicBezTo>
                    <a:pt x="44871" y="2152"/>
                    <a:pt x="44762" y="1790"/>
                    <a:pt x="44544" y="1524"/>
                  </a:cubicBezTo>
                  <a:cubicBezTo>
                    <a:pt x="44325" y="1257"/>
                    <a:pt x="44029" y="1124"/>
                    <a:pt x="43654" y="1124"/>
                  </a:cubicBezTo>
                  <a:close/>
                  <a:moveTo>
                    <a:pt x="59615" y="1124"/>
                  </a:moveTo>
                  <a:cubicBezTo>
                    <a:pt x="59196" y="1124"/>
                    <a:pt x="58864" y="1272"/>
                    <a:pt x="58617" y="1568"/>
                  </a:cubicBezTo>
                  <a:cubicBezTo>
                    <a:pt x="58371" y="1864"/>
                    <a:pt x="58248" y="2263"/>
                    <a:pt x="58248" y="2767"/>
                  </a:cubicBezTo>
                  <a:cubicBezTo>
                    <a:pt x="58248" y="3254"/>
                    <a:pt x="58378" y="3640"/>
                    <a:pt x="58637" y="3926"/>
                  </a:cubicBezTo>
                  <a:cubicBezTo>
                    <a:pt x="58897" y="4211"/>
                    <a:pt x="59249" y="4354"/>
                    <a:pt x="59694" y="4354"/>
                  </a:cubicBezTo>
                  <a:cubicBezTo>
                    <a:pt x="59872" y="4354"/>
                    <a:pt x="60047" y="4334"/>
                    <a:pt x="60220" y="4294"/>
                  </a:cubicBezTo>
                  <a:cubicBezTo>
                    <a:pt x="60392" y="4254"/>
                    <a:pt x="60561" y="4195"/>
                    <a:pt x="60725" y="4118"/>
                  </a:cubicBezTo>
                  <a:lnTo>
                    <a:pt x="60725" y="3640"/>
                  </a:lnTo>
                  <a:cubicBezTo>
                    <a:pt x="60562" y="3735"/>
                    <a:pt x="60399" y="3807"/>
                    <a:pt x="60233" y="3854"/>
                  </a:cubicBezTo>
                  <a:cubicBezTo>
                    <a:pt x="60068" y="3902"/>
                    <a:pt x="59898" y="3926"/>
                    <a:pt x="59722" y="3926"/>
                  </a:cubicBezTo>
                  <a:cubicBezTo>
                    <a:pt x="59418" y="3926"/>
                    <a:pt x="59181" y="3835"/>
                    <a:pt x="59011" y="3652"/>
                  </a:cubicBezTo>
                  <a:cubicBezTo>
                    <a:pt x="58841" y="3470"/>
                    <a:pt x="58746" y="3205"/>
                    <a:pt x="58726" y="2857"/>
                  </a:cubicBezTo>
                  <a:lnTo>
                    <a:pt x="60832" y="2857"/>
                  </a:lnTo>
                  <a:lnTo>
                    <a:pt x="60832" y="2610"/>
                  </a:lnTo>
                  <a:cubicBezTo>
                    <a:pt x="60832" y="2152"/>
                    <a:pt x="60723" y="1790"/>
                    <a:pt x="60505" y="1524"/>
                  </a:cubicBezTo>
                  <a:cubicBezTo>
                    <a:pt x="60286" y="1257"/>
                    <a:pt x="59990" y="1124"/>
                    <a:pt x="59615" y="1124"/>
                  </a:cubicBezTo>
                  <a:close/>
                  <a:moveTo>
                    <a:pt x="50709" y="174"/>
                  </a:moveTo>
                  <a:lnTo>
                    <a:pt x="49414" y="4796"/>
                  </a:lnTo>
                  <a:lnTo>
                    <a:pt x="49838" y="4796"/>
                  </a:lnTo>
                  <a:lnTo>
                    <a:pt x="51132" y="174"/>
                  </a:lnTo>
                  <a:close/>
                </a:path>
              </a:pathLst>
            </a:custGeom>
            <a:solidFill>
              <a:srgbClr val="000000"/>
            </a:solidFill>
            <a:ln>
              <a:noFill/>
            </a:ln>
          </p:spPr>
          <p:txBody>
            <a:bodyPr lIns="91425" tIns="91425" rIns="91425" bIns="91425" anchor="ctr" anchorCtr="0">
              <a:noAutofit/>
            </a:bodyPr>
            <a:lstStyle/>
            <a:p>
              <a:endParaRPr/>
            </a:p>
          </p:txBody>
        </p:sp>
        <p:sp>
          <p:nvSpPr>
            <p:cNvPr id="189" name="Shape 189"/>
            <p:cNvSpPr/>
            <p:nvPr/>
          </p:nvSpPr>
          <p:spPr>
            <a:xfrm>
              <a:off x="404425" y="799500"/>
              <a:ext cx="412450" cy="100775"/>
            </a:xfrm>
            <a:custGeom>
              <a:avLst/>
              <a:gdLst/>
              <a:ahLst/>
              <a:cxnLst/>
              <a:rect l="0" t="0" r="0" b="0"/>
              <a:pathLst>
                <a:path w="16498" h="4031" extrusionOk="0">
                  <a:moveTo>
                    <a:pt x="10353" y="1229"/>
                  </a:moveTo>
                  <a:cubicBezTo>
                    <a:pt x="10578" y="1229"/>
                    <a:pt x="10760" y="1311"/>
                    <a:pt x="10897" y="1476"/>
                  </a:cubicBezTo>
                  <a:cubicBezTo>
                    <a:pt x="11034" y="1641"/>
                    <a:pt x="11104" y="1861"/>
                    <a:pt x="11107" y="2138"/>
                  </a:cubicBezTo>
                  <a:lnTo>
                    <a:pt x="9474" y="2140"/>
                  </a:lnTo>
                  <a:cubicBezTo>
                    <a:pt x="9497" y="1851"/>
                    <a:pt x="9585" y="1627"/>
                    <a:pt x="9739" y="1468"/>
                  </a:cubicBezTo>
                  <a:cubicBezTo>
                    <a:pt x="9892" y="1308"/>
                    <a:pt x="10097" y="1229"/>
                    <a:pt x="10353" y="1229"/>
                  </a:cubicBezTo>
                  <a:close/>
                  <a:moveTo>
                    <a:pt x="16040" y="2404"/>
                  </a:moveTo>
                  <a:lnTo>
                    <a:pt x="16040" y="2517"/>
                  </a:lnTo>
                  <a:cubicBezTo>
                    <a:pt x="16040" y="2846"/>
                    <a:pt x="15963" y="3110"/>
                    <a:pt x="15810" y="3309"/>
                  </a:cubicBezTo>
                  <a:cubicBezTo>
                    <a:pt x="15656" y="3508"/>
                    <a:pt x="15452" y="3607"/>
                    <a:pt x="15198" y="3607"/>
                  </a:cubicBezTo>
                  <a:cubicBezTo>
                    <a:pt x="15014" y="3607"/>
                    <a:pt x="14868" y="3554"/>
                    <a:pt x="14761" y="3449"/>
                  </a:cubicBezTo>
                  <a:cubicBezTo>
                    <a:pt x="14654" y="3344"/>
                    <a:pt x="14601" y="3202"/>
                    <a:pt x="14601" y="3022"/>
                  </a:cubicBezTo>
                  <a:cubicBezTo>
                    <a:pt x="14601" y="2797"/>
                    <a:pt x="14672" y="2638"/>
                    <a:pt x="14815" y="2544"/>
                  </a:cubicBezTo>
                  <a:cubicBezTo>
                    <a:pt x="14958" y="2451"/>
                    <a:pt x="15214" y="2404"/>
                    <a:pt x="15584" y="2404"/>
                  </a:cubicBezTo>
                  <a:close/>
                  <a:moveTo>
                    <a:pt x="3193" y="682"/>
                  </a:moveTo>
                  <a:lnTo>
                    <a:pt x="1" y="1959"/>
                  </a:lnTo>
                  <a:lnTo>
                    <a:pt x="1" y="2415"/>
                  </a:lnTo>
                  <a:lnTo>
                    <a:pt x="3193" y="3692"/>
                  </a:lnTo>
                  <a:lnTo>
                    <a:pt x="3193" y="3192"/>
                  </a:lnTo>
                  <a:lnTo>
                    <a:pt x="623" y="2190"/>
                  </a:lnTo>
                  <a:lnTo>
                    <a:pt x="3193" y="1182"/>
                  </a:lnTo>
                  <a:lnTo>
                    <a:pt x="3193" y="682"/>
                  </a:lnTo>
                  <a:close/>
                  <a:moveTo>
                    <a:pt x="5552" y="800"/>
                  </a:moveTo>
                  <a:cubicBezTo>
                    <a:pt x="5352" y="800"/>
                    <a:pt x="5178" y="845"/>
                    <a:pt x="5032" y="935"/>
                  </a:cubicBezTo>
                  <a:cubicBezTo>
                    <a:pt x="4886" y="1024"/>
                    <a:pt x="4761" y="1164"/>
                    <a:pt x="4656" y="1352"/>
                  </a:cubicBezTo>
                  <a:lnTo>
                    <a:pt x="4656" y="874"/>
                  </a:lnTo>
                  <a:lnTo>
                    <a:pt x="4195" y="874"/>
                  </a:lnTo>
                  <a:lnTo>
                    <a:pt x="4195" y="3950"/>
                  </a:lnTo>
                  <a:lnTo>
                    <a:pt x="4656" y="3950"/>
                  </a:lnTo>
                  <a:lnTo>
                    <a:pt x="4656" y="2212"/>
                  </a:lnTo>
                  <a:cubicBezTo>
                    <a:pt x="4656" y="1913"/>
                    <a:pt x="4725" y="1677"/>
                    <a:pt x="4863" y="1502"/>
                  </a:cubicBezTo>
                  <a:cubicBezTo>
                    <a:pt x="5001" y="1327"/>
                    <a:pt x="5186" y="1240"/>
                    <a:pt x="5420" y="1240"/>
                  </a:cubicBezTo>
                  <a:cubicBezTo>
                    <a:pt x="5618" y="1240"/>
                    <a:pt x="5764" y="1311"/>
                    <a:pt x="5859" y="1452"/>
                  </a:cubicBezTo>
                  <a:cubicBezTo>
                    <a:pt x="5953" y="1594"/>
                    <a:pt x="6001" y="1814"/>
                    <a:pt x="6001" y="2110"/>
                  </a:cubicBezTo>
                  <a:lnTo>
                    <a:pt x="6001" y="3950"/>
                  </a:lnTo>
                  <a:lnTo>
                    <a:pt x="6461" y="3950"/>
                  </a:lnTo>
                  <a:lnTo>
                    <a:pt x="6461" y="2212"/>
                  </a:lnTo>
                  <a:cubicBezTo>
                    <a:pt x="6461" y="1912"/>
                    <a:pt x="6530" y="1674"/>
                    <a:pt x="6668" y="1500"/>
                  </a:cubicBezTo>
                  <a:cubicBezTo>
                    <a:pt x="6806" y="1327"/>
                    <a:pt x="6993" y="1240"/>
                    <a:pt x="7231" y="1240"/>
                  </a:cubicBezTo>
                  <a:cubicBezTo>
                    <a:pt x="7425" y="1240"/>
                    <a:pt x="7569" y="1311"/>
                    <a:pt x="7664" y="1454"/>
                  </a:cubicBezTo>
                  <a:cubicBezTo>
                    <a:pt x="7758" y="1597"/>
                    <a:pt x="7806" y="1815"/>
                    <a:pt x="7806" y="2110"/>
                  </a:cubicBezTo>
                  <a:lnTo>
                    <a:pt x="7806" y="3950"/>
                  </a:lnTo>
                  <a:lnTo>
                    <a:pt x="8266" y="3950"/>
                  </a:lnTo>
                  <a:lnTo>
                    <a:pt x="8266" y="2094"/>
                  </a:lnTo>
                  <a:cubicBezTo>
                    <a:pt x="8266" y="1680"/>
                    <a:pt x="8187" y="1361"/>
                    <a:pt x="8030" y="1137"/>
                  </a:cubicBezTo>
                  <a:cubicBezTo>
                    <a:pt x="7872" y="912"/>
                    <a:pt x="7648" y="800"/>
                    <a:pt x="7358" y="800"/>
                  </a:cubicBezTo>
                  <a:cubicBezTo>
                    <a:pt x="7142" y="800"/>
                    <a:pt x="6954" y="854"/>
                    <a:pt x="6795" y="962"/>
                  </a:cubicBezTo>
                  <a:cubicBezTo>
                    <a:pt x="6635" y="1070"/>
                    <a:pt x="6499" y="1238"/>
                    <a:pt x="6384" y="1465"/>
                  </a:cubicBezTo>
                  <a:cubicBezTo>
                    <a:pt x="6316" y="1249"/>
                    <a:pt x="6211" y="1084"/>
                    <a:pt x="6069" y="970"/>
                  </a:cubicBezTo>
                  <a:cubicBezTo>
                    <a:pt x="5927" y="857"/>
                    <a:pt x="5755" y="800"/>
                    <a:pt x="5552" y="800"/>
                  </a:cubicBezTo>
                  <a:close/>
                  <a:moveTo>
                    <a:pt x="12309" y="1"/>
                  </a:moveTo>
                  <a:lnTo>
                    <a:pt x="12309" y="874"/>
                  </a:lnTo>
                  <a:lnTo>
                    <a:pt x="11973" y="874"/>
                  </a:lnTo>
                  <a:lnTo>
                    <a:pt x="11973" y="1267"/>
                  </a:lnTo>
                  <a:lnTo>
                    <a:pt x="12309" y="1267"/>
                  </a:lnTo>
                  <a:lnTo>
                    <a:pt x="12309" y="2937"/>
                  </a:lnTo>
                  <a:cubicBezTo>
                    <a:pt x="12309" y="3321"/>
                    <a:pt x="12377" y="3587"/>
                    <a:pt x="12511" y="3732"/>
                  </a:cubicBezTo>
                  <a:cubicBezTo>
                    <a:pt x="12646" y="3878"/>
                    <a:pt x="12890" y="3950"/>
                    <a:pt x="13243" y="3950"/>
                  </a:cubicBezTo>
                  <a:lnTo>
                    <a:pt x="13714" y="3950"/>
                  </a:lnTo>
                  <a:lnTo>
                    <a:pt x="13714" y="3527"/>
                  </a:lnTo>
                  <a:lnTo>
                    <a:pt x="13243" y="3527"/>
                  </a:lnTo>
                  <a:cubicBezTo>
                    <a:pt x="13052" y="3527"/>
                    <a:pt x="12926" y="3492"/>
                    <a:pt x="12863" y="3420"/>
                  </a:cubicBezTo>
                  <a:cubicBezTo>
                    <a:pt x="12801" y="3349"/>
                    <a:pt x="12770" y="3188"/>
                    <a:pt x="12770" y="2937"/>
                  </a:cubicBezTo>
                  <a:lnTo>
                    <a:pt x="12770" y="1267"/>
                  </a:lnTo>
                  <a:lnTo>
                    <a:pt x="13714" y="1267"/>
                  </a:lnTo>
                  <a:lnTo>
                    <a:pt x="13714" y="874"/>
                  </a:lnTo>
                  <a:lnTo>
                    <a:pt x="12770" y="874"/>
                  </a:lnTo>
                  <a:lnTo>
                    <a:pt x="12770" y="1"/>
                  </a:lnTo>
                  <a:close/>
                  <a:moveTo>
                    <a:pt x="10348" y="800"/>
                  </a:moveTo>
                  <a:cubicBezTo>
                    <a:pt x="9929" y="800"/>
                    <a:pt x="9597" y="948"/>
                    <a:pt x="9350" y="1244"/>
                  </a:cubicBezTo>
                  <a:cubicBezTo>
                    <a:pt x="9104" y="1539"/>
                    <a:pt x="8981" y="1939"/>
                    <a:pt x="8981" y="2443"/>
                  </a:cubicBezTo>
                  <a:cubicBezTo>
                    <a:pt x="8981" y="2930"/>
                    <a:pt x="9111" y="3316"/>
                    <a:pt x="9370" y="3602"/>
                  </a:cubicBezTo>
                  <a:cubicBezTo>
                    <a:pt x="9630" y="3887"/>
                    <a:pt x="9982" y="4030"/>
                    <a:pt x="10427" y="4030"/>
                  </a:cubicBezTo>
                  <a:cubicBezTo>
                    <a:pt x="10605" y="4030"/>
                    <a:pt x="10780" y="4010"/>
                    <a:pt x="10953" y="3970"/>
                  </a:cubicBezTo>
                  <a:cubicBezTo>
                    <a:pt x="11125" y="3929"/>
                    <a:pt x="11294" y="3871"/>
                    <a:pt x="11458" y="3794"/>
                  </a:cubicBezTo>
                  <a:lnTo>
                    <a:pt x="11458" y="3316"/>
                  </a:lnTo>
                  <a:cubicBezTo>
                    <a:pt x="11295" y="3411"/>
                    <a:pt x="11132" y="3483"/>
                    <a:pt x="10966" y="3530"/>
                  </a:cubicBezTo>
                  <a:cubicBezTo>
                    <a:pt x="10801" y="3578"/>
                    <a:pt x="10631" y="3602"/>
                    <a:pt x="10455" y="3602"/>
                  </a:cubicBezTo>
                  <a:cubicBezTo>
                    <a:pt x="10151" y="3602"/>
                    <a:pt x="9914" y="3511"/>
                    <a:pt x="9744" y="3328"/>
                  </a:cubicBezTo>
                  <a:cubicBezTo>
                    <a:pt x="9574" y="3146"/>
                    <a:pt x="9479" y="2881"/>
                    <a:pt x="9459" y="2533"/>
                  </a:cubicBezTo>
                  <a:lnTo>
                    <a:pt x="11565" y="2533"/>
                  </a:lnTo>
                  <a:lnTo>
                    <a:pt x="11565" y="2286"/>
                  </a:lnTo>
                  <a:cubicBezTo>
                    <a:pt x="11565" y="1828"/>
                    <a:pt x="11456" y="1466"/>
                    <a:pt x="11238" y="1200"/>
                  </a:cubicBezTo>
                  <a:cubicBezTo>
                    <a:pt x="11019" y="933"/>
                    <a:pt x="10723" y="800"/>
                    <a:pt x="10348" y="800"/>
                  </a:cubicBezTo>
                  <a:close/>
                  <a:moveTo>
                    <a:pt x="15295" y="800"/>
                  </a:moveTo>
                  <a:cubicBezTo>
                    <a:pt x="15146" y="800"/>
                    <a:pt x="14992" y="818"/>
                    <a:pt x="14835" y="854"/>
                  </a:cubicBezTo>
                  <a:cubicBezTo>
                    <a:pt x="14677" y="889"/>
                    <a:pt x="14514" y="943"/>
                    <a:pt x="14347" y="1014"/>
                  </a:cubicBezTo>
                  <a:lnTo>
                    <a:pt x="14347" y="1481"/>
                  </a:lnTo>
                  <a:cubicBezTo>
                    <a:pt x="14486" y="1397"/>
                    <a:pt x="14631" y="1334"/>
                    <a:pt x="14783" y="1292"/>
                  </a:cubicBezTo>
                  <a:cubicBezTo>
                    <a:pt x="14934" y="1250"/>
                    <a:pt x="15089" y="1229"/>
                    <a:pt x="15248" y="1229"/>
                  </a:cubicBezTo>
                  <a:cubicBezTo>
                    <a:pt x="15499" y="1229"/>
                    <a:pt x="15693" y="1292"/>
                    <a:pt x="15832" y="1419"/>
                  </a:cubicBezTo>
                  <a:cubicBezTo>
                    <a:pt x="15971" y="1547"/>
                    <a:pt x="16040" y="1727"/>
                    <a:pt x="16040" y="1959"/>
                  </a:cubicBezTo>
                  <a:lnTo>
                    <a:pt x="16040" y="2009"/>
                  </a:lnTo>
                  <a:lnTo>
                    <a:pt x="15397" y="2009"/>
                  </a:lnTo>
                  <a:cubicBezTo>
                    <a:pt x="14981" y="2009"/>
                    <a:pt x="14668" y="2096"/>
                    <a:pt x="14458" y="2272"/>
                  </a:cubicBezTo>
                  <a:cubicBezTo>
                    <a:pt x="14248" y="2448"/>
                    <a:pt x="14143" y="2709"/>
                    <a:pt x="14143" y="3055"/>
                  </a:cubicBezTo>
                  <a:cubicBezTo>
                    <a:pt x="14143" y="3352"/>
                    <a:pt x="14227" y="3588"/>
                    <a:pt x="14395" y="3765"/>
                  </a:cubicBezTo>
                  <a:cubicBezTo>
                    <a:pt x="14564" y="3942"/>
                    <a:pt x="14791" y="4030"/>
                    <a:pt x="15076" y="4030"/>
                  </a:cubicBezTo>
                  <a:cubicBezTo>
                    <a:pt x="15302" y="4030"/>
                    <a:pt x="15493" y="3986"/>
                    <a:pt x="15649" y="3897"/>
                  </a:cubicBezTo>
                  <a:cubicBezTo>
                    <a:pt x="15805" y="3808"/>
                    <a:pt x="15935" y="3670"/>
                    <a:pt x="16040" y="3484"/>
                  </a:cubicBezTo>
                  <a:lnTo>
                    <a:pt x="16040" y="3950"/>
                  </a:lnTo>
                  <a:lnTo>
                    <a:pt x="16498" y="3950"/>
                  </a:lnTo>
                  <a:lnTo>
                    <a:pt x="16498" y="2195"/>
                  </a:lnTo>
                  <a:cubicBezTo>
                    <a:pt x="16498" y="1727"/>
                    <a:pt x="16398" y="1377"/>
                    <a:pt x="16199" y="1146"/>
                  </a:cubicBezTo>
                  <a:cubicBezTo>
                    <a:pt x="16000" y="915"/>
                    <a:pt x="15699" y="800"/>
                    <a:pt x="15295" y="800"/>
                  </a:cubicBezTo>
                  <a:close/>
                </a:path>
              </a:pathLst>
            </a:custGeom>
            <a:solidFill>
              <a:srgbClr val="000000"/>
            </a:solidFill>
            <a:ln>
              <a:noFill/>
            </a:ln>
          </p:spPr>
          <p:txBody>
            <a:bodyPr lIns="91425" tIns="91425" rIns="91425" bIns="91425" anchor="ctr" anchorCtr="0">
              <a:noAutofit/>
            </a:bodyPr>
            <a:lstStyle/>
            <a:p>
              <a:endParaRPr/>
            </a:p>
          </p:txBody>
        </p:sp>
        <p:sp>
          <p:nvSpPr>
            <p:cNvPr id="190" name="Shape 190"/>
            <p:cNvSpPr/>
            <p:nvPr/>
          </p:nvSpPr>
          <p:spPr>
            <a:xfrm>
              <a:off x="747875" y="757625"/>
              <a:ext cx="229475" cy="168775"/>
            </a:xfrm>
            <a:custGeom>
              <a:avLst/>
              <a:gdLst/>
              <a:ahLst/>
              <a:cxnLst/>
              <a:rect l="0" t="0" r="0" b="0"/>
              <a:pathLst>
                <a:path w="9179" h="6751" extrusionOk="0">
                  <a:moveTo>
                    <a:pt x="0" y="0"/>
                  </a:moveTo>
                  <a:lnTo>
                    <a:pt x="0" y="6750"/>
                  </a:lnTo>
                  <a:lnTo>
                    <a:pt x="9178" y="6750"/>
                  </a:lnTo>
                  <a:lnTo>
                    <a:pt x="9178" y="0"/>
                  </a:lnTo>
                  <a:close/>
                </a:path>
              </a:pathLst>
            </a:custGeom>
            <a:solidFill>
              <a:srgbClr val="00FF00"/>
            </a:solidFill>
            <a:ln>
              <a:noFill/>
            </a:ln>
          </p:spPr>
          <p:txBody>
            <a:bodyPr lIns="91425" tIns="91425" rIns="91425" bIns="91425" anchor="ctr" anchorCtr="0">
              <a:noAutofit/>
            </a:bodyPr>
            <a:lstStyle/>
            <a:p>
              <a:endParaRPr/>
            </a:p>
          </p:txBody>
        </p:sp>
        <p:sp>
          <p:nvSpPr>
            <p:cNvPr id="191" name="Shape 191"/>
            <p:cNvSpPr/>
            <p:nvPr/>
          </p:nvSpPr>
          <p:spPr>
            <a:xfrm>
              <a:off x="759450" y="791400"/>
              <a:ext cx="243175" cy="136125"/>
            </a:xfrm>
            <a:custGeom>
              <a:avLst/>
              <a:gdLst/>
              <a:ahLst/>
              <a:cxnLst/>
              <a:rect l="0" t="0" r="0" b="0"/>
              <a:pathLst>
                <a:path w="9727" h="5445" extrusionOk="0">
                  <a:moveTo>
                    <a:pt x="8472" y="1547"/>
                  </a:moveTo>
                  <a:cubicBezTo>
                    <a:pt x="8714" y="1547"/>
                    <a:pt x="8905" y="1653"/>
                    <a:pt x="9043" y="1864"/>
                  </a:cubicBezTo>
                  <a:cubicBezTo>
                    <a:pt x="9182" y="2076"/>
                    <a:pt x="9251" y="2367"/>
                    <a:pt x="9251" y="2739"/>
                  </a:cubicBezTo>
                  <a:cubicBezTo>
                    <a:pt x="9251" y="3111"/>
                    <a:pt x="9182" y="3402"/>
                    <a:pt x="9043" y="3614"/>
                  </a:cubicBezTo>
                  <a:cubicBezTo>
                    <a:pt x="8905" y="3825"/>
                    <a:pt x="8714" y="3931"/>
                    <a:pt x="8472" y="3931"/>
                  </a:cubicBezTo>
                  <a:cubicBezTo>
                    <a:pt x="8230" y="3931"/>
                    <a:pt x="8039" y="3825"/>
                    <a:pt x="7901" y="3614"/>
                  </a:cubicBezTo>
                  <a:cubicBezTo>
                    <a:pt x="7762" y="3402"/>
                    <a:pt x="7693" y="3111"/>
                    <a:pt x="7693" y="2739"/>
                  </a:cubicBezTo>
                  <a:cubicBezTo>
                    <a:pt x="7693" y="2367"/>
                    <a:pt x="7762" y="2076"/>
                    <a:pt x="7901" y="1864"/>
                  </a:cubicBezTo>
                  <a:cubicBezTo>
                    <a:pt x="8039" y="1653"/>
                    <a:pt x="8230" y="1547"/>
                    <a:pt x="8472" y="1547"/>
                  </a:cubicBezTo>
                  <a:close/>
                  <a:moveTo>
                    <a:pt x="0" y="1"/>
                  </a:moveTo>
                  <a:lnTo>
                    <a:pt x="0" y="4274"/>
                  </a:lnTo>
                  <a:lnTo>
                    <a:pt x="461" y="4274"/>
                  </a:lnTo>
                  <a:lnTo>
                    <a:pt x="461" y="2536"/>
                  </a:lnTo>
                  <a:cubicBezTo>
                    <a:pt x="461" y="2236"/>
                    <a:pt x="532" y="1998"/>
                    <a:pt x="675" y="1824"/>
                  </a:cubicBezTo>
                  <a:cubicBezTo>
                    <a:pt x="818" y="1651"/>
                    <a:pt x="1013" y="1564"/>
                    <a:pt x="1260" y="1564"/>
                  </a:cubicBezTo>
                  <a:cubicBezTo>
                    <a:pt x="1466" y="1564"/>
                    <a:pt x="1620" y="1636"/>
                    <a:pt x="1723" y="1781"/>
                  </a:cubicBezTo>
                  <a:cubicBezTo>
                    <a:pt x="1826" y="1925"/>
                    <a:pt x="1877" y="2143"/>
                    <a:pt x="1877" y="2434"/>
                  </a:cubicBezTo>
                  <a:lnTo>
                    <a:pt x="1877" y="4274"/>
                  </a:lnTo>
                  <a:lnTo>
                    <a:pt x="2336" y="4274"/>
                  </a:lnTo>
                  <a:lnTo>
                    <a:pt x="2336" y="2418"/>
                  </a:lnTo>
                  <a:cubicBezTo>
                    <a:pt x="2336" y="1993"/>
                    <a:pt x="2253" y="1671"/>
                    <a:pt x="2089" y="1452"/>
                  </a:cubicBezTo>
                  <a:cubicBezTo>
                    <a:pt x="1925" y="1234"/>
                    <a:pt x="1682" y="1124"/>
                    <a:pt x="1362" y="1124"/>
                  </a:cubicBezTo>
                  <a:cubicBezTo>
                    <a:pt x="1168" y="1124"/>
                    <a:pt x="996" y="1170"/>
                    <a:pt x="848" y="1261"/>
                  </a:cubicBezTo>
                  <a:cubicBezTo>
                    <a:pt x="699" y="1353"/>
                    <a:pt x="570" y="1491"/>
                    <a:pt x="461" y="1676"/>
                  </a:cubicBezTo>
                  <a:lnTo>
                    <a:pt x="461" y="1"/>
                  </a:lnTo>
                  <a:close/>
                  <a:moveTo>
                    <a:pt x="3242" y="325"/>
                  </a:moveTo>
                  <a:lnTo>
                    <a:pt x="3242" y="1198"/>
                  </a:lnTo>
                  <a:lnTo>
                    <a:pt x="2906" y="1198"/>
                  </a:lnTo>
                  <a:lnTo>
                    <a:pt x="2906" y="1591"/>
                  </a:lnTo>
                  <a:lnTo>
                    <a:pt x="3242" y="1591"/>
                  </a:lnTo>
                  <a:lnTo>
                    <a:pt x="3242" y="3261"/>
                  </a:lnTo>
                  <a:cubicBezTo>
                    <a:pt x="3242" y="3645"/>
                    <a:pt x="3309" y="3911"/>
                    <a:pt x="3444" y="4056"/>
                  </a:cubicBezTo>
                  <a:cubicBezTo>
                    <a:pt x="3578" y="4202"/>
                    <a:pt x="3822" y="4274"/>
                    <a:pt x="4176" y="4274"/>
                  </a:cubicBezTo>
                  <a:lnTo>
                    <a:pt x="4646" y="4274"/>
                  </a:lnTo>
                  <a:lnTo>
                    <a:pt x="4646" y="3851"/>
                  </a:lnTo>
                  <a:lnTo>
                    <a:pt x="4176" y="3851"/>
                  </a:lnTo>
                  <a:cubicBezTo>
                    <a:pt x="3985" y="3851"/>
                    <a:pt x="3858" y="3816"/>
                    <a:pt x="3796" y="3744"/>
                  </a:cubicBezTo>
                  <a:cubicBezTo>
                    <a:pt x="3734" y="3673"/>
                    <a:pt x="3703" y="3512"/>
                    <a:pt x="3703" y="3261"/>
                  </a:cubicBezTo>
                  <a:lnTo>
                    <a:pt x="3703" y="1591"/>
                  </a:lnTo>
                  <a:lnTo>
                    <a:pt x="4646" y="1591"/>
                  </a:lnTo>
                  <a:lnTo>
                    <a:pt x="4646" y="1198"/>
                  </a:lnTo>
                  <a:lnTo>
                    <a:pt x="3703" y="1198"/>
                  </a:lnTo>
                  <a:lnTo>
                    <a:pt x="3703" y="325"/>
                  </a:lnTo>
                  <a:close/>
                  <a:moveTo>
                    <a:pt x="5242" y="325"/>
                  </a:moveTo>
                  <a:lnTo>
                    <a:pt x="5242" y="1198"/>
                  </a:lnTo>
                  <a:lnTo>
                    <a:pt x="4906" y="1198"/>
                  </a:lnTo>
                  <a:lnTo>
                    <a:pt x="4906" y="1591"/>
                  </a:lnTo>
                  <a:lnTo>
                    <a:pt x="5242" y="1591"/>
                  </a:lnTo>
                  <a:lnTo>
                    <a:pt x="5242" y="3261"/>
                  </a:lnTo>
                  <a:cubicBezTo>
                    <a:pt x="5242" y="3645"/>
                    <a:pt x="5309" y="3911"/>
                    <a:pt x="5444" y="4056"/>
                  </a:cubicBezTo>
                  <a:cubicBezTo>
                    <a:pt x="5578" y="4202"/>
                    <a:pt x="5822" y="4274"/>
                    <a:pt x="6176" y="4274"/>
                  </a:cubicBezTo>
                  <a:lnTo>
                    <a:pt x="6646" y="4274"/>
                  </a:lnTo>
                  <a:lnTo>
                    <a:pt x="6646" y="3851"/>
                  </a:lnTo>
                  <a:lnTo>
                    <a:pt x="6176" y="3851"/>
                  </a:lnTo>
                  <a:cubicBezTo>
                    <a:pt x="5985" y="3851"/>
                    <a:pt x="5858" y="3816"/>
                    <a:pt x="5796" y="3744"/>
                  </a:cubicBezTo>
                  <a:cubicBezTo>
                    <a:pt x="5734" y="3673"/>
                    <a:pt x="5703" y="3512"/>
                    <a:pt x="5703" y="3261"/>
                  </a:cubicBezTo>
                  <a:lnTo>
                    <a:pt x="5703" y="1591"/>
                  </a:lnTo>
                  <a:lnTo>
                    <a:pt x="6646" y="1591"/>
                  </a:lnTo>
                  <a:lnTo>
                    <a:pt x="6646" y="1198"/>
                  </a:lnTo>
                  <a:lnTo>
                    <a:pt x="5703" y="1198"/>
                  </a:lnTo>
                  <a:lnTo>
                    <a:pt x="5703" y="325"/>
                  </a:lnTo>
                  <a:close/>
                  <a:moveTo>
                    <a:pt x="8584" y="1124"/>
                  </a:moveTo>
                  <a:cubicBezTo>
                    <a:pt x="8380" y="1124"/>
                    <a:pt x="8204" y="1169"/>
                    <a:pt x="8057" y="1257"/>
                  </a:cubicBezTo>
                  <a:cubicBezTo>
                    <a:pt x="7911" y="1346"/>
                    <a:pt x="7789" y="1482"/>
                    <a:pt x="7693" y="1665"/>
                  </a:cubicBezTo>
                  <a:lnTo>
                    <a:pt x="7693" y="1198"/>
                  </a:lnTo>
                  <a:lnTo>
                    <a:pt x="7232" y="1198"/>
                  </a:lnTo>
                  <a:lnTo>
                    <a:pt x="7232" y="5444"/>
                  </a:lnTo>
                  <a:lnTo>
                    <a:pt x="7693" y="5444"/>
                  </a:lnTo>
                  <a:lnTo>
                    <a:pt x="7693" y="3813"/>
                  </a:lnTo>
                  <a:cubicBezTo>
                    <a:pt x="7789" y="3996"/>
                    <a:pt x="7911" y="4132"/>
                    <a:pt x="8057" y="4221"/>
                  </a:cubicBezTo>
                  <a:cubicBezTo>
                    <a:pt x="8204" y="4310"/>
                    <a:pt x="8380" y="4354"/>
                    <a:pt x="8584" y="4354"/>
                  </a:cubicBezTo>
                  <a:cubicBezTo>
                    <a:pt x="8923" y="4354"/>
                    <a:pt x="9198" y="4206"/>
                    <a:pt x="9409" y="3909"/>
                  </a:cubicBezTo>
                  <a:cubicBezTo>
                    <a:pt x="9621" y="3613"/>
                    <a:pt x="9727" y="3222"/>
                    <a:pt x="9727" y="2739"/>
                  </a:cubicBezTo>
                  <a:cubicBezTo>
                    <a:pt x="9727" y="2256"/>
                    <a:pt x="9621" y="1866"/>
                    <a:pt x="9409" y="1569"/>
                  </a:cubicBezTo>
                  <a:cubicBezTo>
                    <a:pt x="9198" y="1272"/>
                    <a:pt x="8923" y="1124"/>
                    <a:pt x="8584" y="1124"/>
                  </a:cubicBezTo>
                  <a:close/>
                </a:path>
              </a:pathLst>
            </a:custGeom>
            <a:solidFill>
              <a:srgbClr val="000000"/>
            </a:solidFill>
            <a:ln>
              <a:noFill/>
            </a:ln>
          </p:spPr>
          <p:txBody>
            <a:bodyPr lIns="91425" tIns="91425" rIns="91425" bIns="91425" anchor="ctr" anchorCtr="0">
              <a:noAutofit/>
            </a:bodyPr>
            <a:lstStyle/>
            <a:p>
              <a:endParaRPr/>
            </a:p>
          </p:txBody>
        </p:sp>
        <p:sp>
          <p:nvSpPr>
            <p:cNvPr id="192" name="Shape 192"/>
            <p:cNvSpPr/>
            <p:nvPr/>
          </p:nvSpPr>
          <p:spPr>
            <a:xfrm>
              <a:off x="968825" y="757625"/>
              <a:ext cx="51025" cy="168775"/>
            </a:xfrm>
            <a:custGeom>
              <a:avLst/>
              <a:gdLst/>
              <a:ahLst/>
              <a:cxnLst/>
              <a:rect l="0" t="0" r="0" b="0"/>
              <a:pathLst>
                <a:path w="2041" h="6751" extrusionOk="0">
                  <a:moveTo>
                    <a:pt x="1" y="0"/>
                  </a:moveTo>
                  <a:lnTo>
                    <a:pt x="1" y="6750"/>
                  </a:lnTo>
                  <a:lnTo>
                    <a:pt x="2040" y="6750"/>
                  </a:lnTo>
                  <a:lnTo>
                    <a:pt x="2040" y="0"/>
                  </a:lnTo>
                  <a:close/>
                </a:path>
              </a:pathLst>
            </a:custGeom>
            <a:solidFill>
              <a:srgbClr val="00FF00"/>
            </a:solidFill>
            <a:ln>
              <a:noFill/>
            </a:ln>
          </p:spPr>
          <p:txBody>
            <a:bodyPr lIns="91425" tIns="91425" rIns="91425" bIns="91425" anchor="ctr" anchorCtr="0">
              <a:noAutofit/>
            </a:bodyPr>
            <a:lstStyle/>
            <a:p>
              <a:endParaRPr/>
            </a:p>
          </p:txBody>
        </p:sp>
        <p:sp>
          <p:nvSpPr>
            <p:cNvPr id="193" name="Shape 193"/>
            <p:cNvSpPr/>
            <p:nvPr/>
          </p:nvSpPr>
          <p:spPr>
            <a:xfrm>
              <a:off x="975050" y="854100"/>
              <a:ext cx="33575" cy="11275"/>
            </a:xfrm>
            <a:custGeom>
              <a:avLst/>
              <a:gdLst/>
              <a:ahLst/>
              <a:cxnLst/>
              <a:rect l="0" t="0" r="0" b="0"/>
              <a:pathLst>
                <a:path w="1343" h="451" extrusionOk="0">
                  <a:moveTo>
                    <a:pt x="1" y="0"/>
                  </a:moveTo>
                  <a:lnTo>
                    <a:pt x="1" y="451"/>
                  </a:lnTo>
                  <a:lnTo>
                    <a:pt x="1343" y="451"/>
                  </a:lnTo>
                  <a:lnTo>
                    <a:pt x="1343" y="0"/>
                  </a:lnTo>
                  <a:close/>
                </a:path>
              </a:pathLst>
            </a:custGeom>
            <a:solidFill>
              <a:srgbClr val="000000"/>
            </a:solidFill>
            <a:ln>
              <a:noFill/>
            </a:ln>
          </p:spPr>
          <p:txBody>
            <a:bodyPr lIns="91425" tIns="91425" rIns="91425" bIns="91425" anchor="ctr" anchorCtr="0">
              <a:noAutofit/>
            </a:bodyPr>
            <a:lstStyle/>
            <a:p>
              <a:endParaRPr/>
            </a:p>
          </p:txBody>
        </p:sp>
        <p:sp>
          <p:nvSpPr>
            <p:cNvPr id="194" name="Shape 194"/>
            <p:cNvSpPr/>
            <p:nvPr/>
          </p:nvSpPr>
          <p:spPr>
            <a:xfrm>
              <a:off x="1011325" y="757625"/>
              <a:ext cx="807375" cy="168775"/>
            </a:xfrm>
            <a:custGeom>
              <a:avLst/>
              <a:gdLst/>
              <a:ahLst/>
              <a:cxnLst/>
              <a:rect l="0" t="0" r="0" b="0"/>
              <a:pathLst>
                <a:path w="32295" h="6751" extrusionOk="0">
                  <a:moveTo>
                    <a:pt x="0" y="0"/>
                  </a:moveTo>
                  <a:lnTo>
                    <a:pt x="0" y="6750"/>
                  </a:lnTo>
                  <a:lnTo>
                    <a:pt x="32295" y="6750"/>
                  </a:lnTo>
                  <a:lnTo>
                    <a:pt x="32295" y="0"/>
                  </a:lnTo>
                  <a:close/>
                </a:path>
              </a:pathLst>
            </a:custGeom>
            <a:solidFill>
              <a:srgbClr val="00FF00"/>
            </a:solidFill>
            <a:ln>
              <a:noFill/>
            </a:ln>
          </p:spPr>
          <p:txBody>
            <a:bodyPr lIns="91425" tIns="91425" rIns="91425" bIns="91425" anchor="ctr" anchorCtr="0">
              <a:noAutofit/>
            </a:bodyPr>
            <a:lstStyle/>
            <a:p>
              <a:endParaRPr/>
            </a:p>
          </p:txBody>
        </p:sp>
        <p:sp>
          <p:nvSpPr>
            <p:cNvPr id="195" name="Shape 195"/>
            <p:cNvSpPr/>
            <p:nvPr/>
          </p:nvSpPr>
          <p:spPr>
            <a:xfrm>
              <a:off x="1018350" y="791400"/>
              <a:ext cx="994475" cy="136125"/>
            </a:xfrm>
            <a:custGeom>
              <a:avLst/>
              <a:gdLst/>
              <a:ahLst/>
              <a:cxnLst/>
              <a:rect l="0" t="0" r="0" b="0"/>
              <a:pathLst>
                <a:path w="39779" h="5445" extrusionOk="0">
                  <a:moveTo>
                    <a:pt x="9806" y="1"/>
                  </a:moveTo>
                  <a:lnTo>
                    <a:pt x="9806" y="641"/>
                  </a:lnTo>
                  <a:lnTo>
                    <a:pt x="10264" y="641"/>
                  </a:lnTo>
                  <a:lnTo>
                    <a:pt x="10264" y="1"/>
                  </a:lnTo>
                  <a:close/>
                  <a:moveTo>
                    <a:pt x="18523" y="174"/>
                  </a:moveTo>
                  <a:lnTo>
                    <a:pt x="18523" y="1698"/>
                  </a:lnTo>
                  <a:lnTo>
                    <a:pt x="18946" y="1698"/>
                  </a:lnTo>
                  <a:lnTo>
                    <a:pt x="18946" y="174"/>
                  </a:lnTo>
                  <a:close/>
                  <a:moveTo>
                    <a:pt x="19464" y="174"/>
                  </a:moveTo>
                  <a:lnTo>
                    <a:pt x="19464" y="1698"/>
                  </a:lnTo>
                  <a:lnTo>
                    <a:pt x="19887" y="1698"/>
                  </a:lnTo>
                  <a:lnTo>
                    <a:pt x="19887" y="174"/>
                  </a:lnTo>
                  <a:close/>
                  <a:moveTo>
                    <a:pt x="14301" y="1720"/>
                  </a:moveTo>
                  <a:lnTo>
                    <a:pt x="14301" y="2182"/>
                  </a:lnTo>
                  <a:lnTo>
                    <a:pt x="17492" y="2182"/>
                  </a:lnTo>
                  <a:lnTo>
                    <a:pt x="17492" y="1720"/>
                  </a:lnTo>
                  <a:close/>
                  <a:moveTo>
                    <a:pt x="1372" y="1553"/>
                  </a:moveTo>
                  <a:cubicBezTo>
                    <a:pt x="1598" y="1553"/>
                    <a:pt x="1780" y="1635"/>
                    <a:pt x="1917" y="1800"/>
                  </a:cubicBezTo>
                  <a:cubicBezTo>
                    <a:pt x="2053" y="1965"/>
                    <a:pt x="2124" y="2185"/>
                    <a:pt x="2127" y="2462"/>
                  </a:cubicBezTo>
                  <a:lnTo>
                    <a:pt x="494" y="2464"/>
                  </a:lnTo>
                  <a:cubicBezTo>
                    <a:pt x="517" y="2175"/>
                    <a:pt x="605" y="1951"/>
                    <a:pt x="759" y="1792"/>
                  </a:cubicBezTo>
                  <a:cubicBezTo>
                    <a:pt x="912" y="1632"/>
                    <a:pt x="1117" y="1553"/>
                    <a:pt x="1372" y="1553"/>
                  </a:cubicBezTo>
                  <a:close/>
                  <a:moveTo>
                    <a:pt x="33185" y="1553"/>
                  </a:moveTo>
                  <a:cubicBezTo>
                    <a:pt x="33411" y="1553"/>
                    <a:pt x="33593" y="1635"/>
                    <a:pt x="33730" y="1800"/>
                  </a:cubicBezTo>
                  <a:cubicBezTo>
                    <a:pt x="33866" y="1965"/>
                    <a:pt x="33937" y="2185"/>
                    <a:pt x="33940" y="2462"/>
                  </a:cubicBezTo>
                  <a:lnTo>
                    <a:pt x="32307" y="2464"/>
                  </a:lnTo>
                  <a:cubicBezTo>
                    <a:pt x="32330" y="2175"/>
                    <a:pt x="32418" y="1951"/>
                    <a:pt x="32572" y="1792"/>
                  </a:cubicBezTo>
                  <a:cubicBezTo>
                    <a:pt x="32725" y="1632"/>
                    <a:pt x="32930" y="1553"/>
                    <a:pt x="33185" y="1553"/>
                  </a:cubicBezTo>
                  <a:close/>
                  <a:moveTo>
                    <a:pt x="14301" y="2841"/>
                  </a:moveTo>
                  <a:lnTo>
                    <a:pt x="14301" y="3308"/>
                  </a:lnTo>
                  <a:lnTo>
                    <a:pt x="17492" y="3308"/>
                  </a:lnTo>
                  <a:lnTo>
                    <a:pt x="17492" y="2841"/>
                  </a:lnTo>
                  <a:close/>
                  <a:moveTo>
                    <a:pt x="24742" y="1553"/>
                  </a:moveTo>
                  <a:cubicBezTo>
                    <a:pt x="24986" y="1553"/>
                    <a:pt x="25180" y="1659"/>
                    <a:pt x="25322" y="1873"/>
                  </a:cubicBezTo>
                  <a:cubicBezTo>
                    <a:pt x="25465" y="2086"/>
                    <a:pt x="25537" y="2375"/>
                    <a:pt x="25537" y="2739"/>
                  </a:cubicBezTo>
                  <a:cubicBezTo>
                    <a:pt x="25537" y="3105"/>
                    <a:pt x="25465" y="3395"/>
                    <a:pt x="25322" y="3607"/>
                  </a:cubicBezTo>
                  <a:cubicBezTo>
                    <a:pt x="25180" y="3819"/>
                    <a:pt x="24986" y="3926"/>
                    <a:pt x="24742" y="3926"/>
                  </a:cubicBezTo>
                  <a:cubicBezTo>
                    <a:pt x="24495" y="3926"/>
                    <a:pt x="24300" y="3820"/>
                    <a:pt x="24159" y="3608"/>
                  </a:cubicBezTo>
                  <a:cubicBezTo>
                    <a:pt x="24017" y="3397"/>
                    <a:pt x="23946" y="3107"/>
                    <a:pt x="23946" y="2739"/>
                  </a:cubicBezTo>
                  <a:cubicBezTo>
                    <a:pt x="23946" y="2371"/>
                    <a:pt x="24017" y="2081"/>
                    <a:pt x="24160" y="1870"/>
                  </a:cubicBezTo>
                  <a:cubicBezTo>
                    <a:pt x="24302" y="1658"/>
                    <a:pt x="24497" y="1553"/>
                    <a:pt x="24742" y="1553"/>
                  </a:cubicBezTo>
                  <a:close/>
                  <a:moveTo>
                    <a:pt x="4390" y="1547"/>
                  </a:moveTo>
                  <a:cubicBezTo>
                    <a:pt x="4632" y="1547"/>
                    <a:pt x="4823" y="1653"/>
                    <a:pt x="4963" y="1864"/>
                  </a:cubicBezTo>
                  <a:cubicBezTo>
                    <a:pt x="5102" y="2076"/>
                    <a:pt x="5172" y="2367"/>
                    <a:pt x="5172" y="2739"/>
                  </a:cubicBezTo>
                  <a:cubicBezTo>
                    <a:pt x="5172" y="3111"/>
                    <a:pt x="5102" y="3402"/>
                    <a:pt x="4963" y="3614"/>
                  </a:cubicBezTo>
                  <a:cubicBezTo>
                    <a:pt x="4823" y="3825"/>
                    <a:pt x="4632" y="3931"/>
                    <a:pt x="4390" y="3931"/>
                  </a:cubicBezTo>
                  <a:cubicBezTo>
                    <a:pt x="4148" y="3931"/>
                    <a:pt x="3957" y="3825"/>
                    <a:pt x="3819" y="3614"/>
                  </a:cubicBezTo>
                  <a:cubicBezTo>
                    <a:pt x="3680" y="3402"/>
                    <a:pt x="3611" y="3111"/>
                    <a:pt x="3611" y="2739"/>
                  </a:cubicBezTo>
                  <a:cubicBezTo>
                    <a:pt x="3611" y="2367"/>
                    <a:pt x="3680" y="2076"/>
                    <a:pt x="3819" y="1864"/>
                  </a:cubicBezTo>
                  <a:cubicBezTo>
                    <a:pt x="3957" y="1653"/>
                    <a:pt x="4148" y="1547"/>
                    <a:pt x="4390" y="1547"/>
                  </a:cubicBezTo>
                  <a:close/>
                  <a:moveTo>
                    <a:pt x="9806" y="1198"/>
                  </a:moveTo>
                  <a:lnTo>
                    <a:pt x="9806" y="4274"/>
                  </a:lnTo>
                  <a:lnTo>
                    <a:pt x="10264" y="4274"/>
                  </a:lnTo>
                  <a:lnTo>
                    <a:pt x="10264" y="1198"/>
                  </a:lnTo>
                  <a:close/>
                  <a:moveTo>
                    <a:pt x="10894" y="1198"/>
                  </a:moveTo>
                  <a:lnTo>
                    <a:pt x="11940" y="4274"/>
                  </a:lnTo>
                  <a:lnTo>
                    <a:pt x="12562" y="4274"/>
                  </a:lnTo>
                  <a:lnTo>
                    <a:pt x="13608" y="1198"/>
                  </a:lnTo>
                  <a:lnTo>
                    <a:pt x="13123" y="1198"/>
                  </a:lnTo>
                  <a:lnTo>
                    <a:pt x="12251" y="3780"/>
                  </a:lnTo>
                  <a:lnTo>
                    <a:pt x="11380" y="1198"/>
                  </a:lnTo>
                  <a:close/>
                  <a:moveTo>
                    <a:pt x="28125" y="1124"/>
                  </a:moveTo>
                  <a:cubicBezTo>
                    <a:pt x="27931" y="1124"/>
                    <a:pt x="27760" y="1170"/>
                    <a:pt x="27611" y="1261"/>
                  </a:cubicBezTo>
                  <a:cubicBezTo>
                    <a:pt x="27463" y="1353"/>
                    <a:pt x="27334" y="1491"/>
                    <a:pt x="27224" y="1676"/>
                  </a:cubicBezTo>
                  <a:lnTo>
                    <a:pt x="27224" y="1198"/>
                  </a:lnTo>
                  <a:lnTo>
                    <a:pt x="26763" y="1198"/>
                  </a:lnTo>
                  <a:lnTo>
                    <a:pt x="26763" y="4274"/>
                  </a:lnTo>
                  <a:lnTo>
                    <a:pt x="27224" y="4274"/>
                  </a:lnTo>
                  <a:lnTo>
                    <a:pt x="27224" y="2536"/>
                  </a:lnTo>
                  <a:cubicBezTo>
                    <a:pt x="27224" y="2236"/>
                    <a:pt x="27295" y="1998"/>
                    <a:pt x="27438" y="1824"/>
                  </a:cubicBezTo>
                  <a:cubicBezTo>
                    <a:pt x="27581" y="1651"/>
                    <a:pt x="27776" y="1564"/>
                    <a:pt x="28023" y="1564"/>
                  </a:cubicBezTo>
                  <a:cubicBezTo>
                    <a:pt x="28229" y="1564"/>
                    <a:pt x="28383" y="1636"/>
                    <a:pt x="28486" y="1781"/>
                  </a:cubicBezTo>
                  <a:cubicBezTo>
                    <a:pt x="28589" y="1925"/>
                    <a:pt x="28641" y="2143"/>
                    <a:pt x="28641" y="2434"/>
                  </a:cubicBezTo>
                  <a:lnTo>
                    <a:pt x="28641" y="4274"/>
                  </a:lnTo>
                  <a:lnTo>
                    <a:pt x="29099" y="4274"/>
                  </a:lnTo>
                  <a:lnTo>
                    <a:pt x="29099" y="2418"/>
                  </a:lnTo>
                  <a:cubicBezTo>
                    <a:pt x="29099" y="1993"/>
                    <a:pt x="29017" y="1671"/>
                    <a:pt x="28852" y="1452"/>
                  </a:cubicBezTo>
                  <a:cubicBezTo>
                    <a:pt x="28688" y="1234"/>
                    <a:pt x="28446" y="1124"/>
                    <a:pt x="28125" y="1124"/>
                  </a:cubicBezTo>
                  <a:close/>
                  <a:moveTo>
                    <a:pt x="30005" y="325"/>
                  </a:moveTo>
                  <a:lnTo>
                    <a:pt x="30005" y="1198"/>
                  </a:lnTo>
                  <a:lnTo>
                    <a:pt x="29669" y="1198"/>
                  </a:lnTo>
                  <a:lnTo>
                    <a:pt x="29669" y="1591"/>
                  </a:lnTo>
                  <a:lnTo>
                    <a:pt x="30005" y="1591"/>
                  </a:lnTo>
                  <a:lnTo>
                    <a:pt x="30005" y="3261"/>
                  </a:lnTo>
                  <a:cubicBezTo>
                    <a:pt x="30005" y="3645"/>
                    <a:pt x="30073" y="3911"/>
                    <a:pt x="30207" y="4056"/>
                  </a:cubicBezTo>
                  <a:cubicBezTo>
                    <a:pt x="30341" y="4202"/>
                    <a:pt x="30585" y="4274"/>
                    <a:pt x="30939" y="4274"/>
                  </a:cubicBezTo>
                  <a:lnTo>
                    <a:pt x="31410" y="4274"/>
                  </a:lnTo>
                  <a:lnTo>
                    <a:pt x="31410" y="3851"/>
                  </a:lnTo>
                  <a:lnTo>
                    <a:pt x="30939" y="3851"/>
                  </a:lnTo>
                  <a:cubicBezTo>
                    <a:pt x="30748" y="3851"/>
                    <a:pt x="30622" y="3816"/>
                    <a:pt x="30559" y="3744"/>
                  </a:cubicBezTo>
                  <a:cubicBezTo>
                    <a:pt x="30497" y="3673"/>
                    <a:pt x="30466" y="3512"/>
                    <a:pt x="30466" y="3261"/>
                  </a:cubicBezTo>
                  <a:lnTo>
                    <a:pt x="30466" y="1591"/>
                  </a:lnTo>
                  <a:lnTo>
                    <a:pt x="31410" y="1591"/>
                  </a:lnTo>
                  <a:lnTo>
                    <a:pt x="31410" y="1198"/>
                  </a:lnTo>
                  <a:lnTo>
                    <a:pt x="30466" y="1198"/>
                  </a:lnTo>
                  <a:lnTo>
                    <a:pt x="30466" y="325"/>
                  </a:lnTo>
                  <a:close/>
                  <a:moveTo>
                    <a:pt x="36494" y="1124"/>
                  </a:moveTo>
                  <a:cubicBezTo>
                    <a:pt x="36300" y="1124"/>
                    <a:pt x="36129" y="1170"/>
                    <a:pt x="35980" y="1261"/>
                  </a:cubicBezTo>
                  <a:cubicBezTo>
                    <a:pt x="35832" y="1353"/>
                    <a:pt x="35703" y="1491"/>
                    <a:pt x="35593" y="1676"/>
                  </a:cubicBezTo>
                  <a:lnTo>
                    <a:pt x="35593" y="1198"/>
                  </a:lnTo>
                  <a:lnTo>
                    <a:pt x="35132" y="1198"/>
                  </a:lnTo>
                  <a:lnTo>
                    <a:pt x="35132" y="4274"/>
                  </a:lnTo>
                  <a:lnTo>
                    <a:pt x="35593" y="4274"/>
                  </a:lnTo>
                  <a:lnTo>
                    <a:pt x="35593" y="2536"/>
                  </a:lnTo>
                  <a:cubicBezTo>
                    <a:pt x="35593" y="2236"/>
                    <a:pt x="35664" y="1998"/>
                    <a:pt x="35807" y="1824"/>
                  </a:cubicBezTo>
                  <a:cubicBezTo>
                    <a:pt x="35950" y="1651"/>
                    <a:pt x="36145" y="1564"/>
                    <a:pt x="36392" y="1564"/>
                  </a:cubicBezTo>
                  <a:cubicBezTo>
                    <a:pt x="36598" y="1564"/>
                    <a:pt x="36752" y="1636"/>
                    <a:pt x="36855" y="1781"/>
                  </a:cubicBezTo>
                  <a:cubicBezTo>
                    <a:pt x="36958" y="1925"/>
                    <a:pt x="37010" y="2143"/>
                    <a:pt x="37010" y="2434"/>
                  </a:cubicBezTo>
                  <a:lnTo>
                    <a:pt x="37010" y="4274"/>
                  </a:lnTo>
                  <a:lnTo>
                    <a:pt x="37468" y="4274"/>
                  </a:lnTo>
                  <a:lnTo>
                    <a:pt x="37468" y="2418"/>
                  </a:lnTo>
                  <a:cubicBezTo>
                    <a:pt x="37468" y="1993"/>
                    <a:pt x="37386" y="1671"/>
                    <a:pt x="37221" y="1452"/>
                  </a:cubicBezTo>
                  <a:cubicBezTo>
                    <a:pt x="37057" y="1234"/>
                    <a:pt x="36815" y="1124"/>
                    <a:pt x="36494" y="1124"/>
                  </a:cubicBezTo>
                  <a:close/>
                  <a:moveTo>
                    <a:pt x="38374" y="325"/>
                  </a:moveTo>
                  <a:lnTo>
                    <a:pt x="38374" y="1198"/>
                  </a:lnTo>
                  <a:lnTo>
                    <a:pt x="38038" y="1198"/>
                  </a:lnTo>
                  <a:lnTo>
                    <a:pt x="38038" y="1591"/>
                  </a:lnTo>
                  <a:lnTo>
                    <a:pt x="38374" y="1591"/>
                  </a:lnTo>
                  <a:lnTo>
                    <a:pt x="38374" y="3261"/>
                  </a:lnTo>
                  <a:cubicBezTo>
                    <a:pt x="38374" y="3645"/>
                    <a:pt x="38442" y="3911"/>
                    <a:pt x="38576" y="4056"/>
                  </a:cubicBezTo>
                  <a:cubicBezTo>
                    <a:pt x="38710" y="4202"/>
                    <a:pt x="38954" y="4274"/>
                    <a:pt x="39308" y="4274"/>
                  </a:cubicBezTo>
                  <a:lnTo>
                    <a:pt x="39779" y="4274"/>
                  </a:lnTo>
                  <a:lnTo>
                    <a:pt x="39779" y="3851"/>
                  </a:lnTo>
                  <a:lnTo>
                    <a:pt x="39308" y="3851"/>
                  </a:lnTo>
                  <a:cubicBezTo>
                    <a:pt x="39117" y="3851"/>
                    <a:pt x="38991" y="3816"/>
                    <a:pt x="38928" y="3744"/>
                  </a:cubicBezTo>
                  <a:cubicBezTo>
                    <a:pt x="38866" y="3673"/>
                    <a:pt x="38835" y="3512"/>
                    <a:pt x="38835" y="3261"/>
                  </a:cubicBezTo>
                  <a:lnTo>
                    <a:pt x="38835" y="1591"/>
                  </a:lnTo>
                  <a:lnTo>
                    <a:pt x="39779" y="1591"/>
                  </a:lnTo>
                  <a:lnTo>
                    <a:pt x="39779" y="1198"/>
                  </a:lnTo>
                  <a:lnTo>
                    <a:pt x="38835" y="1198"/>
                  </a:lnTo>
                  <a:lnTo>
                    <a:pt x="38835" y="325"/>
                  </a:lnTo>
                  <a:close/>
                  <a:moveTo>
                    <a:pt x="1368" y="1124"/>
                  </a:moveTo>
                  <a:cubicBezTo>
                    <a:pt x="949" y="1124"/>
                    <a:pt x="617" y="1272"/>
                    <a:pt x="370" y="1568"/>
                  </a:cubicBezTo>
                  <a:cubicBezTo>
                    <a:pt x="124" y="1863"/>
                    <a:pt x="1" y="2263"/>
                    <a:pt x="1" y="2767"/>
                  </a:cubicBezTo>
                  <a:cubicBezTo>
                    <a:pt x="1" y="3254"/>
                    <a:pt x="130" y="3640"/>
                    <a:pt x="390" y="3926"/>
                  </a:cubicBezTo>
                  <a:cubicBezTo>
                    <a:pt x="650" y="4211"/>
                    <a:pt x="1002" y="4354"/>
                    <a:pt x="1447" y="4354"/>
                  </a:cubicBezTo>
                  <a:cubicBezTo>
                    <a:pt x="1625" y="4354"/>
                    <a:pt x="1800" y="4334"/>
                    <a:pt x="1973" y="4294"/>
                  </a:cubicBezTo>
                  <a:cubicBezTo>
                    <a:pt x="2145" y="4253"/>
                    <a:pt x="2314" y="4195"/>
                    <a:pt x="2478" y="4118"/>
                  </a:cubicBezTo>
                  <a:lnTo>
                    <a:pt x="2478" y="3640"/>
                  </a:lnTo>
                  <a:cubicBezTo>
                    <a:pt x="2315" y="3735"/>
                    <a:pt x="2151" y="3807"/>
                    <a:pt x="1986" y="3854"/>
                  </a:cubicBezTo>
                  <a:cubicBezTo>
                    <a:pt x="1821" y="3902"/>
                    <a:pt x="1651" y="3926"/>
                    <a:pt x="1475" y="3926"/>
                  </a:cubicBezTo>
                  <a:cubicBezTo>
                    <a:pt x="1171" y="3926"/>
                    <a:pt x="934" y="3835"/>
                    <a:pt x="764" y="3652"/>
                  </a:cubicBezTo>
                  <a:cubicBezTo>
                    <a:pt x="594" y="3470"/>
                    <a:pt x="499" y="3205"/>
                    <a:pt x="479" y="2857"/>
                  </a:cubicBezTo>
                  <a:lnTo>
                    <a:pt x="2585" y="2857"/>
                  </a:lnTo>
                  <a:lnTo>
                    <a:pt x="2585" y="2610"/>
                  </a:lnTo>
                  <a:cubicBezTo>
                    <a:pt x="2585" y="2152"/>
                    <a:pt x="2476" y="1790"/>
                    <a:pt x="2258" y="1524"/>
                  </a:cubicBezTo>
                  <a:cubicBezTo>
                    <a:pt x="2039" y="1257"/>
                    <a:pt x="1743" y="1124"/>
                    <a:pt x="1368" y="1124"/>
                  </a:cubicBezTo>
                  <a:close/>
                  <a:moveTo>
                    <a:pt x="6526" y="1198"/>
                  </a:moveTo>
                  <a:lnTo>
                    <a:pt x="6526" y="3060"/>
                  </a:lnTo>
                  <a:cubicBezTo>
                    <a:pt x="6526" y="3483"/>
                    <a:pt x="6609" y="3805"/>
                    <a:pt x="6775" y="4024"/>
                  </a:cubicBezTo>
                  <a:cubicBezTo>
                    <a:pt x="6941" y="4244"/>
                    <a:pt x="7185" y="4354"/>
                    <a:pt x="7505" y="4354"/>
                  </a:cubicBezTo>
                  <a:cubicBezTo>
                    <a:pt x="7699" y="4354"/>
                    <a:pt x="7870" y="4309"/>
                    <a:pt x="8017" y="4218"/>
                  </a:cubicBezTo>
                  <a:cubicBezTo>
                    <a:pt x="8164" y="4127"/>
                    <a:pt x="8293" y="3989"/>
                    <a:pt x="8404" y="3802"/>
                  </a:cubicBezTo>
                  <a:lnTo>
                    <a:pt x="8404" y="4274"/>
                  </a:lnTo>
                  <a:lnTo>
                    <a:pt x="8862" y="4274"/>
                  </a:lnTo>
                  <a:lnTo>
                    <a:pt x="8862" y="1198"/>
                  </a:lnTo>
                  <a:lnTo>
                    <a:pt x="8404" y="1198"/>
                  </a:lnTo>
                  <a:lnTo>
                    <a:pt x="8404" y="2942"/>
                  </a:lnTo>
                  <a:cubicBezTo>
                    <a:pt x="8404" y="3243"/>
                    <a:pt x="8332" y="3480"/>
                    <a:pt x="8188" y="3654"/>
                  </a:cubicBezTo>
                  <a:cubicBezTo>
                    <a:pt x="8045" y="3828"/>
                    <a:pt x="7849" y="3915"/>
                    <a:pt x="7602" y="3915"/>
                  </a:cubicBezTo>
                  <a:cubicBezTo>
                    <a:pt x="7396" y="3915"/>
                    <a:pt x="7242" y="3842"/>
                    <a:pt x="7139" y="3696"/>
                  </a:cubicBezTo>
                  <a:cubicBezTo>
                    <a:pt x="7036" y="3551"/>
                    <a:pt x="6985" y="3332"/>
                    <a:pt x="6985" y="3041"/>
                  </a:cubicBezTo>
                  <a:lnTo>
                    <a:pt x="6985" y="1198"/>
                  </a:lnTo>
                  <a:close/>
                  <a:moveTo>
                    <a:pt x="22060" y="1124"/>
                  </a:moveTo>
                  <a:cubicBezTo>
                    <a:pt x="21625" y="1124"/>
                    <a:pt x="21283" y="1268"/>
                    <a:pt x="21033" y="1555"/>
                  </a:cubicBezTo>
                  <a:cubicBezTo>
                    <a:pt x="20783" y="1843"/>
                    <a:pt x="20659" y="2237"/>
                    <a:pt x="20659" y="2739"/>
                  </a:cubicBezTo>
                  <a:cubicBezTo>
                    <a:pt x="20659" y="3233"/>
                    <a:pt x="20782" y="3626"/>
                    <a:pt x="21030" y="3917"/>
                  </a:cubicBezTo>
                  <a:cubicBezTo>
                    <a:pt x="21277" y="4209"/>
                    <a:pt x="21611" y="4354"/>
                    <a:pt x="22030" y="4354"/>
                  </a:cubicBezTo>
                  <a:cubicBezTo>
                    <a:pt x="22185" y="4354"/>
                    <a:pt x="22331" y="4338"/>
                    <a:pt x="22467" y="4305"/>
                  </a:cubicBezTo>
                  <a:cubicBezTo>
                    <a:pt x="22604" y="4272"/>
                    <a:pt x="22737" y="4222"/>
                    <a:pt x="22865" y="4156"/>
                  </a:cubicBezTo>
                  <a:lnTo>
                    <a:pt x="22865" y="3689"/>
                  </a:lnTo>
                  <a:cubicBezTo>
                    <a:pt x="22735" y="3768"/>
                    <a:pt x="22605" y="3827"/>
                    <a:pt x="22475" y="3867"/>
                  </a:cubicBezTo>
                  <a:cubicBezTo>
                    <a:pt x="22345" y="3906"/>
                    <a:pt x="22213" y="3926"/>
                    <a:pt x="22080" y="3926"/>
                  </a:cubicBezTo>
                  <a:cubicBezTo>
                    <a:pt x="21783" y="3926"/>
                    <a:pt x="21552" y="3822"/>
                    <a:pt x="21388" y="3614"/>
                  </a:cubicBezTo>
                  <a:cubicBezTo>
                    <a:pt x="21224" y="3406"/>
                    <a:pt x="21142" y="3114"/>
                    <a:pt x="21142" y="2739"/>
                  </a:cubicBezTo>
                  <a:cubicBezTo>
                    <a:pt x="21142" y="2364"/>
                    <a:pt x="21224" y="2072"/>
                    <a:pt x="21388" y="1864"/>
                  </a:cubicBezTo>
                  <a:cubicBezTo>
                    <a:pt x="21552" y="1656"/>
                    <a:pt x="21783" y="1553"/>
                    <a:pt x="22080" y="1553"/>
                  </a:cubicBezTo>
                  <a:cubicBezTo>
                    <a:pt x="22213" y="1553"/>
                    <a:pt x="22345" y="1572"/>
                    <a:pt x="22475" y="1612"/>
                  </a:cubicBezTo>
                  <a:cubicBezTo>
                    <a:pt x="22605" y="1651"/>
                    <a:pt x="22735" y="1710"/>
                    <a:pt x="22865" y="1789"/>
                  </a:cubicBezTo>
                  <a:lnTo>
                    <a:pt x="22865" y="1316"/>
                  </a:lnTo>
                  <a:cubicBezTo>
                    <a:pt x="22738" y="1252"/>
                    <a:pt x="22608" y="1204"/>
                    <a:pt x="22474" y="1172"/>
                  </a:cubicBezTo>
                  <a:cubicBezTo>
                    <a:pt x="22339" y="1140"/>
                    <a:pt x="22201" y="1124"/>
                    <a:pt x="22060" y="1124"/>
                  </a:cubicBezTo>
                  <a:close/>
                  <a:moveTo>
                    <a:pt x="24742" y="1124"/>
                  </a:moveTo>
                  <a:cubicBezTo>
                    <a:pt x="24342" y="1124"/>
                    <a:pt x="24029" y="1267"/>
                    <a:pt x="23802" y="1553"/>
                  </a:cubicBezTo>
                  <a:cubicBezTo>
                    <a:pt x="23576" y="1838"/>
                    <a:pt x="23463" y="2234"/>
                    <a:pt x="23463" y="2739"/>
                  </a:cubicBezTo>
                  <a:cubicBezTo>
                    <a:pt x="23463" y="3243"/>
                    <a:pt x="23576" y="3638"/>
                    <a:pt x="23802" y="3924"/>
                  </a:cubicBezTo>
                  <a:cubicBezTo>
                    <a:pt x="24029" y="4211"/>
                    <a:pt x="24342" y="4354"/>
                    <a:pt x="24742" y="4354"/>
                  </a:cubicBezTo>
                  <a:cubicBezTo>
                    <a:pt x="25141" y="4354"/>
                    <a:pt x="25454" y="4211"/>
                    <a:pt x="25681" y="3924"/>
                  </a:cubicBezTo>
                  <a:cubicBezTo>
                    <a:pt x="25908" y="3638"/>
                    <a:pt x="26022" y="3243"/>
                    <a:pt x="26022" y="2739"/>
                  </a:cubicBezTo>
                  <a:cubicBezTo>
                    <a:pt x="26022" y="2234"/>
                    <a:pt x="25908" y="1838"/>
                    <a:pt x="25681" y="1553"/>
                  </a:cubicBezTo>
                  <a:cubicBezTo>
                    <a:pt x="25454" y="1267"/>
                    <a:pt x="25141" y="1124"/>
                    <a:pt x="24742" y="1124"/>
                  </a:cubicBezTo>
                  <a:close/>
                  <a:moveTo>
                    <a:pt x="33181" y="1124"/>
                  </a:moveTo>
                  <a:cubicBezTo>
                    <a:pt x="32762" y="1124"/>
                    <a:pt x="32430" y="1272"/>
                    <a:pt x="32183" y="1568"/>
                  </a:cubicBezTo>
                  <a:cubicBezTo>
                    <a:pt x="31937" y="1863"/>
                    <a:pt x="31814" y="2263"/>
                    <a:pt x="31814" y="2767"/>
                  </a:cubicBezTo>
                  <a:cubicBezTo>
                    <a:pt x="31814" y="3254"/>
                    <a:pt x="31943" y="3640"/>
                    <a:pt x="32203" y="3926"/>
                  </a:cubicBezTo>
                  <a:cubicBezTo>
                    <a:pt x="32463" y="4211"/>
                    <a:pt x="32815" y="4354"/>
                    <a:pt x="33260" y="4354"/>
                  </a:cubicBezTo>
                  <a:cubicBezTo>
                    <a:pt x="33438" y="4354"/>
                    <a:pt x="33613" y="4334"/>
                    <a:pt x="33786" y="4294"/>
                  </a:cubicBezTo>
                  <a:cubicBezTo>
                    <a:pt x="33958" y="4253"/>
                    <a:pt x="34127" y="4195"/>
                    <a:pt x="34291" y="4118"/>
                  </a:cubicBezTo>
                  <a:lnTo>
                    <a:pt x="34291" y="3640"/>
                  </a:lnTo>
                  <a:cubicBezTo>
                    <a:pt x="34128" y="3735"/>
                    <a:pt x="33964" y="3807"/>
                    <a:pt x="33799" y="3854"/>
                  </a:cubicBezTo>
                  <a:cubicBezTo>
                    <a:pt x="33634" y="3902"/>
                    <a:pt x="33464" y="3926"/>
                    <a:pt x="33288" y="3926"/>
                  </a:cubicBezTo>
                  <a:cubicBezTo>
                    <a:pt x="32984" y="3926"/>
                    <a:pt x="32747" y="3835"/>
                    <a:pt x="32577" y="3652"/>
                  </a:cubicBezTo>
                  <a:cubicBezTo>
                    <a:pt x="32407" y="3470"/>
                    <a:pt x="32312" y="3205"/>
                    <a:pt x="32292" y="2857"/>
                  </a:cubicBezTo>
                  <a:lnTo>
                    <a:pt x="34398" y="2857"/>
                  </a:lnTo>
                  <a:lnTo>
                    <a:pt x="34398" y="2610"/>
                  </a:lnTo>
                  <a:cubicBezTo>
                    <a:pt x="34398" y="2152"/>
                    <a:pt x="34289" y="1790"/>
                    <a:pt x="34071" y="1524"/>
                  </a:cubicBezTo>
                  <a:cubicBezTo>
                    <a:pt x="33852" y="1257"/>
                    <a:pt x="33556" y="1124"/>
                    <a:pt x="33181" y="1124"/>
                  </a:cubicBezTo>
                  <a:close/>
                  <a:moveTo>
                    <a:pt x="4278" y="1124"/>
                  </a:moveTo>
                  <a:cubicBezTo>
                    <a:pt x="3941" y="1124"/>
                    <a:pt x="3667" y="1272"/>
                    <a:pt x="3455" y="1569"/>
                  </a:cubicBezTo>
                  <a:cubicBezTo>
                    <a:pt x="3243" y="1866"/>
                    <a:pt x="3138" y="2256"/>
                    <a:pt x="3138" y="2739"/>
                  </a:cubicBezTo>
                  <a:cubicBezTo>
                    <a:pt x="3138" y="3222"/>
                    <a:pt x="3243" y="3613"/>
                    <a:pt x="3455" y="3909"/>
                  </a:cubicBezTo>
                  <a:cubicBezTo>
                    <a:pt x="3667" y="4206"/>
                    <a:pt x="3941" y="4354"/>
                    <a:pt x="4278" y="4354"/>
                  </a:cubicBezTo>
                  <a:cubicBezTo>
                    <a:pt x="4484" y="4354"/>
                    <a:pt x="4660" y="4310"/>
                    <a:pt x="4807" y="4221"/>
                  </a:cubicBezTo>
                  <a:cubicBezTo>
                    <a:pt x="4954" y="4132"/>
                    <a:pt x="5075" y="3996"/>
                    <a:pt x="5172" y="3813"/>
                  </a:cubicBezTo>
                  <a:lnTo>
                    <a:pt x="5172" y="5444"/>
                  </a:lnTo>
                  <a:lnTo>
                    <a:pt x="5630" y="5444"/>
                  </a:lnTo>
                  <a:lnTo>
                    <a:pt x="5630" y="1198"/>
                  </a:lnTo>
                  <a:lnTo>
                    <a:pt x="5172" y="1198"/>
                  </a:lnTo>
                  <a:lnTo>
                    <a:pt x="5172" y="1665"/>
                  </a:lnTo>
                  <a:cubicBezTo>
                    <a:pt x="5075" y="1482"/>
                    <a:pt x="4954" y="1346"/>
                    <a:pt x="4807" y="1257"/>
                  </a:cubicBezTo>
                  <a:cubicBezTo>
                    <a:pt x="4660" y="1169"/>
                    <a:pt x="4484" y="1124"/>
                    <a:pt x="4278" y="1124"/>
                  </a:cubicBezTo>
                  <a:close/>
                </a:path>
              </a:pathLst>
            </a:custGeom>
            <a:solidFill>
              <a:srgbClr val="000000"/>
            </a:solidFill>
            <a:ln>
              <a:noFill/>
            </a:ln>
          </p:spPr>
          <p:txBody>
            <a:bodyPr lIns="91425" tIns="91425" rIns="91425" bIns="91425" anchor="ctr" anchorCtr="0">
              <a:noAutofit/>
            </a:bodyPr>
            <a:lstStyle/>
            <a:p>
              <a:endParaRPr/>
            </a:p>
          </p:txBody>
        </p:sp>
        <p:sp>
          <p:nvSpPr>
            <p:cNvPr id="196" name="Shape 196"/>
            <p:cNvSpPr/>
            <p:nvPr/>
          </p:nvSpPr>
          <p:spPr>
            <a:xfrm>
              <a:off x="1810175" y="757625"/>
              <a:ext cx="42525" cy="168775"/>
            </a:xfrm>
            <a:custGeom>
              <a:avLst/>
              <a:gdLst/>
              <a:ahLst/>
              <a:cxnLst/>
              <a:rect l="0" t="0" r="0" b="0"/>
              <a:pathLst>
                <a:path w="1701" h="6751" extrusionOk="0">
                  <a:moveTo>
                    <a:pt x="1" y="0"/>
                  </a:moveTo>
                  <a:lnTo>
                    <a:pt x="1" y="6750"/>
                  </a:lnTo>
                  <a:lnTo>
                    <a:pt x="1701" y="6750"/>
                  </a:lnTo>
                  <a:lnTo>
                    <a:pt x="1701" y="0"/>
                  </a:lnTo>
                  <a:close/>
                </a:path>
              </a:pathLst>
            </a:custGeom>
            <a:solidFill>
              <a:srgbClr val="00FF00"/>
            </a:solidFill>
            <a:ln>
              <a:noFill/>
            </a:ln>
          </p:spPr>
          <p:txBody>
            <a:bodyPr lIns="91425" tIns="91425" rIns="91425" bIns="91425" anchor="ctr" anchorCtr="0">
              <a:noAutofit/>
            </a:bodyPr>
            <a:lstStyle/>
            <a:p>
              <a:endParaRPr/>
            </a:p>
          </p:txBody>
        </p:sp>
        <p:sp>
          <p:nvSpPr>
            <p:cNvPr id="197" name="Shape 197"/>
            <p:cNvSpPr/>
            <p:nvPr/>
          </p:nvSpPr>
          <p:spPr>
            <a:xfrm>
              <a:off x="1816400" y="854100"/>
              <a:ext cx="33575" cy="11275"/>
            </a:xfrm>
            <a:custGeom>
              <a:avLst/>
              <a:gdLst/>
              <a:ahLst/>
              <a:cxnLst/>
              <a:rect l="0" t="0" r="0" b="0"/>
              <a:pathLst>
                <a:path w="1343" h="451" extrusionOk="0">
                  <a:moveTo>
                    <a:pt x="1" y="0"/>
                  </a:moveTo>
                  <a:lnTo>
                    <a:pt x="1" y="451"/>
                  </a:lnTo>
                  <a:lnTo>
                    <a:pt x="1343" y="451"/>
                  </a:lnTo>
                  <a:lnTo>
                    <a:pt x="1343" y="0"/>
                  </a:lnTo>
                  <a:close/>
                </a:path>
              </a:pathLst>
            </a:custGeom>
            <a:solidFill>
              <a:srgbClr val="000000"/>
            </a:solidFill>
            <a:ln>
              <a:noFill/>
            </a:ln>
          </p:spPr>
          <p:txBody>
            <a:bodyPr lIns="91425" tIns="91425" rIns="91425" bIns="91425" anchor="ctr" anchorCtr="0">
              <a:noAutofit/>
            </a:bodyPr>
            <a:lstStyle/>
            <a:p>
              <a:endParaRPr/>
            </a:p>
          </p:txBody>
        </p:sp>
        <p:sp>
          <p:nvSpPr>
            <p:cNvPr id="198" name="Shape 198"/>
            <p:cNvSpPr/>
            <p:nvPr/>
          </p:nvSpPr>
          <p:spPr>
            <a:xfrm>
              <a:off x="1844175" y="757625"/>
              <a:ext cx="305975" cy="168775"/>
            </a:xfrm>
            <a:custGeom>
              <a:avLst/>
              <a:gdLst/>
              <a:ahLst/>
              <a:cxnLst/>
              <a:rect l="0" t="0" r="0" b="0"/>
              <a:pathLst>
                <a:path w="12239" h="6751" extrusionOk="0">
                  <a:moveTo>
                    <a:pt x="1" y="0"/>
                  </a:moveTo>
                  <a:lnTo>
                    <a:pt x="1" y="6750"/>
                  </a:lnTo>
                  <a:lnTo>
                    <a:pt x="12239" y="6750"/>
                  </a:lnTo>
                  <a:lnTo>
                    <a:pt x="12239" y="0"/>
                  </a:lnTo>
                  <a:close/>
                </a:path>
              </a:pathLst>
            </a:custGeom>
            <a:solidFill>
              <a:srgbClr val="00FF00"/>
            </a:solidFill>
            <a:ln>
              <a:noFill/>
            </a:ln>
          </p:spPr>
          <p:txBody>
            <a:bodyPr lIns="91425" tIns="91425" rIns="91425" bIns="91425" anchor="ctr" anchorCtr="0">
              <a:noAutofit/>
            </a:bodyPr>
            <a:lstStyle/>
            <a:p>
              <a:endParaRPr/>
            </a:p>
          </p:txBody>
        </p:sp>
        <p:sp>
          <p:nvSpPr>
            <p:cNvPr id="199" name="Shape 199"/>
            <p:cNvSpPr/>
            <p:nvPr/>
          </p:nvSpPr>
          <p:spPr>
            <a:xfrm>
              <a:off x="1847600" y="795725"/>
              <a:ext cx="327775" cy="131800"/>
            </a:xfrm>
            <a:custGeom>
              <a:avLst/>
              <a:gdLst/>
              <a:ahLst/>
              <a:cxnLst/>
              <a:rect l="0" t="0" r="0" b="0"/>
              <a:pathLst>
                <a:path w="13111" h="5272" extrusionOk="0">
                  <a:moveTo>
                    <a:pt x="11746" y="1"/>
                  </a:moveTo>
                  <a:lnTo>
                    <a:pt x="11746" y="1525"/>
                  </a:lnTo>
                  <a:lnTo>
                    <a:pt x="12169" y="1525"/>
                  </a:lnTo>
                  <a:lnTo>
                    <a:pt x="12169" y="1"/>
                  </a:lnTo>
                  <a:close/>
                  <a:moveTo>
                    <a:pt x="12687" y="1"/>
                  </a:moveTo>
                  <a:lnTo>
                    <a:pt x="12687" y="1525"/>
                  </a:lnTo>
                  <a:lnTo>
                    <a:pt x="13111" y="1525"/>
                  </a:lnTo>
                  <a:lnTo>
                    <a:pt x="13111" y="1"/>
                  </a:lnTo>
                  <a:close/>
                  <a:moveTo>
                    <a:pt x="9772" y="1380"/>
                  </a:moveTo>
                  <a:cubicBezTo>
                    <a:pt x="9998" y="1380"/>
                    <a:pt x="10179" y="1462"/>
                    <a:pt x="10316" y="1627"/>
                  </a:cubicBezTo>
                  <a:cubicBezTo>
                    <a:pt x="10453" y="1792"/>
                    <a:pt x="10523" y="2012"/>
                    <a:pt x="10526" y="2289"/>
                  </a:cubicBezTo>
                  <a:lnTo>
                    <a:pt x="8893" y="2291"/>
                  </a:lnTo>
                  <a:cubicBezTo>
                    <a:pt x="8916" y="2002"/>
                    <a:pt x="9005" y="1778"/>
                    <a:pt x="9158" y="1619"/>
                  </a:cubicBezTo>
                  <a:cubicBezTo>
                    <a:pt x="9312" y="1459"/>
                    <a:pt x="9516" y="1380"/>
                    <a:pt x="9772" y="1380"/>
                  </a:cubicBezTo>
                  <a:close/>
                  <a:moveTo>
                    <a:pt x="6585" y="1374"/>
                  </a:moveTo>
                  <a:cubicBezTo>
                    <a:pt x="6827" y="1374"/>
                    <a:pt x="7018" y="1480"/>
                    <a:pt x="7156" y="1691"/>
                  </a:cubicBezTo>
                  <a:cubicBezTo>
                    <a:pt x="7295" y="1903"/>
                    <a:pt x="7364" y="2194"/>
                    <a:pt x="7364" y="2566"/>
                  </a:cubicBezTo>
                  <a:cubicBezTo>
                    <a:pt x="7364" y="2938"/>
                    <a:pt x="7295" y="3229"/>
                    <a:pt x="7156" y="3441"/>
                  </a:cubicBezTo>
                  <a:cubicBezTo>
                    <a:pt x="7018" y="3652"/>
                    <a:pt x="6827" y="3758"/>
                    <a:pt x="6585" y="3758"/>
                  </a:cubicBezTo>
                  <a:cubicBezTo>
                    <a:pt x="6342" y="3758"/>
                    <a:pt x="6152" y="3652"/>
                    <a:pt x="6013" y="3441"/>
                  </a:cubicBezTo>
                  <a:cubicBezTo>
                    <a:pt x="5875" y="3229"/>
                    <a:pt x="5805" y="2938"/>
                    <a:pt x="5805" y="2566"/>
                  </a:cubicBezTo>
                  <a:cubicBezTo>
                    <a:pt x="5805" y="2194"/>
                    <a:pt x="5875" y="1903"/>
                    <a:pt x="6013" y="1691"/>
                  </a:cubicBezTo>
                  <a:cubicBezTo>
                    <a:pt x="6152" y="1480"/>
                    <a:pt x="6342" y="1374"/>
                    <a:pt x="6585" y="1374"/>
                  </a:cubicBezTo>
                  <a:close/>
                  <a:moveTo>
                    <a:pt x="337" y="152"/>
                  </a:moveTo>
                  <a:lnTo>
                    <a:pt x="337" y="1025"/>
                  </a:lnTo>
                  <a:lnTo>
                    <a:pt x="1" y="1025"/>
                  </a:lnTo>
                  <a:lnTo>
                    <a:pt x="1" y="1418"/>
                  </a:lnTo>
                  <a:lnTo>
                    <a:pt x="337" y="1418"/>
                  </a:lnTo>
                  <a:lnTo>
                    <a:pt x="337" y="3088"/>
                  </a:lnTo>
                  <a:cubicBezTo>
                    <a:pt x="337" y="3472"/>
                    <a:pt x="404" y="3738"/>
                    <a:pt x="538" y="3883"/>
                  </a:cubicBezTo>
                  <a:cubicBezTo>
                    <a:pt x="673" y="4029"/>
                    <a:pt x="917" y="4101"/>
                    <a:pt x="1270" y="4101"/>
                  </a:cubicBezTo>
                  <a:lnTo>
                    <a:pt x="1741" y="4101"/>
                  </a:lnTo>
                  <a:lnTo>
                    <a:pt x="1741" y="3678"/>
                  </a:lnTo>
                  <a:lnTo>
                    <a:pt x="1270" y="3678"/>
                  </a:lnTo>
                  <a:cubicBezTo>
                    <a:pt x="1080" y="3678"/>
                    <a:pt x="953" y="3643"/>
                    <a:pt x="891" y="3571"/>
                  </a:cubicBezTo>
                  <a:cubicBezTo>
                    <a:pt x="828" y="3500"/>
                    <a:pt x="797" y="3339"/>
                    <a:pt x="797" y="3088"/>
                  </a:cubicBezTo>
                  <a:lnTo>
                    <a:pt x="797" y="1418"/>
                  </a:lnTo>
                  <a:lnTo>
                    <a:pt x="1741" y="1418"/>
                  </a:lnTo>
                  <a:lnTo>
                    <a:pt x="1741" y="1025"/>
                  </a:lnTo>
                  <a:lnTo>
                    <a:pt x="797" y="1025"/>
                  </a:lnTo>
                  <a:lnTo>
                    <a:pt x="797" y="152"/>
                  </a:lnTo>
                  <a:close/>
                  <a:moveTo>
                    <a:pt x="9767" y="951"/>
                  </a:moveTo>
                  <a:cubicBezTo>
                    <a:pt x="9349" y="951"/>
                    <a:pt x="9016" y="1099"/>
                    <a:pt x="8770" y="1395"/>
                  </a:cubicBezTo>
                  <a:cubicBezTo>
                    <a:pt x="8523" y="1690"/>
                    <a:pt x="8400" y="2090"/>
                    <a:pt x="8400" y="2594"/>
                  </a:cubicBezTo>
                  <a:cubicBezTo>
                    <a:pt x="8400" y="3081"/>
                    <a:pt x="8530" y="3467"/>
                    <a:pt x="8790" y="3753"/>
                  </a:cubicBezTo>
                  <a:cubicBezTo>
                    <a:pt x="9049" y="4038"/>
                    <a:pt x="9402" y="4181"/>
                    <a:pt x="9847" y="4181"/>
                  </a:cubicBezTo>
                  <a:cubicBezTo>
                    <a:pt x="10024" y="4181"/>
                    <a:pt x="10199" y="4161"/>
                    <a:pt x="10372" y="4121"/>
                  </a:cubicBezTo>
                  <a:cubicBezTo>
                    <a:pt x="10545" y="4080"/>
                    <a:pt x="10713" y="4022"/>
                    <a:pt x="10877" y="3945"/>
                  </a:cubicBezTo>
                  <a:lnTo>
                    <a:pt x="10877" y="3467"/>
                  </a:lnTo>
                  <a:cubicBezTo>
                    <a:pt x="10715" y="3562"/>
                    <a:pt x="10551" y="3634"/>
                    <a:pt x="10386" y="3681"/>
                  </a:cubicBezTo>
                  <a:cubicBezTo>
                    <a:pt x="10221" y="3729"/>
                    <a:pt x="10050" y="3753"/>
                    <a:pt x="9874" y="3753"/>
                  </a:cubicBezTo>
                  <a:cubicBezTo>
                    <a:pt x="9570" y="3753"/>
                    <a:pt x="9333" y="3662"/>
                    <a:pt x="9163" y="3479"/>
                  </a:cubicBezTo>
                  <a:cubicBezTo>
                    <a:pt x="8993" y="3297"/>
                    <a:pt x="8898" y="3032"/>
                    <a:pt x="8878" y="2684"/>
                  </a:cubicBezTo>
                  <a:lnTo>
                    <a:pt x="10984" y="2684"/>
                  </a:lnTo>
                  <a:lnTo>
                    <a:pt x="10984" y="2437"/>
                  </a:lnTo>
                  <a:cubicBezTo>
                    <a:pt x="10984" y="1979"/>
                    <a:pt x="10875" y="1617"/>
                    <a:pt x="10657" y="1351"/>
                  </a:cubicBezTo>
                  <a:cubicBezTo>
                    <a:pt x="10439" y="1084"/>
                    <a:pt x="10142" y="951"/>
                    <a:pt x="9767" y="951"/>
                  </a:cubicBezTo>
                  <a:close/>
                  <a:moveTo>
                    <a:pt x="2016" y="1025"/>
                  </a:moveTo>
                  <a:lnTo>
                    <a:pt x="3143" y="4052"/>
                  </a:lnTo>
                  <a:lnTo>
                    <a:pt x="3061" y="4283"/>
                  </a:lnTo>
                  <a:cubicBezTo>
                    <a:pt x="2977" y="4528"/>
                    <a:pt x="2899" y="4684"/>
                    <a:pt x="2830" y="4750"/>
                  </a:cubicBezTo>
                  <a:cubicBezTo>
                    <a:pt x="2760" y="4816"/>
                    <a:pt x="2662" y="4849"/>
                    <a:pt x="2536" y="4849"/>
                  </a:cubicBezTo>
                  <a:lnTo>
                    <a:pt x="2267" y="4849"/>
                  </a:lnTo>
                  <a:lnTo>
                    <a:pt x="2267" y="5271"/>
                  </a:lnTo>
                  <a:lnTo>
                    <a:pt x="2633" y="5271"/>
                  </a:lnTo>
                  <a:cubicBezTo>
                    <a:pt x="2839" y="5271"/>
                    <a:pt x="3003" y="5216"/>
                    <a:pt x="3126" y="5104"/>
                  </a:cubicBezTo>
                  <a:cubicBezTo>
                    <a:pt x="3249" y="4992"/>
                    <a:pt x="3375" y="4753"/>
                    <a:pt x="3504" y="4387"/>
                  </a:cubicBezTo>
                  <a:lnTo>
                    <a:pt x="4729" y="1025"/>
                  </a:lnTo>
                  <a:lnTo>
                    <a:pt x="4244" y="1025"/>
                  </a:lnTo>
                  <a:lnTo>
                    <a:pt x="3373" y="3431"/>
                  </a:lnTo>
                  <a:lnTo>
                    <a:pt x="2501" y="1025"/>
                  </a:lnTo>
                  <a:close/>
                  <a:moveTo>
                    <a:pt x="6697" y="951"/>
                  </a:moveTo>
                  <a:cubicBezTo>
                    <a:pt x="6493" y="951"/>
                    <a:pt x="6317" y="996"/>
                    <a:pt x="6170" y="1084"/>
                  </a:cubicBezTo>
                  <a:cubicBezTo>
                    <a:pt x="6023" y="1173"/>
                    <a:pt x="5902" y="1309"/>
                    <a:pt x="5805" y="1492"/>
                  </a:cubicBezTo>
                  <a:lnTo>
                    <a:pt x="5805" y="1025"/>
                  </a:lnTo>
                  <a:lnTo>
                    <a:pt x="5345" y="1025"/>
                  </a:lnTo>
                  <a:lnTo>
                    <a:pt x="5345" y="5271"/>
                  </a:lnTo>
                  <a:lnTo>
                    <a:pt x="5805" y="5271"/>
                  </a:lnTo>
                  <a:lnTo>
                    <a:pt x="5805" y="3640"/>
                  </a:lnTo>
                  <a:cubicBezTo>
                    <a:pt x="5902" y="3823"/>
                    <a:pt x="6023" y="3959"/>
                    <a:pt x="6170" y="4048"/>
                  </a:cubicBezTo>
                  <a:cubicBezTo>
                    <a:pt x="6317" y="4137"/>
                    <a:pt x="6493" y="4181"/>
                    <a:pt x="6697" y="4181"/>
                  </a:cubicBezTo>
                  <a:cubicBezTo>
                    <a:pt x="7035" y="4181"/>
                    <a:pt x="7311" y="4033"/>
                    <a:pt x="7522" y="3736"/>
                  </a:cubicBezTo>
                  <a:cubicBezTo>
                    <a:pt x="7734" y="3440"/>
                    <a:pt x="7840" y="3049"/>
                    <a:pt x="7840" y="2566"/>
                  </a:cubicBezTo>
                  <a:cubicBezTo>
                    <a:pt x="7840" y="2083"/>
                    <a:pt x="7734" y="1693"/>
                    <a:pt x="7522" y="1396"/>
                  </a:cubicBezTo>
                  <a:cubicBezTo>
                    <a:pt x="7311" y="1099"/>
                    <a:pt x="7035" y="951"/>
                    <a:pt x="6697" y="951"/>
                  </a:cubicBezTo>
                  <a:close/>
                </a:path>
              </a:pathLst>
            </a:custGeom>
            <a:solidFill>
              <a:srgbClr val="000000"/>
            </a:solidFill>
            <a:ln>
              <a:noFill/>
            </a:ln>
          </p:spPr>
          <p:txBody>
            <a:bodyPr lIns="91425" tIns="91425" rIns="91425" bIns="91425" anchor="ctr" anchorCtr="0">
              <a:noAutofit/>
            </a:bodyPr>
            <a:lstStyle/>
            <a:p>
              <a:endParaRPr/>
            </a:p>
          </p:txBody>
        </p:sp>
        <p:sp>
          <p:nvSpPr>
            <p:cNvPr id="200" name="Shape 200"/>
            <p:cNvSpPr/>
            <p:nvPr/>
          </p:nvSpPr>
          <p:spPr>
            <a:xfrm>
              <a:off x="390925" y="925475"/>
              <a:ext cx="1640250" cy="168775"/>
            </a:xfrm>
            <a:custGeom>
              <a:avLst/>
              <a:gdLst/>
              <a:ahLst/>
              <a:cxnLst/>
              <a:rect l="0" t="0" r="0" b="0"/>
              <a:pathLst>
                <a:path w="65610" h="6751" extrusionOk="0">
                  <a:moveTo>
                    <a:pt x="0" y="0"/>
                  </a:moveTo>
                  <a:lnTo>
                    <a:pt x="0" y="6750"/>
                  </a:lnTo>
                  <a:lnTo>
                    <a:pt x="65609" y="6750"/>
                  </a:lnTo>
                  <a:lnTo>
                    <a:pt x="65609" y="0"/>
                  </a:lnTo>
                  <a:close/>
                </a:path>
              </a:pathLst>
            </a:custGeom>
            <a:solidFill>
              <a:srgbClr val="00FF00"/>
            </a:solidFill>
            <a:ln>
              <a:noFill/>
            </a:ln>
          </p:spPr>
          <p:txBody>
            <a:bodyPr lIns="91425" tIns="91425" rIns="91425" bIns="91425" anchor="ctr" anchorCtr="0">
              <a:noAutofit/>
            </a:bodyPr>
            <a:lstStyle/>
            <a:p>
              <a:endParaRPr/>
            </a:p>
          </p:txBody>
        </p:sp>
        <p:sp>
          <p:nvSpPr>
            <p:cNvPr id="201" name="Shape 201"/>
            <p:cNvSpPr/>
            <p:nvPr/>
          </p:nvSpPr>
          <p:spPr>
            <a:xfrm>
              <a:off x="397950" y="959250"/>
              <a:ext cx="2037900" cy="123200"/>
            </a:xfrm>
            <a:custGeom>
              <a:avLst/>
              <a:gdLst/>
              <a:ahLst/>
              <a:cxnLst/>
              <a:rect l="0" t="0" r="0" b="0"/>
              <a:pathLst>
                <a:path w="81516" h="4928" extrusionOk="0">
                  <a:moveTo>
                    <a:pt x="24006" y="174"/>
                  </a:moveTo>
                  <a:lnTo>
                    <a:pt x="24006" y="1698"/>
                  </a:lnTo>
                  <a:lnTo>
                    <a:pt x="24429" y="1698"/>
                  </a:lnTo>
                  <a:lnTo>
                    <a:pt x="24429" y="174"/>
                  </a:lnTo>
                  <a:close/>
                  <a:moveTo>
                    <a:pt x="24947" y="174"/>
                  </a:moveTo>
                  <a:lnTo>
                    <a:pt x="24947" y="1698"/>
                  </a:lnTo>
                  <a:lnTo>
                    <a:pt x="25370" y="1698"/>
                  </a:lnTo>
                  <a:lnTo>
                    <a:pt x="25370" y="174"/>
                  </a:lnTo>
                  <a:close/>
                  <a:moveTo>
                    <a:pt x="49947" y="1366"/>
                  </a:moveTo>
                  <a:lnTo>
                    <a:pt x="49947" y="2063"/>
                  </a:lnTo>
                  <a:lnTo>
                    <a:pt x="50472" y="2063"/>
                  </a:lnTo>
                  <a:lnTo>
                    <a:pt x="50472" y="1366"/>
                  </a:lnTo>
                  <a:close/>
                  <a:moveTo>
                    <a:pt x="19784" y="1720"/>
                  </a:moveTo>
                  <a:lnTo>
                    <a:pt x="19784" y="2181"/>
                  </a:lnTo>
                  <a:lnTo>
                    <a:pt x="22976" y="2181"/>
                  </a:lnTo>
                  <a:lnTo>
                    <a:pt x="22976" y="1720"/>
                  </a:lnTo>
                  <a:close/>
                  <a:moveTo>
                    <a:pt x="70660" y="1720"/>
                  </a:moveTo>
                  <a:lnTo>
                    <a:pt x="70660" y="2181"/>
                  </a:lnTo>
                  <a:lnTo>
                    <a:pt x="73852" y="2181"/>
                  </a:lnTo>
                  <a:lnTo>
                    <a:pt x="73852" y="1720"/>
                  </a:lnTo>
                  <a:close/>
                  <a:moveTo>
                    <a:pt x="12528" y="1552"/>
                  </a:moveTo>
                  <a:cubicBezTo>
                    <a:pt x="12753" y="1552"/>
                    <a:pt x="12935" y="1635"/>
                    <a:pt x="13072" y="1800"/>
                  </a:cubicBezTo>
                  <a:cubicBezTo>
                    <a:pt x="13209" y="1964"/>
                    <a:pt x="13279" y="2185"/>
                    <a:pt x="13282" y="2462"/>
                  </a:cubicBezTo>
                  <a:lnTo>
                    <a:pt x="11649" y="2464"/>
                  </a:lnTo>
                  <a:cubicBezTo>
                    <a:pt x="11672" y="2175"/>
                    <a:pt x="11760" y="1951"/>
                    <a:pt x="11914" y="1791"/>
                  </a:cubicBezTo>
                  <a:cubicBezTo>
                    <a:pt x="12067" y="1632"/>
                    <a:pt x="12272" y="1552"/>
                    <a:pt x="12528" y="1552"/>
                  </a:cubicBezTo>
                  <a:close/>
                  <a:moveTo>
                    <a:pt x="29514" y="1552"/>
                  </a:moveTo>
                  <a:cubicBezTo>
                    <a:pt x="29739" y="1552"/>
                    <a:pt x="29921" y="1635"/>
                    <a:pt x="30058" y="1800"/>
                  </a:cubicBezTo>
                  <a:cubicBezTo>
                    <a:pt x="30195" y="1964"/>
                    <a:pt x="30265" y="2185"/>
                    <a:pt x="30268" y="2462"/>
                  </a:cubicBezTo>
                  <a:lnTo>
                    <a:pt x="28635" y="2464"/>
                  </a:lnTo>
                  <a:cubicBezTo>
                    <a:pt x="28658" y="2175"/>
                    <a:pt x="28746" y="1951"/>
                    <a:pt x="28900" y="1791"/>
                  </a:cubicBezTo>
                  <a:cubicBezTo>
                    <a:pt x="29053" y="1632"/>
                    <a:pt x="29258" y="1552"/>
                    <a:pt x="29514" y="1552"/>
                  </a:cubicBezTo>
                  <a:close/>
                  <a:moveTo>
                    <a:pt x="66636" y="1552"/>
                  </a:moveTo>
                  <a:cubicBezTo>
                    <a:pt x="66861" y="1552"/>
                    <a:pt x="67043" y="1635"/>
                    <a:pt x="67180" y="1800"/>
                  </a:cubicBezTo>
                  <a:cubicBezTo>
                    <a:pt x="67317" y="1964"/>
                    <a:pt x="67387" y="2185"/>
                    <a:pt x="67390" y="2462"/>
                  </a:cubicBezTo>
                  <a:lnTo>
                    <a:pt x="65757" y="2464"/>
                  </a:lnTo>
                  <a:cubicBezTo>
                    <a:pt x="65780" y="2175"/>
                    <a:pt x="65868" y="1951"/>
                    <a:pt x="66022" y="1791"/>
                  </a:cubicBezTo>
                  <a:cubicBezTo>
                    <a:pt x="66175" y="1632"/>
                    <a:pt x="66380" y="1552"/>
                    <a:pt x="66636" y="1552"/>
                  </a:cubicBezTo>
                  <a:close/>
                  <a:moveTo>
                    <a:pt x="19784" y="2841"/>
                  </a:moveTo>
                  <a:lnTo>
                    <a:pt x="19784" y="3307"/>
                  </a:lnTo>
                  <a:lnTo>
                    <a:pt x="22976" y="3307"/>
                  </a:lnTo>
                  <a:lnTo>
                    <a:pt x="22976" y="2841"/>
                  </a:lnTo>
                  <a:close/>
                  <a:moveTo>
                    <a:pt x="70660" y="2841"/>
                  </a:moveTo>
                  <a:lnTo>
                    <a:pt x="70660" y="3307"/>
                  </a:lnTo>
                  <a:lnTo>
                    <a:pt x="73852" y="3307"/>
                  </a:lnTo>
                  <a:lnTo>
                    <a:pt x="73852" y="2841"/>
                  </a:lnTo>
                  <a:close/>
                  <a:moveTo>
                    <a:pt x="4084" y="1552"/>
                  </a:moveTo>
                  <a:cubicBezTo>
                    <a:pt x="4328" y="1552"/>
                    <a:pt x="4522" y="1659"/>
                    <a:pt x="4665" y="1872"/>
                  </a:cubicBezTo>
                  <a:cubicBezTo>
                    <a:pt x="4807" y="2086"/>
                    <a:pt x="4879" y="2375"/>
                    <a:pt x="4879" y="2739"/>
                  </a:cubicBezTo>
                  <a:cubicBezTo>
                    <a:pt x="4879" y="3105"/>
                    <a:pt x="4807" y="3394"/>
                    <a:pt x="4665" y="3607"/>
                  </a:cubicBezTo>
                  <a:cubicBezTo>
                    <a:pt x="4522" y="3819"/>
                    <a:pt x="4328" y="3925"/>
                    <a:pt x="4084" y="3925"/>
                  </a:cubicBezTo>
                  <a:cubicBezTo>
                    <a:pt x="3837" y="3925"/>
                    <a:pt x="3643" y="3820"/>
                    <a:pt x="3501" y="3608"/>
                  </a:cubicBezTo>
                  <a:cubicBezTo>
                    <a:pt x="3359" y="3397"/>
                    <a:pt x="3288" y="3107"/>
                    <a:pt x="3288" y="2739"/>
                  </a:cubicBezTo>
                  <a:cubicBezTo>
                    <a:pt x="3288" y="2371"/>
                    <a:pt x="3359" y="2081"/>
                    <a:pt x="3502" y="1870"/>
                  </a:cubicBezTo>
                  <a:cubicBezTo>
                    <a:pt x="3645" y="1658"/>
                    <a:pt x="3839" y="1552"/>
                    <a:pt x="4084" y="1552"/>
                  </a:cubicBezTo>
                  <a:close/>
                  <a:moveTo>
                    <a:pt x="59307" y="2728"/>
                  </a:moveTo>
                  <a:lnTo>
                    <a:pt x="59307" y="2841"/>
                  </a:lnTo>
                  <a:cubicBezTo>
                    <a:pt x="59307" y="3170"/>
                    <a:pt x="59230" y="3434"/>
                    <a:pt x="59077" y="3633"/>
                  </a:cubicBezTo>
                  <a:cubicBezTo>
                    <a:pt x="58923" y="3832"/>
                    <a:pt x="58719" y="3931"/>
                    <a:pt x="58465" y="3931"/>
                  </a:cubicBezTo>
                  <a:cubicBezTo>
                    <a:pt x="58281" y="3931"/>
                    <a:pt x="58135" y="3878"/>
                    <a:pt x="58028" y="3773"/>
                  </a:cubicBezTo>
                  <a:cubicBezTo>
                    <a:pt x="57921" y="3668"/>
                    <a:pt x="57868" y="3525"/>
                    <a:pt x="57868" y="3346"/>
                  </a:cubicBezTo>
                  <a:cubicBezTo>
                    <a:pt x="57868" y="3121"/>
                    <a:pt x="57939" y="2961"/>
                    <a:pt x="58082" y="2868"/>
                  </a:cubicBezTo>
                  <a:cubicBezTo>
                    <a:pt x="58225" y="2775"/>
                    <a:pt x="58481" y="2728"/>
                    <a:pt x="58851" y="2728"/>
                  </a:cubicBezTo>
                  <a:close/>
                  <a:moveTo>
                    <a:pt x="7467" y="1124"/>
                  </a:moveTo>
                  <a:cubicBezTo>
                    <a:pt x="7273" y="1124"/>
                    <a:pt x="7102" y="1170"/>
                    <a:pt x="6953" y="1261"/>
                  </a:cubicBezTo>
                  <a:cubicBezTo>
                    <a:pt x="6805" y="1353"/>
                    <a:pt x="6676" y="1491"/>
                    <a:pt x="6566" y="1676"/>
                  </a:cubicBezTo>
                  <a:lnTo>
                    <a:pt x="6566" y="1198"/>
                  </a:lnTo>
                  <a:lnTo>
                    <a:pt x="6105" y="1198"/>
                  </a:lnTo>
                  <a:lnTo>
                    <a:pt x="6105" y="4274"/>
                  </a:lnTo>
                  <a:lnTo>
                    <a:pt x="6566" y="4274"/>
                  </a:lnTo>
                  <a:lnTo>
                    <a:pt x="6566" y="2536"/>
                  </a:lnTo>
                  <a:cubicBezTo>
                    <a:pt x="6566" y="2235"/>
                    <a:pt x="6637" y="1998"/>
                    <a:pt x="6780" y="1824"/>
                  </a:cubicBezTo>
                  <a:cubicBezTo>
                    <a:pt x="6923" y="1650"/>
                    <a:pt x="7118" y="1563"/>
                    <a:pt x="7365" y="1563"/>
                  </a:cubicBezTo>
                  <a:cubicBezTo>
                    <a:pt x="7571" y="1563"/>
                    <a:pt x="7726" y="1636"/>
                    <a:pt x="7828" y="1780"/>
                  </a:cubicBezTo>
                  <a:cubicBezTo>
                    <a:pt x="7931" y="1925"/>
                    <a:pt x="7983" y="2143"/>
                    <a:pt x="7983" y="2434"/>
                  </a:cubicBezTo>
                  <a:lnTo>
                    <a:pt x="7983" y="4274"/>
                  </a:lnTo>
                  <a:lnTo>
                    <a:pt x="8441" y="4274"/>
                  </a:lnTo>
                  <a:lnTo>
                    <a:pt x="8441" y="2418"/>
                  </a:lnTo>
                  <a:cubicBezTo>
                    <a:pt x="8441" y="1993"/>
                    <a:pt x="8359" y="1671"/>
                    <a:pt x="8194" y="1452"/>
                  </a:cubicBezTo>
                  <a:cubicBezTo>
                    <a:pt x="8030" y="1233"/>
                    <a:pt x="7788" y="1124"/>
                    <a:pt x="7467" y="1124"/>
                  </a:cubicBezTo>
                  <a:close/>
                  <a:moveTo>
                    <a:pt x="9347" y="325"/>
                  </a:moveTo>
                  <a:lnTo>
                    <a:pt x="9347" y="1198"/>
                  </a:lnTo>
                  <a:lnTo>
                    <a:pt x="9011" y="1198"/>
                  </a:lnTo>
                  <a:lnTo>
                    <a:pt x="9011" y="1591"/>
                  </a:lnTo>
                  <a:lnTo>
                    <a:pt x="9347" y="1591"/>
                  </a:lnTo>
                  <a:lnTo>
                    <a:pt x="9347" y="3261"/>
                  </a:lnTo>
                  <a:cubicBezTo>
                    <a:pt x="9347" y="3645"/>
                    <a:pt x="9415" y="3910"/>
                    <a:pt x="9549" y="4056"/>
                  </a:cubicBezTo>
                  <a:cubicBezTo>
                    <a:pt x="9684" y="4202"/>
                    <a:pt x="9928" y="4274"/>
                    <a:pt x="10281" y="4274"/>
                  </a:cubicBezTo>
                  <a:lnTo>
                    <a:pt x="10752" y="4274"/>
                  </a:lnTo>
                  <a:lnTo>
                    <a:pt x="10752" y="3851"/>
                  </a:lnTo>
                  <a:lnTo>
                    <a:pt x="10281" y="3851"/>
                  </a:lnTo>
                  <a:cubicBezTo>
                    <a:pt x="10090" y="3851"/>
                    <a:pt x="9964" y="3816"/>
                    <a:pt x="9901" y="3744"/>
                  </a:cubicBezTo>
                  <a:cubicBezTo>
                    <a:pt x="9839" y="3673"/>
                    <a:pt x="9808" y="3512"/>
                    <a:pt x="9808" y="3261"/>
                  </a:cubicBezTo>
                  <a:lnTo>
                    <a:pt x="9808" y="1591"/>
                  </a:lnTo>
                  <a:lnTo>
                    <a:pt x="10752" y="1591"/>
                  </a:lnTo>
                  <a:lnTo>
                    <a:pt x="10752" y="1198"/>
                  </a:lnTo>
                  <a:lnTo>
                    <a:pt x="9808" y="1198"/>
                  </a:lnTo>
                  <a:lnTo>
                    <a:pt x="9808" y="325"/>
                  </a:lnTo>
                  <a:close/>
                  <a:moveTo>
                    <a:pt x="15836" y="1124"/>
                  </a:moveTo>
                  <a:cubicBezTo>
                    <a:pt x="15642" y="1124"/>
                    <a:pt x="15471" y="1170"/>
                    <a:pt x="15322" y="1261"/>
                  </a:cubicBezTo>
                  <a:cubicBezTo>
                    <a:pt x="15174" y="1353"/>
                    <a:pt x="15045" y="1491"/>
                    <a:pt x="14935" y="1676"/>
                  </a:cubicBezTo>
                  <a:lnTo>
                    <a:pt x="14935" y="1198"/>
                  </a:lnTo>
                  <a:lnTo>
                    <a:pt x="14474" y="1198"/>
                  </a:lnTo>
                  <a:lnTo>
                    <a:pt x="14474" y="4274"/>
                  </a:lnTo>
                  <a:lnTo>
                    <a:pt x="14935" y="4274"/>
                  </a:lnTo>
                  <a:lnTo>
                    <a:pt x="14935" y="2536"/>
                  </a:lnTo>
                  <a:cubicBezTo>
                    <a:pt x="14935" y="2235"/>
                    <a:pt x="15006" y="1998"/>
                    <a:pt x="15149" y="1824"/>
                  </a:cubicBezTo>
                  <a:cubicBezTo>
                    <a:pt x="15292" y="1650"/>
                    <a:pt x="15487" y="1563"/>
                    <a:pt x="15734" y="1563"/>
                  </a:cubicBezTo>
                  <a:cubicBezTo>
                    <a:pt x="15940" y="1563"/>
                    <a:pt x="16095" y="1636"/>
                    <a:pt x="16197" y="1780"/>
                  </a:cubicBezTo>
                  <a:cubicBezTo>
                    <a:pt x="16300" y="1925"/>
                    <a:pt x="16352" y="2143"/>
                    <a:pt x="16352" y="2434"/>
                  </a:cubicBezTo>
                  <a:lnTo>
                    <a:pt x="16352" y="4274"/>
                  </a:lnTo>
                  <a:lnTo>
                    <a:pt x="16810" y="4274"/>
                  </a:lnTo>
                  <a:lnTo>
                    <a:pt x="16810" y="2418"/>
                  </a:lnTo>
                  <a:cubicBezTo>
                    <a:pt x="16810" y="1993"/>
                    <a:pt x="16728" y="1671"/>
                    <a:pt x="16563" y="1452"/>
                  </a:cubicBezTo>
                  <a:cubicBezTo>
                    <a:pt x="16399" y="1233"/>
                    <a:pt x="16157" y="1124"/>
                    <a:pt x="15836" y="1124"/>
                  </a:cubicBezTo>
                  <a:close/>
                  <a:moveTo>
                    <a:pt x="17716" y="325"/>
                  </a:moveTo>
                  <a:lnTo>
                    <a:pt x="17716" y="1198"/>
                  </a:lnTo>
                  <a:lnTo>
                    <a:pt x="17380" y="1198"/>
                  </a:lnTo>
                  <a:lnTo>
                    <a:pt x="17380" y="1591"/>
                  </a:lnTo>
                  <a:lnTo>
                    <a:pt x="17716" y="1591"/>
                  </a:lnTo>
                  <a:lnTo>
                    <a:pt x="17716" y="3261"/>
                  </a:lnTo>
                  <a:cubicBezTo>
                    <a:pt x="17716" y="3645"/>
                    <a:pt x="17784" y="3910"/>
                    <a:pt x="17918" y="4056"/>
                  </a:cubicBezTo>
                  <a:cubicBezTo>
                    <a:pt x="18053" y="4202"/>
                    <a:pt x="18297" y="4274"/>
                    <a:pt x="18650" y="4274"/>
                  </a:cubicBezTo>
                  <a:lnTo>
                    <a:pt x="19121" y="4274"/>
                  </a:lnTo>
                  <a:lnTo>
                    <a:pt x="19121" y="3851"/>
                  </a:lnTo>
                  <a:lnTo>
                    <a:pt x="18650" y="3851"/>
                  </a:lnTo>
                  <a:cubicBezTo>
                    <a:pt x="18459" y="3851"/>
                    <a:pt x="18333" y="3816"/>
                    <a:pt x="18270" y="3744"/>
                  </a:cubicBezTo>
                  <a:cubicBezTo>
                    <a:pt x="18208" y="3673"/>
                    <a:pt x="18177" y="3512"/>
                    <a:pt x="18177" y="3261"/>
                  </a:cubicBezTo>
                  <a:lnTo>
                    <a:pt x="18177" y="1591"/>
                  </a:lnTo>
                  <a:lnTo>
                    <a:pt x="19121" y="1591"/>
                  </a:lnTo>
                  <a:lnTo>
                    <a:pt x="19121" y="1198"/>
                  </a:lnTo>
                  <a:lnTo>
                    <a:pt x="18177" y="1198"/>
                  </a:lnTo>
                  <a:lnTo>
                    <a:pt x="18177" y="325"/>
                  </a:lnTo>
                  <a:close/>
                  <a:moveTo>
                    <a:pt x="26333" y="325"/>
                  </a:moveTo>
                  <a:lnTo>
                    <a:pt x="26333" y="1198"/>
                  </a:lnTo>
                  <a:lnTo>
                    <a:pt x="25997" y="1198"/>
                  </a:lnTo>
                  <a:lnTo>
                    <a:pt x="25997" y="1591"/>
                  </a:lnTo>
                  <a:lnTo>
                    <a:pt x="26333" y="1591"/>
                  </a:lnTo>
                  <a:lnTo>
                    <a:pt x="26333" y="3261"/>
                  </a:lnTo>
                  <a:cubicBezTo>
                    <a:pt x="26333" y="3645"/>
                    <a:pt x="26401" y="3910"/>
                    <a:pt x="26535" y="4056"/>
                  </a:cubicBezTo>
                  <a:cubicBezTo>
                    <a:pt x="26670" y="4202"/>
                    <a:pt x="26914" y="4274"/>
                    <a:pt x="27267" y="4274"/>
                  </a:cubicBezTo>
                  <a:lnTo>
                    <a:pt x="27738" y="4274"/>
                  </a:lnTo>
                  <a:lnTo>
                    <a:pt x="27738" y="3851"/>
                  </a:lnTo>
                  <a:lnTo>
                    <a:pt x="27267" y="3851"/>
                  </a:lnTo>
                  <a:cubicBezTo>
                    <a:pt x="27076" y="3851"/>
                    <a:pt x="26950" y="3816"/>
                    <a:pt x="26887" y="3744"/>
                  </a:cubicBezTo>
                  <a:cubicBezTo>
                    <a:pt x="26825" y="3673"/>
                    <a:pt x="26794" y="3512"/>
                    <a:pt x="26794" y="3261"/>
                  </a:cubicBezTo>
                  <a:lnTo>
                    <a:pt x="26794" y="1591"/>
                  </a:lnTo>
                  <a:lnTo>
                    <a:pt x="27738" y="1591"/>
                  </a:lnTo>
                  <a:lnTo>
                    <a:pt x="27738" y="1198"/>
                  </a:lnTo>
                  <a:lnTo>
                    <a:pt x="26794" y="1198"/>
                  </a:lnTo>
                  <a:lnTo>
                    <a:pt x="26794" y="325"/>
                  </a:lnTo>
                  <a:close/>
                  <a:moveTo>
                    <a:pt x="31236" y="1198"/>
                  </a:moveTo>
                  <a:lnTo>
                    <a:pt x="32227" y="2665"/>
                  </a:lnTo>
                  <a:lnTo>
                    <a:pt x="31144" y="4274"/>
                  </a:lnTo>
                  <a:lnTo>
                    <a:pt x="31685" y="4274"/>
                  </a:lnTo>
                  <a:lnTo>
                    <a:pt x="32496" y="3066"/>
                  </a:lnTo>
                  <a:lnTo>
                    <a:pt x="33308" y="4274"/>
                  </a:lnTo>
                  <a:lnTo>
                    <a:pt x="33848" y="4274"/>
                  </a:lnTo>
                  <a:lnTo>
                    <a:pt x="32788" y="2695"/>
                  </a:lnTo>
                  <a:lnTo>
                    <a:pt x="33796" y="1198"/>
                  </a:lnTo>
                  <a:lnTo>
                    <a:pt x="33256" y="1198"/>
                  </a:lnTo>
                  <a:lnTo>
                    <a:pt x="32516" y="2294"/>
                  </a:lnTo>
                  <a:lnTo>
                    <a:pt x="31777" y="1198"/>
                  </a:lnTo>
                  <a:close/>
                  <a:moveTo>
                    <a:pt x="34488" y="325"/>
                  </a:moveTo>
                  <a:lnTo>
                    <a:pt x="34488" y="1198"/>
                  </a:lnTo>
                  <a:lnTo>
                    <a:pt x="34152" y="1198"/>
                  </a:lnTo>
                  <a:lnTo>
                    <a:pt x="34152" y="1591"/>
                  </a:lnTo>
                  <a:lnTo>
                    <a:pt x="34488" y="1591"/>
                  </a:lnTo>
                  <a:lnTo>
                    <a:pt x="34488" y="3261"/>
                  </a:lnTo>
                  <a:cubicBezTo>
                    <a:pt x="34488" y="3645"/>
                    <a:pt x="34556" y="3910"/>
                    <a:pt x="34690" y="4056"/>
                  </a:cubicBezTo>
                  <a:cubicBezTo>
                    <a:pt x="34825" y="4202"/>
                    <a:pt x="35069" y="4274"/>
                    <a:pt x="35422" y="4274"/>
                  </a:cubicBezTo>
                  <a:lnTo>
                    <a:pt x="35893" y="4274"/>
                  </a:lnTo>
                  <a:lnTo>
                    <a:pt x="35893" y="3851"/>
                  </a:lnTo>
                  <a:lnTo>
                    <a:pt x="35422" y="3851"/>
                  </a:lnTo>
                  <a:cubicBezTo>
                    <a:pt x="35231" y="3851"/>
                    <a:pt x="35105" y="3816"/>
                    <a:pt x="35042" y="3744"/>
                  </a:cubicBezTo>
                  <a:cubicBezTo>
                    <a:pt x="34980" y="3673"/>
                    <a:pt x="34949" y="3512"/>
                    <a:pt x="34949" y="3261"/>
                  </a:cubicBezTo>
                  <a:lnTo>
                    <a:pt x="34949" y="1591"/>
                  </a:lnTo>
                  <a:lnTo>
                    <a:pt x="35893" y="1591"/>
                  </a:lnTo>
                  <a:lnTo>
                    <a:pt x="35893" y="1198"/>
                  </a:lnTo>
                  <a:lnTo>
                    <a:pt x="34949" y="1198"/>
                  </a:lnTo>
                  <a:lnTo>
                    <a:pt x="34949" y="325"/>
                  </a:lnTo>
                  <a:close/>
                  <a:moveTo>
                    <a:pt x="38196" y="1"/>
                  </a:moveTo>
                  <a:lnTo>
                    <a:pt x="38196" y="4274"/>
                  </a:lnTo>
                  <a:lnTo>
                    <a:pt x="38657" y="4274"/>
                  </a:lnTo>
                  <a:lnTo>
                    <a:pt x="38657" y="2536"/>
                  </a:lnTo>
                  <a:cubicBezTo>
                    <a:pt x="38657" y="2235"/>
                    <a:pt x="38728" y="1998"/>
                    <a:pt x="38871" y="1824"/>
                  </a:cubicBezTo>
                  <a:cubicBezTo>
                    <a:pt x="39014" y="1650"/>
                    <a:pt x="39209" y="1563"/>
                    <a:pt x="39456" y="1563"/>
                  </a:cubicBezTo>
                  <a:cubicBezTo>
                    <a:pt x="39662" y="1563"/>
                    <a:pt x="39817" y="1636"/>
                    <a:pt x="39919" y="1780"/>
                  </a:cubicBezTo>
                  <a:cubicBezTo>
                    <a:pt x="40022" y="1925"/>
                    <a:pt x="40074" y="2143"/>
                    <a:pt x="40074" y="2434"/>
                  </a:cubicBezTo>
                  <a:lnTo>
                    <a:pt x="40074" y="4274"/>
                  </a:lnTo>
                  <a:lnTo>
                    <a:pt x="40532" y="4274"/>
                  </a:lnTo>
                  <a:lnTo>
                    <a:pt x="40532" y="2418"/>
                  </a:lnTo>
                  <a:cubicBezTo>
                    <a:pt x="40532" y="1993"/>
                    <a:pt x="40450" y="1671"/>
                    <a:pt x="40285" y="1452"/>
                  </a:cubicBezTo>
                  <a:cubicBezTo>
                    <a:pt x="40121" y="1233"/>
                    <a:pt x="39879" y="1124"/>
                    <a:pt x="39558" y="1124"/>
                  </a:cubicBezTo>
                  <a:cubicBezTo>
                    <a:pt x="39364" y="1124"/>
                    <a:pt x="39193" y="1170"/>
                    <a:pt x="39044" y="1261"/>
                  </a:cubicBezTo>
                  <a:cubicBezTo>
                    <a:pt x="38896" y="1353"/>
                    <a:pt x="38767" y="1491"/>
                    <a:pt x="38657" y="1676"/>
                  </a:cubicBezTo>
                  <a:lnTo>
                    <a:pt x="38657" y="1"/>
                  </a:lnTo>
                  <a:close/>
                  <a:moveTo>
                    <a:pt x="41438" y="325"/>
                  </a:moveTo>
                  <a:lnTo>
                    <a:pt x="41438" y="1198"/>
                  </a:lnTo>
                  <a:lnTo>
                    <a:pt x="41102" y="1198"/>
                  </a:lnTo>
                  <a:lnTo>
                    <a:pt x="41102" y="1591"/>
                  </a:lnTo>
                  <a:lnTo>
                    <a:pt x="41438" y="1591"/>
                  </a:lnTo>
                  <a:lnTo>
                    <a:pt x="41438" y="3261"/>
                  </a:lnTo>
                  <a:cubicBezTo>
                    <a:pt x="41438" y="3645"/>
                    <a:pt x="41506" y="3910"/>
                    <a:pt x="41640" y="4056"/>
                  </a:cubicBezTo>
                  <a:cubicBezTo>
                    <a:pt x="41775" y="4202"/>
                    <a:pt x="42019" y="4274"/>
                    <a:pt x="42372" y="4274"/>
                  </a:cubicBezTo>
                  <a:lnTo>
                    <a:pt x="42843" y="4274"/>
                  </a:lnTo>
                  <a:lnTo>
                    <a:pt x="42843" y="3851"/>
                  </a:lnTo>
                  <a:lnTo>
                    <a:pt x="42372" y="3851"/>
                  </a:lnTo>
                  <a:cubicBezTo>
                    <a:pt x="42181" y="3851"/>
                    <a:pt x="42055" y="3816"/>
                    <a:pt x="41992" y="3744"/>
                  </a:cubicBezTo>
                  <a:cubicBezTo>
                    <a:pt x="41930" y="3673"/>
                    <a:pt x="41899" y="3512"/>
                    <a:pt x="41899" y="3261"/>
                  </a:cubicBezTo>
                  <a:lnTo>
                    <a:pt x="41899" y="1591"/>
                  </a:lnTo>
                  <a:lnTo>
                    <a:pt x="42843" y="1591"/>
                  </a:lnTo>
                  <a:lnTo>
                    <a:pt x="42843" y="1198"/>
                  </a:lnTo>
                  <a:lnTo>
                    <a:pt x="41899" y="1198"/>
                  </a:lnTo>
                  <a:lnTo>
                    <a:pt x="41899" y="325"/>
                  </a:lnTo>
                  <a:close/>
                  <a:moveTo>
                    <a:pt x="44785" y="1124"/>
                  </a:moveTo>
                  <a:cubicBezTo>
                    <a:pt x="44585" y="1124"/>
                    <a:pt x="44411" y="1169"/>
                    <a:pt x="44265" y="1259"/>
                  </a:cubicBezTo>
                  <a:cubicBezTo>
                    <a:pt x="44119" y="1348"/>
                    <a:pt x="43994" y="1487"/>
                    <a:pt x="43889" y="1676"/>
                  </a:cubicBezTo>
                  <a:lnTo>
                    <a:pt x="43889" y="1198"/>
                  </a:lnTo>
                  <a:lnTo>
                    <a:pt x="43428" y="1198"/>
                  </a:lnTo>
                  <a:lnTo>
                    <a:pt x="43428" y="4274"/>
                  </a:lnTo>
                  <a:lnTo>
                    <a:pt x="43889" y="4274"/>
                  </a:lnTo>
                  <a:lnTo>
                    <a:pt x="43889" y="2536"/>
                  </a:lnTo>
                  <a:cubicBezTo>
                    <a:pt x="43889" y="2237"/>
                    <a:pt x="43958" y="2001"/>
                    <a:pt x="44096" y="1826"/>
                  </a:cubicBezTo>
                  <a:cubicBezTo>
                    <a:pt x="44234" y="1651"/>
                    <a:pt x="44419" y="1563"/>
                    <a:pt x="44653" y="1563"/>
                  </a:cubicBezTo>
                  <a:cubicBezTo>
                    <a:pt x="44851" y="1563"/>
                    <a:pt x="44997" y="1634"/>
                    <a:pt x="45092" y="1776"/>
                  </a:cubicBezTo>
                  <a:cubicBezTo>
                    <a:pt x="45186" y="1918"/>
                    <a:pt x="45234" y="2137"/>
                    <a:pt x="45234" y="2434"/>
                  </a:cubicBezTo>
                  <a:lnTo>
                    <a:pt x="45234" y="4274"/>
                  </a:lnTo>
                  <a:lnTo>
                    <a:pt x="45694" y="4274"/>
                  </a:lnTo>
                  <a:lnTo>
                    <a:pt x="45694" y="2536"/>
                  </a:lnTo>
                  <a:cubicBezTo>
                    <a:pt x="45694" y="2235"/>
                    <a:pt x="45763" y="1998"/>
                    <a:pt x="45901" y="1824"/>
                  </a:cubicBezTo>
                  <a:cubicBezTo>
                    <a:pt x="46039" y="1650"/>
                    <a:pt x="46226" y="1563"/>
                    <a:pt x="46464" y="1563"/>
                  </a:cubicBezTo>
                  <a:cubicBezTo>
                    <a:pt x="46658" y="1563"/>
                    <a:pt x="46802" y="1635"/>
                    <a:pt x="46897" y="1778"/>
                  </a:cubicBezTo>
                  <a:cubicBezTo>
                    <a:pt x="46991" y="1920"/>
                    <a:pt x="47039" y="2139"/>
                    <a:pt x="47039" y="2434"/>
                  </a:cubicBezTo>
                  <a:lnTo>
                    <a:pt x="47039" y="4274"/>
                  </a:lnTo>
                  <a:lnTo>
                    <a:pt x="47499" y="4274"/>
                  </a:lnTo>
                  <a:lnTo>
                    <a:pt x="47499" y="2418"/>
                  </a:lnTo>
                  <a:cubicBezTo>
                    <a:pt x="47499" y="2004"/>
                    <a:pt x="47420" y="1685"/>
                    <a:pt x="47263" y="1460"/>
                  </a:cubicBezTo>
                  <a:cubicBezTo>
                    <a:pt x="47105" y="1236"/>
                    <a:pt x="46881" y="1124"/>
                    <a:pt x="46591" y="1124"/>
                  </a:cubicBezTo>
                  <a:cubicBezTo>
                    <a:pt x="46375" y="1124"/>
                    <a:pt x="46187" y="1178"/>
                    <a:pt x="46028" y="1286"/>
                  </a:cubicBezTo>
                  <a:cubicBezTo>
                    <a:pt x="45868" y="1394"/>
                    <a:pt x="45732" y="1562"/>
                    <a:pt x="45617" y="1789"/>
                  </a:cubicBezTo>
                  <a:cubicBezTo>
                    <a:pt x="45549" y="1573"/>
                    <a:pt x="45444" y="1408"/>
                    <a:pt x="45302" y="1294"/>
                  </a:cubicBezTo>
                  <a:cubicBezTo>
                    <a:pt x="45160" y="1181"/>
                    <a:pt x="44988" y="1124"/>
                    <a:pt x="44785" y="1124"/>
                  </a:cubicBezTo>
                  <a:close/>
                  <a:moveTo>
                    <a:pt x="48413" y="1"/>
                  </a:moveTo>
                  <a:lnTo>
                    <a:pt x="48413" y="4274"/>
                  </a:lnTo>
                  <a:lnTo>
                    <a:pt x="48871" y="4274"/>
                  </a:lnTo>
                  <a:lnTo>
                    <a:pt x="48871" y="1"/>
                  </a:lnTo>
                  <a:close/>
                  <a:moveTo>
                    <a:pt x="54334" y="1"/>
                  </a:moveTo>
                  <a:lnTo>
                    <a:pt x="54334" y="4274"/>
                  </a:lnTo>
                  <a:lnTo>
                    <a:pt x="54795" y="4274"/>
                  </a:lnTo>
                  <a:lnTo>
                    <a:pt x="54795" y="2536"/>
                  </a:lnTo>
                  <a:cubicBezTo>
                    <a:pt x="54795" y="2235"/>
                    <a:pt x="54866" y="1998"/>
                    <a:pt x="55009" y="1824"/>
                  </a:cubicBezTo>
                  <a:cubicBezTo>
                    <a:pt x="55152" y="1650"/>
                    <a:pt x="55347" y="1563"/>
                    <a:pt x="55594" y="1563"/>
                  </a:cubicBezTo>
                  <a:cubicBezTo>
                    <a:pt x="55800" y="1563"/>
                    <a:pt x="55955" y="1636"/>
                    <a:pt x="56057" y="1780"/>
                  </a:cubicBezTo>
                  <a:cubicBezTo>
                    <a:pt x="56160" y="1925"/>
                    <a:pt x="56212" y="2143"/>
                    <a:pt x="56212" y="2434"/>
                  </a:cubicBezTo>
                  <a:lnTo>
                    <a:pt x="56212" y="4274"/>
                  </a:lnTo>
                  <a:lnTo>
                    <a:pt x="56670" y="4274"/>
                  </a:lnTo>
                  <a:lnTo>
                    <a:pt x="56670" y="2418"/>
                  </a:lnTo>
                  <a:cubicBezTo>
                    <a:pt x="56670" y="1993"/>
                    <a:pt x="56588" y="1671"/>
                    <a:pt x="56423" y="1452"/>
                  </a:cubicBezTo>
                  <a:cubicBezTo>
                    <a:pt x="56259" y="1233"/>
                    <a:pt x="56017" y="1124"/>
                    <a:pt x="55696" y="1124"/>
                  </a:cubicBezTo>
                  <a:cubicBezTo>
                    <a:pt x="55502" y="1124"/>
                    <a:pt x="55331" y="1170"/>
                    <a:pt x="55182" y="1261"/>
                  </a:cubicBezTo>
                  <a:cubicBezTo>
                    <a:pt x="55034" y="1353"/>
                    <a:pt x="54905" y="1491"/>
                    <a:pt x="54795" y="1676"/>
                  </a:cubicBezTo>
                  <a:lnTo>
                    <a:pt x="54795" y="1"/>
                  </a:lnTo>
                  <a:close/>
                  <a:moveTo>
                    <a:pt x="62091" y="1124"/>
                  </a:moveTo>
                  <a:cubicBezTo>
                    <a:pt x="61870" y="1124"/>
                    <a:pt x="61682" y="1169"/>
                    <a:pt x="61528" y="1260"/>
                  </a:cubicBezTo>
                  <a:cubicBezTo>
                    <a:pt x="61374" y="1351"/>
                    <a:pt x="61248" y="1489"/>
                    <a:pt x="61152" y="1676"/>
                  </a:cubicBezTo>
                  <a:lnTo>
                    <a:pt x="61152" y="1198"/>
                  </a:lnTo>
                  <a:lnTo>
                    <a:pt x="60691" y="1198"/>
                  </a:lnTo>
                  <a:lnTo>
                    <a:pt x="60691" y="4274"/>
                  </a:lnTo>
                  <a:lnTo>
                    <a:pt x="61152" y="4274"/>
                  </a:lnTo>
                  <a:lnTo>
                    <a:pt x="61152" y="2654"/>
                  </a:lnTo>
                  <a:cubicBezTo>
                    <a:pt x="61152" y="2306"/>
                    <a:pt x="61221" y="2039"/>
                    <a:pt x="61360" y="1853"/>
                  </a:cubicBezTo>
                  <a:cubicBezTo>
                    <a:pt x="61499" y="1667"/>
                    <a:pt x="61697" y="1574"/>
                    <a:pt x="61956" y="1574"/>
                  </a:cubicBezTo>
                  <a:cubicBezTo>
                    <a:pt x="62029" y="1574"/>
                    <a:pt x="62096" y="1582"/>
                    <a:pt x="62157" y="1598"/>
                  </a:cubicBezTo>
                  <a:cubicBezTo>
                    <a:pt x="62217" y="1613"/>
                    <a:pt x="62273" y="1638"/>
                    <a:pt x="62325" y="1671"/>
                  </a:cubicBezTo>
                  <a:lnTo>
                    <a:pt x="62322" y="1151"/>
                  </a:lnTo>
                  <a:cubicBezTo>
                    <a:pt x="62276" y="1142"/>
                    <a:pt x="62233" y="1135"/>
                    <a:pt x="62195" y="1131"/>
                  </a:cubicBezTo>
                  <a:cubicBezTo>
                    <a:pt x="62157" y="1126"/>
                    <a:pt x="62122" y="1124"/>
                    <a:pt x="62091" y="1124"/>
                  </a:cubicBezTo>
                  <a:close/>
                  <a:moveTo>
                    <a:pt x="68592" y="325"/>
                  </a:moveTo>
                  <a:lnTo>
                    <a:pt x="68592" y="1198"/>
                  </a:lnTo>
                  <a:lnTo>
                    <a:pt x="68256" y="1198"/>
                  </a:lnTo>
                  <a:lnTo>
                    <a:pt x="68256" y="1591"/>
                  </a:lnTo>
                  <a:lnTo>
                    <a:pt x="68592" y="1591"/>
                  </a:lnTo>
                  <a:lnTo>
                    <a:pt x="68592" y="3261"/>
                  </a:lnTo>
                  <a:cubicBezTo>
                    <a:pt x="68592" y="3645"/>
                    <a:pt x="68660" y="3910"/>
                    <a:pt x="68794" y="4056"/>
                  </a:cubicBezTo>
                  <a:cubicBezTo>
                    <a:pt x="68929" y="4202"/>
                    <a:pt x="69173" y="4274"/>
                    <a:pt x="69526" y="4274"/>
                  </a:cubicBezTo>
                  <a:lnTo>
                    <a:pt x="69997" y="4274"/>
                  </a:lnTo>
                  <a:lnTo>
                    <a:pt x="69997" y="3851"/>
                  </a:lnTo>
                  <a:lnTo>
                    <a:pt x="69526" y="3851"/>
                  </a:lnTo>
                  <a:cubicBezTo>
                    <a:pt x="69335" y="3851"/>
                    <a:pt x="69209" y="3816"/>
                    <a:pt x="69146" y="3744"/>
                  </a:cubicBezTo>
                  <a:cubicBezTo>
                    <a:pt x="69084" y="3673"/>
                    <a:pt x="69053" y="3512"/>
                    <a:pt x="69053" y="3261"/>
                  </a:cubicBezTo>
                  <a:lnTo>
                    <a:pt x="69053" y="1591"/>
                  </a:lnTo>
                  <a:lnTo>
                    <a:pt x="69997" y="1591"/>
                  </a:lnTo>
                  <a:lnTo>
                    <a:pt x="69997" y="1198"/>
                  </a:lnTo>
                  <a:lnTo>
                    <a:pt x="69053" y="1198"/>
                  </a:lnTo>
                  <a:lnTo>
                    <a:pt x="69053" y="325"/>
                  </a:lnTo>
                  <a:close/>
                  <a:moveTo>
                    <a:pt x="78096" y="325"/>
                  </a:moveTo>
                  <a:lnTo>
                    <a:pt x="78096" y="1198"/>
                  </a:lnTo>
                  <a:lnTo>
                    <a:pt x="77760" y="1198"/>
                  </a:lnTo>
                  <a:lnTo>
                    <a:pt x="77760" y="1591"/>
                  </a:lnTo>
                  <a:lnTo>
                    <a:pt x="78096" y="1591"/>
                  </a:lnTo>
                  <a:lnTo>
                    <a:pt x="78096" y="3261"/>
                  </a:lnTo>
                  <a:cubicBezTo>
                    <a:pt x="78096" y="3645"/>
                    <a:pt x="78164" y="3910"/>
                    <a:pt x="78298" y="4056"/>
                  </a:cubicBezTo>
                  <a:cubicBezTo>
                    <a:pt x="78433" y="4202"/>
                    <a:pt x="78677" y="4274"/>
                    <a:pt x="79030" y="4274"/>
                  </a:cubicBezTo>
                  <a:lnTo>
                    <a:pt x="79501" y="4274"/>
                  </a:lnTo>
                  <a:lnTo>
                    <a:pt x="79501" y="3851"/>
                  </a:lnTo>
                  <a:lnTo>
                    <a:pt x="79030" y="3851"/>
                  </a:lnTo>
                  <a:cubicBezTo>
                    <a:pt x="78839" y="3851"/>
                    <a:pt x="78713" y="3816"/>
                    <a:pt x="78650" y="3744"/>
                  </a:cubicBezTo>
                  <a:cubicBezTo>
                    <a:pt x="78588" y="3673"/>
                    <a:pt x="78557" y="3512"/>
                    <a:pt x="78557" y="3261"/>
                  </a:cubicBezTo>
                  <a:lnTo>
                    <a:pt x="78557" y="1591"/>
                  </a:lnTo>
                  <a:lnTo>
                    <a:pt x="79501" y="1591"/>
                  </a:lnTo>
                  <a:lnTo>
                    <a:pt x="79501" y="1198"/>
                  </a:lnTo>
                  <a:lnTo>
                    <a:pt x="78557" y="1198"/>
                  </a:lnTo>
                  <a:lnTo>
                    <a:pt x="78557" y="325"/>
                  </a:lnTo>
                  <a:close/>
                  <a:moveTo>
                    <a:pt x="81082" y="1"/>
                  </a:moveTo>
                  <a:cubicBezTo>
                    <a:pt x="80769" y="1"/>
                    <a:pt x="80540" y="79"/>
                    <a:pt x="80395" y="235"/>
                  </a:cubicBezTo>
                  <a:cubicBezTo>
                    <a:pt x="80251" y="392"/>
                    <a:pt x="80179" y="641"/>
                    <a:pt x="80179" y="984"/>
                  </a:cubicBezTo>
                  <a:lnTo>
                    <a:pt x="80179" y="1198"/>
                  </a:lnTo>
                  <a:lnTo>
                    <a:pt x="79740" y="1198"/>
                  </a:lnTo>
                  <a:lnTo>
                    <a:pt x="79740" y="1591"/>
                  </a:lnTo>
                  <a:lnTo>
                    <a:pt x="80179" y="1591"/>
                  </a:lnTo>
                  <a:lnTo>
                    <a:pt x="80179" y="4274"/>
                  </a:lnTo>
                  <a:lnTo>
                    <a:pt x="80639" y="4274"/>
                  </a:lnTo>
                  <a:lnTo>
                    <a:pt x="80639" y="1591"/>
                  </a:lnTo>
                  <a:lnTo>
                    <a:pt x="81394" y="1591"/>
                  </a:lnTo>
                  <a:lnTo>
                    <a:pt x="81394" y="1198"/>
                  </a:lnTo>
                  <a:lnTo>
                    <a:pt x="80639" y="1198"/>
                  </a:lnTo>
                  <a:lnTo>
                    <a:pt x="80639" y="926"/>
                  </a:lnTo>
                  <a:cubicBezTo>
                    <a:pt x="80639" y="736"/>
                    <a:pt x="80671" y="604"/>
                    <a:pt x="80735" y="531"/>
                  </a:cubicBezTo>
                  <a:cubicBezTo>
                    <a:pt x="80799" y="457"/>
                    <a:pt x="80913" y="421"/>
                    <a:pt x="81077" y="421"/>
                  </a:cubicBezTo>
                  <a:lnTo>
                    <a:pt x="81516" y="421"/>
                  </a:lnTo>
                  <a:lnTo>
                    <a:pt x="81516" y="1"/>
                  </a:lnTo>
                  <a:close/>
                  <a:moveTo>
                    <a:pt x="1402" y="1124"/>
                  </a:moveTo>
                  <a:cubicBezTo>
                    <a:pt x="968" y="1124"/>
                    <a:pt x="625" y="1268"/>
                    <a:pt x="375" y="1555"/>
                  </a:cubicBezTo>
                  <a:cubicBezTo>
                    <a:pt x="126" y="1843"/>
                    <a:pt x="1" y="2237"/>
                    <a:pt x="1" y="2739"/>
                  </a:cubicBezTo>
                  <a:cubicBezTo>
                    <a:pt x="1" y="3233"/>
                    <a:pt x="124" y="3626"/>
                    <a:pt x="372" y="3917"/>
                  </a:cubicBezTo>
                  <a:cubicBezTo>
                    <a:pt x="619" y="4208"/>
                    <a:pt x="953" y="4354"/>
                    <a:pt x="1373" y="4354"/>
                  </a:cubicBezTo>
                  <a:cubicBezTo>
                    <a:pt x="1527" y="4354"/>
                    <a:pt x="1673" y="4337"/>
                    <a:pt x="1810" y="4305"/>
                  </a:cubicBezTo>
                  <a:cubicBezTo>
                    <a:pt x="1947" y="4272"/>
                    <a:pt x="2079" y="4222"/>
                    <a:pt x="2207" y="4156"/>
                  </a:cubicBezTo>
                  <a:lnTo>
                    <a:pt x="2207" y="3689"/>
                  </a:lnTo>
                  <a:cubicBezTo>
                    <a:pt x="2077" y="3768"/>
                    <a:pt x="1947" y="3827"/>
                    <a:pt x="1817" y="3866"/>
                  </a:cubicBezTo>
                  <a:cubicBezTo>
                    <a:pt x="1687" y="3906"/>
                    <a:pt x="1555" y="3925"/>
                    <a:pt x="1422" y="3925"/>
                  </a:cubicBezTo>
                  <a:cubicBezTo>
                    <a:pt x="1125" y="3925"/>
                    <a:pt x="895" y="3822"/>
                    <a:pt x="730" y="3614"/>
                  </a:cubicBezTo>
                  <a:cubicBezTo>
                    <a:pt x="566" y="3406"/>
                    <a:pt x="484" y="3114"/>
                    <a:pt x="484" y="2739"/>
                  </a:cubicBezTo>
                  <a:cubicBezTo>
                    <a:pt x="484" y="2364"/>
                    <a:pt x="566" y="2072"/>
                    <a:pt x="730" y="1864"/>
                  </a:cubicBezTo>
                  <a:cubicBezTo>
                    <a:pt x="895" y="1656"/>
                    <a:pt x="1125" y="1552"/>
                    <a:pt x="1422" y="1552"/>
                  </a:cubicBezTo>
                  <a:cubicBezTo>
                    <a:pt x="1555" y="1552"/>
                    <a:pt x="1687" y="1572"/>
                    <a:pt x="1817" y="1611"/>
                  </a:cubicBezTo>
                  <a:cubicBezTo>
                    <a:pt x="1947" y="1651"/>
                    <a:pt x="2077" y="1710"/>
                    <a:pt x="2207" y="1789"/>
                  </a:cubicBezTo>
                  <a:lnTo>
                    <a:pt x="2207" y="1316"/>
                  </a:lnTo>
                  <a:cubicBezTo>
                    <a:pt x="2081" y="1252"/>
                    <a:pt x="1950" y="1204"/>
                    <a:pt x="1816" y="1172"/>
                  </a:cubicBezTo>
                  <a:cubicBezTo>
                    <a:pt x="1681" y="1140"/>
                    <a:pt x="1544" y="1124"/>
                    <a:pt x="1402" y="1124"/>
                  </a:cubicBezTo>
                  <a:close/>
                  <a:moveTo>
                    <a:pt x="4084" y="1124"/>
                  </a:moveTo>
                  <a:cubicBezTo>
                    <a:pt x="3684" y="1124"/>
                    <a:pt x="3371" y="1267"/>
                    <a:pt x="3145" y="1552"/>
                  </a:cubicBezTo>
                  <a:cubicBezTo>
                    <a:pt x="2918" y="1838"/>
                    <a:pt x="2805" y="2234"/>
                    <a:pt x="2805" y="2739"/>
                  </a:cubicBezTo>
                  <a:cubicBezTo>
                    <a:pt x="2805" y="3242"/>
                    <a:pt x="2918" y="3638"/>
                    <a:pt x="3145" y="3924"/>
                  </a:cubicBezTo>
                  <a:cubicBezTo>
                    <a:pt x="3371" y="4211"/>
                    <a:pt x="3684" y="4354"/>
                    <a:pt x="4084" y="4354"/>
                  </a:cubicBezTo>
                  <a:cubicBezTo>
                    <a:pt x="4483" y="4354"/>
                    <a:pt x="4796" y="4211"/>
                    <a:pt x="5023" y="3924"/>
                  </a:cubicBezTo>
                  <a:cubicBezTo>
                    <a:pt x="5251" y="3638"/>
                    <a:pt x="5364" y="3242"/>
                    <a:pt x="5364" y="2739"/>
                  </a:cubicBezTo>
                  <a:cubicBezTo>
                    <a:pt x="5364" y="2234"/>
                    <a:pt x="5251" y="1838"/>
                    <a:pt x="5023" y="1552"/>
                  </a:cubicBezTo>
                  <a:cubicBezTo>
                    <a:pt x="4796" y="1267"/>
                    <a:pt x="4483" y="1124"/>
                    <a:pt x="4084" y="1124"/>
                  </a:cubicBezTo>
                  <a:close/>
                  <a:moveTo>
                    <a:pt x="12523" y="1124"/>
                  </a:moveTo>
                  <a:cubicBezTo>
                    <a:pt x="12104" y="1124"/>
                    <a:pt x="11772" y="1272"/>
                    <a:pt x="11525" y="1568"/>
                  </a:cubicBezTo>
                  <a:cubicBezTo>
                    <a:pt x="11279" y="1863"/>
                    <a:pt x="11156" y="2263"/>
                    <a:pt x="11156" y="2766"/>
                  </a:cubicBezTo>
                  <a:cubicBezTo>
                    <a:pt x="11156" y="3253"/>
                    <a:pt x="11286" y="3640"/>
                    <a:pt x="11545" y="3925"/>
                  </a:cubicBezTo>
                  <a:cubicBezTo>
                    <a:pt x="11805" y="4211"/>
                    <a:pt x="12157" y="4354"/>
                    <a:pt x="12602" y="4354"/>
                  </a:cubicBezTo>
                  <a:cubicBezTo>
                    <a:pt x="12780" y="4354"/>
                    <a:pt x="12955" y="4334"/>
                    <a:pt x="13128" y="4294"/>
                  </a:cubicBezTo>
                  <a:cubicBezTo>
                    <a:pt x="13300" y="4253"/>
                    <a:pt x="13469" y="4195"/>
                    <a:pt x="13633" y="4118"/>
                  </a:cubicBezTo>
                  <a:lnTo>
                    <a:pt x="13633" y="3640"/>
                  </a:lnTo>
                  <a:cubicBezTo>
                    <a:pt x="13470" y="3735"/>
                    <a:pt x="13307" y="3806"/>
                    <a:pt x="13141" y="3854"/>
                  </a:cubicBezTo>
                  <a:cubicBezTo>
                    <a:pt x="12976" y="3902"/>
                    <a:pt x="12806" y="3925"/>
                    <a:pt x="12630" y="3925"/>
                  </a:cubicBezTo>
                  <a:cubicBezTo>
                    <a:pt x="12326" y="3925"/>
                    <a:pt x="12089" y="3834"/>
                    <a:pt x="11919" y="3652"/>
                  </a:cubicBezTo>
                  <a:cubicBezTo>
                    <a:pt x="11749" y="3470"/>
                    <a:pt x="11654" y="3205"/>
                    <a:pt x="11634" y="2857"/>
                  </a:cubicBezTo>
                  <a:lnTo>
                    <a:pt x="13740" y="2857"/>
                  </a:lnTo>
                  <a:lnTo>
                    <a:pt x="13740" y="2610"/>
                  </a:lnTo>
                  <a:cubicBezTo>
                    <a:pt x="13740" y="2152"/>
                    <a:pt x="13631" y="1790"/>
                    <a:pt x="13413" y="1524"/>
                  </a:cubicBezTo>
                  <a:cubicBezTo>
                    <a:pt x="13194" y="1257"/>
                    <a:pt x="12898" y="1124"/>
                    <a:pt x="12523" y="1124"/>
                  </a:cubicBezTo>
                  <a:close/>
                  <a:moveTo>
                    <a:pt x="29509" y="1124"/>
                  </a:moveTo>
                  <a:cubicBezTo>
                    <a:pt x="29090" y="1124"/>
                    <a:pt x="28758" y="1272"/>
                    <a:pt x="28511" y="1568"/>
                  </a:cubicBezTo>
                  <a:cubicBezTo>
                    <a:pt x="28265" y="1863"/>
                    <a:pt x="28142" y="2263"/>
                    <a:pt x="28142" y="2766"/>
                  </a:cubicBezTo>
                  <a:cubicBezTo>
                    <a:pt x="28142" y="3253"/>
                    <a:pt x="28272" y="3640"/>
                    <a:pt x="28531" y="3925"/>
                  </a:cubicBezTo>
                  <a:cubicBezTo>
                    <a:pt x="28791" y="4211"/>
                    <a:pt x="29143" y="4354"/>
                    <a:pt x="29588" y="4354"/>
                  </a:cubicBezTo>
                  <a:cubicBezTo>
                    <a:pt x="29766" y="4354"/>
                    <a:pt x="29941" y="4334"/>
                    <a:pt x="30114" y="4294"/>
                  </a:cubicBezTo>
                  <a:cubicBezTo>
                    <a:pt x="30286" y="4253"/>
                    <a:pt x="30455" y="4195"/>
                    <a:pt x="30619" y="4118"/>
                  </a:cubicBezTo>
                  <a:lnTo>
                    <a:pt x="30619" y="3640"/>
                  </a:lnTo>
                  <a:cubicBezTo>
                    <a:pt x="30456" y="3735"/>
                    <a:pt x="30293" y="3806"/>
                    <a:pt x="30127" y="3854"/>
                  </a:cubicBezTo>
                  <a:cubicBezTo>
                    <a:pt x="29962" y="3902"/>
                    <a:pt x="29792" y="3925"/>
                    <a:pt x="29616" y="3925"/>
                  </a:cubicBezTo>
                  <a:cubicBezTo>
                    <a:pt x="29312" y="3925"/>
                    <a:pt x="29075" y="3834"/>
                    <a:pt x="28905" y="3652"/>
                  </a:cubicBezTo>
                  <a:cubicBezTo>
                    <a:pt x="28735" y="3470"/>
                    <a:pt x="28640" y="3205"/>
                    <a:pt x="28620" y="2857"/>
                  </a:cubicBezTo>
                  <a:lnTo>
                    <a:pt x="30726" y="2857"/>
                  </a:lnTo>
                  <a:lnTo>
                    <a:pt x="30726" y="2610"/>
                  </a:lnTo>
                  <a:cubicBezTo>
                    <a:pt x="30726" y="2152"/>
                    <a:pt x="30617" y="1790"/>
                    <a:pt x="30399" y="1524"/>
                  </a:cubicBezTo>
                  <a:cubicBezTo>
                    <a:pt x="30180" y="1257"/>
                    <a:pt x="29884" y="1124"/>
                    <a:pt x="29509" y="1124"/>
                  </a:cubicBezTo>
                  <a:close/>
                  <a:moveTo>
                    <a:pt x="52750" y="1124"/>
                  </a:moveTo>
                  <a:cubicBezTo>
                    <a:pt x="52316" y="1124"/>
                    <a:pt x="51973" y="1268"/>
                    <a:pt x="51723" y="1555"/>
                  </a:cubicBezTo>
                  <a:cubicBezTo>
                    <a:pt x="51474" y="1843"/>
                    <a:pt x="51349" y="2237"/>
                    <a:pt x="51349" y="2739"/>
                  </a:cubicBezTo>
                  <a:cubicBezTo>
                    <a:pt x="51349" y="3233"/>
                    <a:pt x="51472" y="3626"/>
                    <a:pt x="51720" y="3917"/>
                  </a:cubicBezTo>
                  <a:cubicBezTo>
                    <a:pt x="51967" y="4208"/>
                    <a:pt x="52301" y="4354"/>
                    <a:pt x="52721" y="4354"/>
                  </a:cubicBezTo>
                  <a:cubicBezTo>
                    <a:pt x="52875" y="4354"/>
                    <a:pt x="53021" y="4337"/>
                    <a:pt x="53158" y="4305"/>
                  </a:cubicBezTo>
                  <a:cubicBezTo>
                    <a:pt x="53295" y="4272"/>
                    <a:pt x="53427" y="4222"/>
                    <a:pt x="53555" y="4156"/>
                  </a:cubicBezTo>
                  <a:lnTo>
                    <a:pt x="53555" y="3689"/>
                  </a:lnTo>
                  <a:cubicBezTo>
                    <a:pt x="53425" y="3768"/>
                    <a:pt x="53295" y="3827"/>
                    <a:pt x="53165" y="3866"/>
                  </a:cubicBezTo>
                  <a:cubicBezTo>
                    <a:pt x="53035" y="3906"/>
                    <a:pt x="52903" y="3925"/>
                    <a:pt x="52770" y="3925"/>
                  </a:cubicBezTo>
                  <a:cubicBezTo>
                    <a:pt x="52473" y="3925"/>
                    <a:pt x="52243" y="3822"/>
                    <a:pt x="52078" y="3614"/>
                  </a:cubicBezTo>
                  <a:cubicBezTo>
                    <a:pt x="51914" y="3406"/>
                    <a:pt x="51832" y="3114"/>
                    <a:pt x="51832" y="2739"/>
                  </a:cubicBezTo>
                  <a:cubicBezTo>
                    <a:pt x="51832" y="2364"/>
                    <a:pt x="51914" y="2072"/>
                    <a:pt x="52078" y="1864"/>
                  </a:cubicBezTo>
                  <a:cubicBezTo>
                    <a:pt x="52243" y="1656"/>
                    <a:pt x="52473" y="1552"/>
                    <a:pt x="52770" y="1552"/>
                  </a:cubicBezTo>
                  <a:cubicBezTo>
                    <a:pt x="52903" y="1552"/>
                    <a:pt x="53035" y="1572"/>
                    <a:pt x="53165" y="1611"/>
                  </a:cubicBezTo>
                  <a:cubicBezTo>
                    <a:pt x="53295" y="1651"/>
                    <a:pt x="53425" y="1710"/>
                    <a:pt x="53555" y="1789"/>
                  </a:cubicBezTo>
                  <a:lnTo>
                    <a:pt x="53555" y="1316"/>
                  </a:lnTo>
                  <a:cubicBezTo>
                    <a:pt x="53429" y="1252"/>
                    <a:pt x="53298" y="1204"/>
                    <a:pt x="53164" y="1172"/>
                  </a:cubicBezTo>
                  <a:cubicBezTo>
                    <a:pt x="53029" y="1140"/>
                    <a:pt x="52892" y="1124"/>
                    <a:pt x="52750" y="1124"/>
                  </a:cubicBezTo>
                  <a:close/>
                  <a:moveTo>
                    <a:pt x="58562" y="1124"/>
                  </a:moveTo>
                  <a:cubicBezTo>
                    <a:pt x="58413" y="1124"/>
                    <a:pt x="58259" y="1142"/>
                    <a:pt x="58102" y="1178"/>
                  </a:cubicBezTo>
                  <a:cubicBezTo>
                    <a:pt x="57944" y="1213"/>
                    <a:pt x="57781" y="1267"/>
                    <a:pt x="57614" y="1338"/>
                  </a:cubicBezTo>
                  <a:lnTo>
                    <a:pt x="57614" y="1805"/>
                  </a:lnTo>
                  <a:cubicBezTo>
                    <a:pt x="57753" y="1721"/>
                    <a:pt x="57898" y="1658"/>
                    <a:pt x="58050" y="1616"/>
                  </a:cubicBezTo>
                  <a:cubicBezTo>
                    <a:pt x="58201" y="1573"/>
                    <a:pt x="58356" y="1552"/>
                    <a:pt x="58515" y="1552"/>
                  </a:cubicBezTo>
                  <a:cubicBezTo>
                    <a:pt x="58766" y="1552"/>
                    <a:pt x="58960" y="1616"/>
                    <a:pt x="59099" y="1743"/>
                  </a:cubicBezTo>
                  <a:cubicBezTo>
                    <a:pt x="59238" y="1871"/>
                    <a:pt x="59307" y="2050"/>
                    <a:pt x="59307" y="2283"/>
                  </a:cubicBezTo>
                  <a:lnTo>
                    <a:pt x="59307" y="2332"/>
                  </a:lnTo>
                  <a:lnTo>
                    <a:pt x="58664" y="2332"/>
                  </a:lnTo>
                  <a:cubicBezTo>
                    <a:pt x="58248" y="2332"/>
                    <a:pt x="57935" y="2420"/>
                    <a:pt x="57725" y="2596"/>
                  </a:cubicBezTo>
                  <a:cubicBezTo>
                    <a:pt x="57515" y="2772"/>
                    <a:pt x="57410" y="3033"/>
                    <a:pt x="57410" y="3379"/>
                  </a:cubicBezTo>
                  <a:cubicBezTo>
                    <a:pt x="57410" y="3676"/>
                    <a:pt x="57494" y="3912"/>
                    <a:pt x="57662" y="4089"/>
                  </a:cubicBezTo>
                  <a:cubicBezTo>
                    <a:pt x="57831" y="4266"/>
                    <a:pt x="58058" y="4354"/>
                    <a:pt x="58343" y="4354"/>
                  </a:cubicBezTo>
                  <a:cubicBezTo>
                    <a:pt x="58569" y="4354"/>
                    <a:pt x="58760" y="4310"/>
                    <a:pt x="58916" y="4221"/>
                  </a:cubicBezTo>
                  <a:cubicBezTo>
                    <a:pt x="59072" y="4132"/>
                    <a:pt x="59202" y="3994"/>
                    <a:pt x="59307" y="3807"/>
                  </a:cubicBezTo>
                  <a:lnTo>
                    <a:pt x="59307" y="4274"/>
                  </a:lnTo>
                  <a:lnTo>
                    <a:pt x="59765" y="4274"/>
                  </a:lnTo>
                  <a:lnTo>
                    <a:pt x="59765" y="2519"/>
                  </a:lnTo>
                  <a:cubicBezTo>
                    <a:pt x="59765" y="2050"/>
                    <a:pt x="59665" y="1701"/>
                    <a:pt x="59466" y="1470"/>
                  </a:cubicBezTo>
                  <a:cubicBezTo>
                    <a:pt x="59267" y="1239"/>
                    <a:pt x="58966" y="1124"/>
                    <a:pt x="58562" y="1124"/>
                  </a:cubicBezTo>
                  <a:close/>
                  <a:moveTo>
                    <a:pt x="63692" y="1124"/>
                  </a:moveTo>
                  <a:cubicBezTo>
                    <a:pt x="63350" y="1124"/>
                    <a:pt x="63086" y="1203"/>
                    <a:pt x="62901" y="1360"/>
                  </a:cubicBezTo>
                  <a:cubicBezTo>
                    <a:pt x="62715" y="1518"/>
                    <a:pt x="62622" y="1741"/>
                    <a:pt x="62622" y="2030"/>
                  </a:cubicBezTo>
                  <a:cubicBezTo>
                    <a:pt x="62622" y="2268"/>
                    <a:pt x="62685" y="2456"/>
                    <a:pt x="62811" y="2592"/>
                  </a:cubicBezTo>
                  <a:cubicBezTo>
                    <a:pt x="62937" y="2728"/>
                    <a:pt x="63142" y="2830"/>
                    <a:pt x="63426" y="2896"/>
                  </a:cubicBezTo>
                  <a:lnTo>
                    <a:pt x="63585" y="2937"/>
                  </a:lnTo>
                  <a:cubicBezTo>
                    <a:pt x="63869" y="3004"/>
                    <a:pt x="64053" y="3075"/>
                    <a:pt x="64137" y="3148"/>
                  </a:cubicBezTo>
                  <a:cubicBezTo>
                    <a:pt x="64221" y="3221"/>
                    <a:pt x="64262" y="3327"/>
                    <a:pt x="64262" y="3464"/>
                  </a:cubicBezTo>
                  <a:cubicBezTo>
                    <a:pt x="64262" y="3612"/>
                    <a:pt x="64204" y="3727"/>
                    <a:pt x="64088" y="3809"/>
                  </a:cubicBezTo>
                  <a:cubicBezTo>
                    <a:pt x="63972" y="3890"/>
                    <a:pt x="63806" y="3931"/>
                    <a:pt x="63590" y="3931"/>
                  </a:cubicBezTo>
                  <a:cubicBezTo>
                    <a:pt x="63429" y="3931"/>
                    <a:pt x="63267" y="3907"/>
                    <a:pt x="63102" y="3858"/>
                  </a:cubicBezTo>
                  <a:cubicBezTo>
                    <a:pt x="62938" y="3810"/>
                    <a:pt x="62771" y="3737"/>
                    <a:pt x="62602" y="3640"/>
                  </a:cubicBezTo>
                  <a:lnTo>
                    <a:pt x="62602" y="4162"/>
                  </a:lnTo>
                  <a:cubicBezTo>
                    <a:pt x="62781" y="4226"/>
                    <a:pt x="62952" y="4274"/>
                    <a:pt x="63113" y="4306"/>
                  </a:cubicBezTo>
                  <a:cubicBezTo>
                    <a:pt x="63275" y="4338"/>
                    <a:pt x="63431" y="4354"/>
                    <a:pt x="63580" y="4354"/>
                  </a:cubicBezTo>
                  <a:cubicBezTo>
                    <a:pt x="63939" y="4354"/>
                    <a:pt x="64221" y="4271"/>
                    <a:pt x="64426" y="4104"/>
                  </a:cubicBezTo>
                  <a:cubicBezTo>
                    <a:pt x="64631" y="3937"/>
                    <a:pt x="64733" y="3711"/>
                    <a:pt x="64733" y="3426"/>
                  </a:cubicBezTo>
                  <a:cubicBezTo>
                    <a:pt x="64733" y="3175"/>
                    <a:pt x="64665" y="2979"/>
                    <a:pt x="64528" y="2839"/>
                  </a:cubicBezTo>
                  <a:cubicBezTo>
                    <a:pt x="64391" y="2699"/>
                    <a:pt x="64160" y="2591"/>
                    <a:pt x="63834" y="2514"/>
                  </a:cubicBezTo>
                  <a:lnTo>
                    <a:pt x="63677" y="2475"/>
                  </a:lnTo>
                  <a:cubicBezTo>
                    <a:pt x="63432" y="2415"/>
                    <a:pt x="63268" y="2351"/>
                    <a:pt x="63187" y="2284"/>
                  </a:cubicBezTo>
                  <a:cubicBezTo>
                    <a:pt x="63106" y="2218"/>
                    <a:pt x="63065" y="2126"/>
                    <a:pt x="63065" y="2008"/>
                  </a:cubicBezTo>
                  <a:cubicBezTo>
                    <a:pt x="63065" y="1855"/>
                    <a:pt x="63122" y="1739"/>
                    <a:pt x="63235" y="1662"/>
                  </a:cubicBezTo>
                  <a:cubicBezTo>
                    <a:pt x="63349" y="1585"/>
                    <a:pt x="63520" y="1547"/>
                    <a:pt x="63747" y="1547"/>
                  </a:cubicBezTo>
                  <a:cubicBezTo>
                    <a:pt x="63896" y="1547"/>
                    <a:pt x="64041" y="1565"/>
                    <a:pt x="64180" y="1602"/>
                  </a:cubicBezTo>
                  <a:cubicBezTo>
                    <a:pt x="64320" y="1638"/>
                    <a:pt x="64454" y="1693"/>
                    <a:pt x="64584" y="1767"/>
                  </a:cubicBezTo>
                  <a:lnTo>
                    <a:pt x="64584" y="1289"/>
                  </a:lnTo>
                  <a:cubicBezTo>
                    <a:pt x="64457" y="1234"/>
                    <a:pt x="64320" y="1193"/>
                    <a:pt x="64170" y="1165"/>
                  </a:cubicBezTo>
                  <a:cubicBezTo>
                    <a:pt x="64021" y="1138"/>
                    <a:pt x="63862" y="1124"/>
                    <a:pt x="63692" y="1124"/>
                  </a:cubicBezTo>
                  <a:close/>
                  <a:moveTo>
                    <a:pt x="66631" y="1124"/>
                  </a:moveTo>
                  <a:cubicBezTo>
                    <a:pt x="66212" y="1124"/>
                    <a:pt x="65880" y="1272"/>
                    <a:pt x="65633" y="1568"/>
                  </a:cubicBezTo>
                  <a:cubicBezTo>
                    <a:pt x="65387" y="1863"/>
                    <a:pt x="65264" y="2263"/>
                    <a:pt x="65264" y="2766"/>
                  </a:cubicBezTo>
                  <a:cubicBezTo>
                    <a:pt x="65264" y="3253"/>
                    <a:pt x="65394" y="3640"/>
                    <a:pt x="65653" y="3925"/>
                  </a:cubicBezTo>
                  <a:cubicBezTo>
                    <a:pt x="65913" y="4211"/>
                    <a:pt x="66265" y="4354"/>
                    <a:pt x="66710" y="4354"/>
                  </a:cubicBezTo>
                  <a:cubicBezTo>
                    <a:pt x="66888" y="4354"/>
                    <a:pt x="67063" y="4334"/>
                    <a:pt x="67236" y="4294"/>
                  </a:cubicBezTo>
                  <a:cubicBezTo>
                    <a:pt x="67408" y="4253"/>
                    <a:pt x="67577" y="4195"/>
                    <a:pt x="67741" y="4118"/>
                  </a:cubicBezTo>
                  <a:lnTo>
                    <a:pt x="67741" y="3640"/>
                  </a:lnTo>
                  <a:cubicBezTo>
                    <a:pt x="67578" y="3735"/>
                    <a:pt x="67415" y="3806"/>
                    <a:pt x="67249" y="3854"/>
                  </a:cubicBezTo>
                  <a:cubicBezTo>
                    <a:pt x="67084" y="3902"/>
                    <a:pt x="66914" y="3925"/>
                    <a:pt x="66738" y="3925"/>
                  </a:cubicBezTo>
                  <a:cubicBezTo>
                    <a:pt x="66434" y="3925"/>
                    <a:pt x="66197" y="3834"/>
                    <a:pt x="66027" y="3652"/>
                  </a:cubicBezTo>
                  <a:cubicBezTo>
                    <a:pt x="65857" y="3470"/>
                    <a:pt x="65762" y="3205"/>
                    <a:pt x="65742" y="2857"/>
                  </a:cubicBezTo>
                  <a:lnTo>
                    <a:pt x="67848" y="2857"/>
                  </a:lnTo>
                  <a:lnTo>
                    <a:pt x="67848" y="2610"/>
                  </a:lnTo>
                  <a:cubicBezTo>
                    <a:pt x="67848" y="2152"/>
                    <a:pt x="67739" y="1790"/>
                    <a:pt x="67521" y="1524"/>
                  </a:cubicBezTo>
                  <a:cubicBezTo>
                    <a:pt x="67302" y="1257"/>
                    <a:pt x="67006" y="1124"/>
                    <a:pt x="66631" y="1124"/>
                  </a:cubicBezTo>
                  <a:close/>
                  <a:moveTo>
                    <a:pt x="74825" y="1198"/>
                  </a:moveTo>
                  <a:lnTo>
                    <a:pt x="74825" y="3060"/>
                  </a:lnTo>
                  <a:cubicBezTo>
                    <a:pt x="74825" y="3483"/>
                    <a:pt x="74908" y="3805"/>
                    <a:pt x="75074" y="4024"/>
                  </a:cubicBezTo>
                  <a:cubicBezTo>
                    <a:pt x="75240" y="4244"/>
                    <a:pt x="75483" y="4354"/>
                    <a:pt x="75803" y="4354"/>
                  </a:cubicBezTo>
                  <a:cubicBezTo>
                    <a:pt x="75997" y="4354"/>
                    <a:pt x="76168" y="4309"/>
                    <a:pt x="76315" y="4218"/>
                  </a:cubicBezTo>
                  <a:cubicBezTo>
                    <a:pt x="76462" y="4127"/>
                    <a:pt x="76591" y="3989"/>
                    <a:pt x="76702" y="3802"/>
                  </a:cubicBezTo>
                  <a:lnTo>
                    <a:pt x="76702" y="4274"/>
                  </a:lnTo>
                  <a:lnTo>
                    <a:pt x="77160" y="4274"/>
                  </a:lnTo>
                  <a:lnTo>
                    <a:pt x="77160" y="1198"/>
                  </a:lnTo>
                  <a:lnTo>
                    <a:pt x="76702" y="1198"/>
                  </a:lnTo>
                  <a:lnTo>
                    <a:pt x="76702" y="2942"/>
                  </a:lnTo>
                  <a:cubicBezTo>
                    <a:pt x="76702" y="3242"/>
                    <a:pt x="76630" y="3480"/>
                    <a:pt x="76487" y="3654"/>
                  </a:cubicBezTo>
                  <a:cubicBezTo>
                    <a:pt x="76343" y="3828"/>
                    <a:pt x="76148" y="3914"/>
                    <a:pt x="75900" y="3914"/>
                  </a:cubicBezTo>
                  <a:cubicBezTo>
                    <a:pt x="75694" y="3914"/>
                    <a:pt x="75540" y="3842"/>
                    <a:pt x="75437" y="3696"/>
                  </a:cubicBezTo>
                  <a:cubicBezTo>
                    <a:pt x="75334" y="3551"/>
                    <a:pt x="75283" y="3332"/>
                    <a:pt x="75283" y="3041"/>
                  </a:cubicBezTo>
                  <a:lnTo>
                    <a:pt x="75283" y="1198"/>
                  </a:lnTo>
                  <a:close/>
                  <a:moveTo>
                    <a:pt x="37310" y="174"/>
                  </a:moveTo>
                  <a:lnTo>
                    <a:pt x="36015" y="4796"/>
                  </a:lnTo>
                  <a:lnTo>
                    <a:pt x="36439" y="4796"/>
                  </a:lnTo>
                  <a:lnTo>
                    <a:pt x="37733" y="174"/>
                  </a:lnTo>
                  <a:close/>
                  <a:moveTo>
                    <a:pt x="49947" y="3577"/>
                  </a:moveTo>
                  <a:lnTo>
                    <a:pt x="49947" y="4049"/>
                  </a:lnTo>
                  <a:lnTo>
                    <a:pt x="49743" y="4928"/>
                  </a:lnTo>
                  <a:lnTo>
                    <a:pt x="50064" y="4928"/>
                  </a:lnTo>
                  <a:lnTo>
                    <a:pt x="50472" y="4049"/>
                  </a:lnTo>
                  <a:lnTo>
                    <a:pt x="50472" y="3577"/>
                  </a:lnTo>
                  <a:close/>
                </a:path>
              </a:pathLst>
            </a:custGeom>
            <a:solidFill>
              <a:srgbClr val="000000"/>
            </a:solidFill>
            <a:ln>
              <a:noFill/>
            </a:ln>
          </p:spPr>
          <p:txBody>
            <a:bodyPr lIns="91425" tIns="91425" rIns="91425" bIns="91425" anchor="ctr" anchorCtr="0">
              <a:noAutofit/>
            </a:bodyPr>
            <a:lstStyle/>
            <a:p>
              <a:endParaRPr/>
            </a:p>
          </p:txBody>
        </p:sp>
        <p:sp>
          <p:nvSpPr>
            <p:cNvPr id="202" name="Shape 202"/>
            <p:cNvSpPr/>
            <p:nvPr/>
          </p:nvSpPr>
          <p:spPr>
            <a:xfrm>
              <a:off x="2022650" y="925475"/>
              <a:ext cx="42525" cy="168775"/>
            </a:xfrm>
            <a:custGeom>
              <a:avLst/>
              <a:gdLst/>
              <a:ahLst/>
              <a:cxnLst/>
              <a:rect l="0" t="0" r="0" b="0"/>
              <a:pathLst>
                <a:path w="1701" h="6751" extrusionOk="0">
                  <a:moveTo>
                    <a:pt x="1" y="0"/>
                  </a:moveTo>
                  <a:lnTo>
                    <a:pt x="1" y="6750"/>
                  </a:lnTo>
                  <a:lnTo>
                    <a:pt x="1700" y="6750"/>
                  </a:lnTo>
                  <a:lnTo>
                    <a:pt x="1700" y="0"/>
                  </a:lnTo>
                  <a:close/>
                </a:path>
              </a:pathLst>
            </a:custGeom>
            <a:solidFill>
              <a:srgbClr val="00FF00"/>
            </a:solidFill>
            <a:ln>
              <a:noFill/>
            </a:ln>
          </p:spPr>
          <p:txBody>
            <a:bodyPr lIns="91425" tIns="91425" rIns="91425" bIns="91425" anchor="ctr" anchorCtr="0">
              <a:noAutofit/>
            </a:bodyPr>
            <a:lstStyle/>
            <a:p>
              <a:endParaRPr/>
            </a:p>
          </p:txBody>
        </p:sp>
        <p:sp>
          <p:nvSpPr>
            <p:cNvPr id="203" name="Shape 203"/>
            <p:cNvSpPr/>
            <p:nvPr/>
          </p:nvSpPr>
          <p:spPr>
            <a:xfrm>
              <a:off x="2028875" y="1021950"/>
              <a:ext cx="33575" cy="11275"/>
            </a:xfrm>
            <a:custGeom>
              <a:avLst/>
              <a:gdLst/>
              <a:ahLst/>
              <a:cxnLst/>
              <a:rect l="0" t="0" r="0" b="0"/>
              <a:pathLst>
                <a:path w="1343" h="451" extrusionOk="0">
                  <a:moveTo>
                    <a:pt x="0" y="0"/>
                  </a:moveTo>
                  <a:lnTo>
                    <a:pt x="0" y="451"/>
                  </a:lnTo>
                  <a:lnTo>
                    <a:pt x="1342" y="451"/>
                  </a:lnTo>
                  <a:lnTo>
                    <a:pt x="1342" y="0"/>
                  </a:lnTo>
                  <a:close/>
                </a:path>
              </a:pathLst>
            </a:custGeom>
            <a:solidFill>
              <a:srgbClr val="000000"/>
            </a:solidFill>
            <a:ln>
              <a:noFill/>
            </a:ln>
          </p:spPr>
          <p:txBody>
            <a:bodyPr lIns="91425" tIns="91425" rIns="91425" bIns="91425" anchor="ctr" anchorCtr="0">
              <a:noAutofit/>
            </a:bodyPr>
            <a:lstStyle/>
            <a:p>
              <a:endParaRPr/>
            </a:p>
          </p:txBody>
        </p:sp>
        <p:sp>
          <p:nvSpPr>
            <p:cNvPr id="204" name="Shape 204"/>
            <p:cNvSpPr/>
            <p:nvPr/>
          </p:nvSpPr>
          <p:spPr>
            <a:xfrm>
              <a:off x="2056650" y="925475"/>
              <a:ext cx="119000" cy="168775"/>
            </a:xfrm>
            <a:custGeom>
              <a:avLst/>
              <a:gdLst/>
              <a:ahLst/>
              <a:cxnLst/>
              <a:rect l="0" t="0" r="0" b="0"/>
              <a:pathLst>
                <a:path w="4760" h="6751" extrusionOk="0">
                  <a:moveTo>
                    <a:pt x="0" y="0"/>
                  </a:moveTo>
                  <a:lnTo>
                    <a:pt x="0" y="6750"/>
                  </a:lnTo>
                  <a:lnTo>
                    <a:pt x="4759" y="6750"/>
                  </a:lnTo>
                  <a:lnTo>
                    <a:pt x="4759" y="0"/>
                  </a:lnTo>
                  <a:close/>
                </a:path>
              </a:pathLst>
            </a:custGeom>
            <a:solidFill>
              <a:srgbClr val="00FF00"/>
            </a:solidFill>
            <a:ln>
              <a:noFill/>
            </a:ln>
          </p:spPr>
          <p:txBody>
            <a:bodyPr lIns="91425" tIns="91425" rIns="91425" bIns="91425" anchor="ctr" anchorCtr="0">
              <a:noAutofit/>
            </a:bodyPr>
            <a:lstStyle/>
            <a:p>
              <a:endParaRPr/>
            </a:p>
          </p:txBody>
        </p:sp>
        <p:sp>
          <p:nvSpPr>
            <p:cNvPr id="205" name="Shape 205"/>
            <p:cNvSpPr/>
            <p:nvPr/>
          </p:nvSpPr>
          <p:spPr>
            <a:xfrm>
              <a:off x="2065300" y="961725"/>
              <a:ext cx="118850" cy="106375"/>
            </a:xfrm>
            <a:custGeom>
              <a:avLst/>
              <a:gdLst/>
              <a:ahLst/>
              <a:cxnLst/>
              <a:rect l="0" t="0" r="0" b="0"/>
              <a:pathLst>
                <a:path w="4754" h="4255" extrusionOk="0">
                  <a:moveTo>
                    <a:pt x="3389" y="75"/>
                  </a:moveTo>
                  <a:lnTo>
                    <a:pt x="3389" y="1599"/>
                  </a:lnTo>
                  <a:lnTo>
                    <a:pt x="3812" y="1599"/>
                  </a:lnTo>
                  <a:lnTo>
                    <a:pt x="3812" y="75"/>
                  </a:lnTo>
                  <a:close/>
                  <a:moveTo>
                    <a:pt x="4330" y="75"/>
                  </a:moveTo>
                  <a:lnTo>
                    <a:pt x="4330" y="1599"/>
                  </a:lnTo>
                  <a:lnTo>
                    <a:pt x="4753" y="1599"/>
                  </a:lnTo>
                  <a:lnTo>
                    <a:pt x="4753" y="75"/>
                  </a:lnTo>
                  <a:close/>
                  <a:moveTo>
                    <a:pt x="1275" y="440"/>
                  </a:moveTo>
                  <a:cubicBezTo>
                    <a:pt x="1491" y="440"/>
                    <a:pt x="1660" y="499"/>
                    <a:pt x="1782" y="618"/>
                  </a:cubicBezTo>
                  <a:cubicBezTo>
                    <a:pt x="1904" y="737"/>
                    <a:pt x="1965" y="903"/>
                    <a:pt x="1965" y="1116"/>
                  </a:cubicBezTo>
                  <a:cubicBezTo>
                    <a:pt x="1965" y="1328"/>
                    <a:pt x="1904" y="1494"/>
                    <a:pt x="1782" y="1613"/>
                  </a:cubicBezTo>
                  <a:cubicBezTo>
                    <a:pt x="1660" y="1732"/>
                    <a:pt x="1491" y="1791"/>
                    <a:pt x="1275" y="1791"/>
                  </a:cubicBezTo>
                  <a:cubicBezTo>
                    <a:pt x="1058" y="1791"/>
                    <a:pt x="889" y="1732"/>
                    <a:pt x="768" y="1613"/>
                  </a:cubicBezTo>
                  <a:cubicBezTo>
                    <a:pt x="648" y="1494"/>
                    <a:pt x="588" y="1328"/>
                    <a:pt x="588" y="1116"/>
                  </a:cubicBezTo>
                  <a:cubicBezTo>
                    <a:pt x="588" y="903"/>
                    <a:pt x="648" y="737"/>
                    <a:pt x="768" y="618"/>
                  </a:cubicBezTo>
                  <a:cubicBezTo>
                    <a:pt x="889" y="499"/>
                    <a:pt x="1058" y="440"/>
                    <a:pt x="1275" y="440"/>
                  </a:cubicBezTo>
                  <a:close/>
                  <a:moveTo>
                    <a:pt x="1275" y="2228"/>
                  </a:moveTo>
                  <a:cubicBezTo>
                    <a:pt x="1516" y="2228"/>
                    <a:pt x="1705" y="2298"/>
                    <a:pt x="1842" y="2439"/>
                  </a:cubicBezTo>
                  <a:cubicBezTo>
                    <a:pt x="1979" y="2580"/>
                    <a:pt x="2047" y="2775"/>
                    <a:pt x="2047" y="3022"/>
                  </a:cubicBezTo>
                  <a:cubicBezTo>
                    <a:pt x="2047" y="3267"/>
                    <a:pt x="1978" y="3461"/>
                    <a:pt x="1840" y="3603"/>
                  </a:cubicBezTo>
                  <a:cubicBezTo>
                    <a:pt x="1703" y="3745"/>
                    <a:pt x="1514" y="3815"/>
                    <a:pt x="1275" y="3815"/>
                  </a:cubicBezTo>
                  <a:cubicBezTo>
                    <a:pt x="1036" y="3815"/>
                    <a:pt x="848" y="3745"/>
                    <a:pt x="711" y="3604"/>
                  </a:cubicBezTo>
                  <a:cubicBezTo>
                    <a:pt x="574" y="3463"/>
                    <a:pt x="506" y="3269"/>
                    <a:pt x="506" y="3022"/>
                  </a:cubicBezTo>
                  <a:cubicBezTo>
                    <a:pt x="506" y="2775"/>
                    <a:pt x="574" y="2580"/>
                    <a:pt x="711" y="2439"/>
                  </a:cubicBezTo>
                  <a:cubicBezTo>
                    <a:pt x="848" y="2298"/>
                    <a:pt x="1036" y="2228"/>
                    <a:pt x="1275" y="2228"/>
                  </a:cubicBezTo>
                  <a:close/>
                  <a:moveTo>
                    <a:pt x="1275" y="0"/>
                  </a:moveTo>
                  <a:cubicBezTo>
                    <a:pt x="907" y="0"/>
                    <a:pt x="617" y="96"/>
                    <a:pt x="405" y="286"/>
                  </a:cubicBezTo>
                  <a:cubicBezTo>
                    <a:pt x="193" y="477"/>
                    <a:pt x="87" y="736"/>
                    <a:pt x="88" y="1063"/>
                  </a:cubicBezTo>
                  <a:cubicBezTo>
                    <a:pt x="88" y="1298"/>
                    <a:pt x="148" y="1496"/>
                    <a:pt x="268" y="1659"/>
                  </a:cubicBezTo>
                  <a:cubicBezTo>
                    <a:pt x="388" y="1822"/>
                    <a:pt x="556" y="1933"/>
                    <a:pt x="772" y="1992"/>
                  </a:cubicBezTo>
                  <a:cubicBezTo>
                    <a:pt x="530" y="2054"/>
                    <a:pt x="341" y="2176"/>
                    <a:pt x="205" y="2357"/>
                  </a:cubicBezTo>
                  <a:cubicBezTo>
                    <a:pt x="68" y="2538"/>
                    <a:pt x="0" y="2760"/>
                    <a:pt x="0" y="3022"/>
                  </a:cubicBezTo>
                  <a:cubicBezTo>
                    <a:pt x="0" y="3419"/>
                    <a:pt x="110" y="3724"/>
                    <a:pt x="330" y="3936"/>
                  </a:cubicBezTo>
                  <a:cubicBezTo>
                    <a:pt x="550" y="4149"/>
                    <a:pt x="865" y="4255"/>
                    <a:pt x="1275" y="4255"/>
                  </a:cubicBezTo>
                  <a:cubicBezTo>
                    <a:pt x="1685" y="4255"/>
                    <a:pt x="2000" y="4149"/>
                    <a:pt x="2220" y="3936"/>
                  </a:cubicBezTo>
                  <a:cubicBezTo>
                    <a:pt x="2440" y="3724"/>
                    <a:pt x="2550" y="3419"/>
                    <a:pt x="2550" y="3022"/>
                  </a:cubicBezTo>
                  <a:cubicBezTo>
                    <a:pt x="2550" y="2760"/>
                    <a:pt x="2482" y="2538"/>
                    <a:pt x="2347" y="2357"/>
                  </a:cubicBezTo>
                  <a:cubicBezTo>
                    <a:pt x="2212" y="2176"/>
                    <a:pt x="2023" y="2054"/>
                    <a:pt x="1781" y="1992"/>
                  </a:cubicBezTo>
                  <a:cubicBezTo>
                    <a:pt x="1995" y="1933"/>
                    <a:pt x="2162" y="1822"/>
                    <a:pt x="2282" y="1659"/>
                  </a:cubicBezTo>
                  <a:cubicBezTo>
                    <a:pt x="2403" y="1496"/>
                    <a:pt x="2463" y="1298"/>
                    <a:pt x="2463" y="1063"/>
                  </a:cubicBezTo>
                  <a:cubicBezTo>
                    <a:pt x="2463" y="736"/>
                    <a:pt x="2357" y="477"/>
                    <a:pt x="2147" y="286"/>
                  </a:cubicBezTo>
                  <a:cubicBezTo>
                    <a:pt x="1936" y="96"/>
                    <a:pt x="1645" y="0"/>
                    <a:pt x="1275" y="0"/>
                  </a:cubicBezTo>
                  <a:close/>
                </a:path>
              </a:pathLst>
            </a:custGeom>
            <a:solidFill>
              <a:srgbClr val="000000"/>
            </a:solidFill>
            <a:ln>
              <a:noFill/>
            </a:ln>
          </p:spPr>
          <p:txBody>
            <a:bodyPr lIns="91425" tIns="91425" rIns="91425" bIns="91425" anchor="ctr" anchorCtr="0">
              <a:noAutofit/>
            </a:bodyPr>
            <a:lstStyle/>
            <a:p>
              <a:endParaRPr/>
            </a:p>
          </p:txBody>
        </p:sp>
        <p:sp>
          <p:nvSpPr>
            <p:cNvPr id="206" name="Shape 206"/>
            <p:cNvSpPr/>
            <p:nvPr/>
          </p:nvSpPr>
          <p:spPr>
            <a:xfrm>
              <a:off x="2167125" y="963575"/>
              <a:ext cx="136275" cy="115600"/>
            </a:xfrm>
            <a:custGeom>
              <a:avLst/>
              <a:gdLst/>
              <a:ahLst/>
              <a:cxnLst/>
              <a:rect l="0" t="0" r="0" b="0"/>
              <a:pathLst>
                <a:path w="5451" h="4624" extrusionOk="0">
                  <a:moveTo>
                    <a:pt x="2259" y="833"/>
                  </a:moveTo>
                  <a:lnTo>
                    <a:pt x="2259" y="1333"/>
                  </a:lnTo>
                  <a:lnTo>
                    <a:pt x="4823" y="2341"/>
                  </a:lnTo>
                  <a:lnTo>
                    <a:pt x="2259" y="3343"/>
                  </a:lnTo>
                  <a:lnTo>
                    <a:pt x="2259" y="3843"/>
                  </a:lnTo>
                  <a:lnTo>
                    <a:pt x="5451" y="2566"/>
                  </a:lnTo>
                  <a:lnTo>
                    <a:pt x="5451" y="2110"/>
                  </a:lnTo>
                  <a:lnTo>
                    <a:pt x="2259" y="833"/>
                  </a:lnTo>
                  <a:close/>
                  <a:moveTo>
                    <a:pt x="1295" y="1"/>
                  </a:moveTo>
                  <a:lnTo>
                    <a:pt x="1" y="4623"/>
                  </a:lnTo>
                  <a:lnTo>
                    <a:pt x="424" y="4623"/>
                  </a:lnTo>
                  <a:lnTo>
                    <a:pt x="1719" y="1"/>
                  </a:lnTo>
                  <a:close/>
                </a:path>
              </a:pathLst>
            </a:custGeom>
            <a:solidFill>
              <a:srgbClr val="000000"/>
            </a:solidFill>
            <a:ln>
              <a:noFill/>
            </a:ln>
          </p:spPr>
          <p:txBody>
            <a:bodyPr lIns="91425" tIns="91425" rIns="91425" bIns="91425" anchor="ctr" anchorCtr="0">
              <a:noAutofit/>
            </a:bodyPr>
            <a:lstStyle/>
            <a:p>
              <a:endParaRPr/>
            </a:p>
          </p:txBody>
        </p:sp>
        <p:sp>
          <p:nvSpPr>
            <p:cNvPr id="207" name="Shape 207"/>
            <p:cNvSpPr/>
            <p:nvPr/>
          </p:nvSpPr>
          <p:spPr>
            <a:xfrm>
              <a:off x="708450" y="1294950"/>
              <a:ext cx="672475" cy="136125"/>
            </a:xfrm>
            <a:custGeom>
              <a:avLst/>
              <a:gdLst/>
              <a:ahLst/>
              <a:cxnLst/>
              <a:rect l="0" t="0" r="0" b="0"/>
              <a:pathLst>
                <a:path w="26899" h="5445" extrusionOk="0">
                  <a:moveTo>
                    <a:pt x="23164" y="0"/>
                  </a:moveTo>
                  <a:lnTo>
                    <a:pt x="23164" y="640"/>
                  </a:lnTo>
                  <a:lnTo>
                    <a:pt x="23622" y="640"/>
                  </a:lnTo>
                  <a:lnTo>
                    <a:pt x="23622" y="0"/>
                  </a:lnTo>
                  <a:close/>
                  <a:moveTo>
                    <a:pt x="20980" y="1547"/>
                  </a:moveTo>
                  <a:cubicBezTo>
                    <a:pt x="21227" y="1547"/>
                    <a:pt x="21420" y="1647"/>
                    <a:pt x="21556" y="1849"/>
                  </a:cubicBezTo>
                  <a:cubicBezTo>
                    <a:pt x="21693" y="2050"/>
                    <a:pt x="21762" y="2334"/>
                    <a:pt x="21762" y="2700"/>
                  </a:cubicBezTo>
                  <a:cubicBezTo>
                    <a:pt x="21762" y="3065"/>
                    <a:pt x="21693" y="3348"/>
                    <a:pt x="21556" y="3549"/>
                  </a:cubicBezTo>
                  <a:cubicBezTo>
                    <a:pt x="21420" y="3750"/>
                    <a:pt x="21227" y="3851"/>
                    <a:pt x="20980" y="3851"/>
                  </a:cubicBezTo>
                  <a:cubicBezTo>
                    <a:pt x="20734" y="3851"/>
                    <a:pt x="20543" y="3750"/>
                    <a:pt x="20406" y="3549"/>
                  </a:cubicBezTo>
                  <a:cubicBezTo>
                    <a:pt x="20269" y="3348"/>
                    <a:pt x="20201" y="3065"/>
                    <a:pt x="20201" y="2700"/>
                  </a:cubicBezTo>
                  <a:cubicBezTo>
                    <a:pt x="20201" y="2334"/>
                    <a:pt x="20269" y="2050"/>
                    <a:pt x="20406" y="1849"/>
                  </a:cubicBezTo>
                  <a:cubicBezTo>
                    <a:pt x="20543" y="1647"/>
                    <a:pt x="20734" y="1547"/>
                    <a:pt x="20980" y="1547"/>
                  </a:cubicBezTo>
                  <a:close/>
                  <a:moveTo>
                    <a:pt x="16428" y="2728"/>
                  </a:moveTo>
                  <a:lnTo>
                    <a:pt x="16428" y="2840"/>
                  </a:lnTo>
                  <a:cubicBezTo>
                    <a:pt x="16428" y="3170"/>
                    <a:pt x="16351" y="3434"/>
                    <a:pt x="16198" y="3633"/>
                  </a:cubicBezTo>
                  <a:cubicBezTo>
                    <a:pt x="16044" y="3831"/>
                    <a:pt x="15840" y="3931"/>
                    <a:pt x="15586" y="3931"/>
                  </a:cubicBezTo>
                  <a:cubicBezTo>
                    <a:pt x="15402" y="3931"/>
                    <a:pt x="15256" y="3878"/>
                    <a:pt x="15149" y="3773"/>
                  </a:cubicBezTo>
                  <a:cubicBezTo>
                    <a:pt x="15042" y="3667"/>
                    <a:pt x="14989" y="3525"/>
                    <a:pt x="14989" y="3346"/>
                  </a:cubicBezTo>
                  <a:cubicBezTo>
                    <a:pt x="14989" y="3120"/>
                    <a:pt x="15060" y="2961"/>
                    <a:pt x="15203" y="2868"/>
                  </a:cubicBezTo>
                  <a:cubicBezTo>
                    <a:pt x="15346" y="2774"/>
                    <a:pt x="15602" y="2728"/>
                    <a:pt x="15972" y="2728"/>
                  </a:cubicBezTo>
                  <a:close/>
                  <a:moveTo>
                    <a:pt x="0" y="0"/>
                  </a:moveTo>
                  <a:lnTo>
                    <a:pt x="0" y="4274"/>
                  </a:lnTo>
                  <a:lnTo>
                    <a:pt x="461" y="4274"/>
                  </a:lnTo>
                  <a:lnTo>
                    <a:pt x="461" y="2535"/>
                  </a:lnTo>
                  <a:cubicBezTo>
                    <a:pt x="461" y="2235"/>
                    <a:pt x="532" y="1998"/>
                    <a:pt x="675" y="1824"/>
                  </a:cubicBezTo>
                  <a:cubicBezTo>
                    <a:pt x="818" y="1650"/>
                    <a:pt x="1013" y="1563"/>
                    <a:pt x="1260" y="1563"/>
                  </a:cubicBezTo>
                  <a:cubicBezTo>
                    <a:pt x="1466" y="1563"/>
                    <a:pt x="1620" y="1635"/>
                    <a:pt x="1723" y="1780"/>
                  </a:cubicBezTo>
                  <a:cubicBezTo>
                    <a:pt x="1826" y="1925"/>
                    <a:pt x="1878" y="2143"/>
                    <a:pt x="1878" y="2434"/>
                  </a:cubicBezTo>
                  <a:lnTo>
                    <a:pt x="1878" y="4274"/>
                  </a:lnTo>
                  <a:lnTo>
                    <a:pt x="2336" y="4274"/>
                  </a:lnTo>
                  <a:lnTo>
                    <a:pt x="2336" y="2417"/>
                  </a:lnTo>
                  <a:cubicBezTo>
                    <a:pt x="2336" y="1993"/>
                    <a:pt x="2254" y="1671"/>
                    <a:pt x="2089" y="1452"/>
                  </a:cubicBezTo>
                  <a:cubicBezTo>
                    <a:pt x="1925" y="1233"/>
                    <a:pt x="1683" y="1124"/>
                    <a:pt x="1362" y="1124"/>
                  </a:cubicBezTo>
                  <a:cubicBezTo>
                    <a:pt x="1168" y="1124"/>
                    <a:pt x="997" y="1169"/>
                    <a:pt x="848" y="1261"/>
                  </a:cubicBezTo>
                  <a:cubicBezTo>
                    <a:pt x="700" y="1353"/>
                    <a:pt x="571" y="1491"/>
                    <a:pt x="461" y="1676"/>
                  </a:cubicBezTo>
                  <a:lnTo>
                    <a:pt x="461" y="0"/>
                  </a:lnTo>
                  <a:close/>
                  <a:moveTo>
                    <a:pt x="4218" y="173"/>
                  </a:moveTo>
                  <a:lnTo>
                    <a:pt x="3330" y="371"/>
                  </a:lnTo>
                  <a:lnTo>
                    <a:pt x="3330" y="876"/>
                  </a:lnTo>
                  <a:lnTo>
                    <a:pt x="4223" y="679"/>
                  </a:lnTo>
                  <a:lnTo>
                    <a:pt x="4223" y="3807"/>
                  </a:lnTo>
                  <a:lnTo>
                    <a:pt x="3402" y="3807"/>
                  </a:lnTo>
                  <a:lnTo>
                    <a:pt x="3402" y="4274"/>
                  </a:lnTo>
                  <a:lnTo>
                    <a:pt x="5543" y="4274"/>
                  </a:lnTo>
                  <a:lnTo>
                    <a:pt x="5543" y="3807"/>
                  </a:lnTo>
                  <a:lnTo>
                    <a:pt x="4721" y="3807"/>
                  </a:lnTo>
                  <a:lnTo>
                    <a:pt x="4721" y="173"/>
                  </a:lnTo>
                  <a:close/>
                  <a:moveTo>
                    <a:pt x="11077" y="1124"/>
                  </a:moveTo>
                  <a:cubicBezTo>
                    <a:pt x="10877" y="1124"/>
                    <a:pt x="10703" y="1169"/>
                    <a:pt x="10557" y="1258"/>
                  </a:cubicBezTo>
                  <a:cubicBezTo>
                    <a:pt x="10411" y="1348"/>
                    <a:pt x="10286" y="1487"/>
                    <a:pt x="10181" y="1676"/>
                  </a:cubicBezTo>
                  <a:lnTo>
                    <a:pt x="10181" y="1198"/>
                  </a:lnTo>
                  <a:lnTo>
                    <a:pt x="9720" y="1198"/>
                  </a:lnTo>
                  <a:lnTo>
                    <a:pt x="9720" y="4274"/>
                  </a:lnTo>
                  <a:lnTo>
                    <a:pt x="10181" y="4274"/>
                  </a:lnTo>
                  <a:lnTo>
                    <a:pt x="10181" y="2535"/>
                  </a:lnTo>
                  <a:cubicBezTo>
                    <a:pt x="10181" y="2237"/>
                    <a:pt x="10250" y="2000"/>
                    <a:pt x="10388" y="1825"/>
                  </a:cubicBezTo>
                  <a:cubicBezTo>
                    <a:pt x="10525" y="1651"/>
                    <a:pt x="10711" y="1563"/>
                    <a:pt x="10945" y="1563"/>
                  </a:cubicBezTo>
                  <a:cubicBezTo>
                    <a:pt x="11143" y="1563"/>
                    <a:pt x="11289" y="1634"/>
                    <a:pt x="11384" y="1776"/>
                  </a:cubicBezTo>
                  <a:cubicBezTo>
                    <a:pt x="11478" y="1918"/>
                    <a:pt x="11526" y="2137"/>
                    <a:pt x="11526" y="2434"/>
                  </a:cubicBezTo>
                  <a:lnTo>
                    <a:pt x="11526" y="4274"/>
                  </a:lnTo>
                  <a:lnTo>
                    <a:pt x="11986" y="4274"/>
                  </a:lnTo>
                  <a:lnTo>
                    <a:pt x="11986" y="2535"/>
                  </a:lnTo>
                  <a:cubicBezTo>
                    <a:pt x="11986" y="2235"/>
                    <a:pt x="12055" y="1998"/>
                    <a:pt x="12193" y="1824"/>
                  </a:cubicBezTo>
                  <a:cubicBezTo>
                    <a:pt x="12331" y="1650"/>
                    <a:pt x="12518" y="1563"/>
                    <a:pt x="12756" y="1563"/>
                  </a:cubicBezTo>
                  <a:cubicBezTo>
                    <a:pt x="12950" y="1563"/>
                    <a:pt x="13094" y="1635"/>
                    <a:pt x="13189" y="1777"/>
                  </a:cubicBezTo>
                  <a:cubicBezTo>
                    <a:pt x="13283" y="1920"/>
                    <a:pt x="13331" y="2139"/>
                    <a:pt x="13331" y="2434"/>
                  </a:cubicBezTo>
                  <a:lnTo>
                    <a:pt x="13331" y="4274"/>
                  </a:lnTo>
                  <a:lnTo>
                    <a:pt x="13791" y="4274"/>
                  </a:lnTo>
                  <a:lnTo>
                    <a:pt x="13791" y="2417"/>
                  </a:lnTo>
                  <a:cubicBezTo>
                    <a:pt x="13791" y="2004"/>
                    <a:pt x="13712" y="1684"/>
                    <a:pt x="13555" y="1460"/>
                  </a:cubicBezTo>
                  <a:cubicBezTo>
                    <a:pt x="13397" y="1236"/>
                    <a:pt x="13173" y="1124"/>
                    <a:pt x="12883" y="1124"/>
                  </a:cubicBezTo>
                  <a:cubicBezTo>
                    <a:pt x="12667" y="1124"/>
                    <a:pt x="12479" y="1178"/>
                    <a:pt x="12320" y="1286"/>
                  </a:cubicBezTo>
                  <a:cubicBezTo>
                    <a:pt x="12160" y="1394"/>
                    <a:pt x="12024" y="1561"/>
                    <a:pt x="11909" y="1788"/>
                  </a:cubicBezTo>
                  <a:cubicBezTo>
                    <a:pt x="11841" y="1572"/>
                    <a:pt x="11736" y="1408"/>
                    <a:pt x="11594" y="1294"/>
                  </a:cubicBezTo>
                  <a:cubicBezTo>
                    <a:pt x="11452" y="1180"/>
                    <a:pt x="11280" y="1124"/>
                    <a:pt x="11077" y="1124"/>
                  </a:cubicBezTo>
                  <a:close/>
                  <a:moveTo>
                    <a:pt x="19212" y="1124"/>
                  </a:moveTo>
                  <a:cubicBezTo>
                    <a:pt x="18991" y="1124"/>
                    <a:pt x="18803" y="1169"/>
                    <a:pt x="18649" y="1260"/>
                  </a:cubicBezTo>
                  <a:cubicBezTo>
                    <a:pt x="18495" y="1350"/>
                    <a:pt x="18369" y="1489"/>
                    <a:pt x="18273" y="1676"/>
                  </a:cubicBezTo>
                  <a:lnTo>
                    <a:pt x="18273" y="1198"/>
                  </a:lnTo>
                  <a:lnTo>
                    <a:pt x="17812" y="1198"/>
                  </a:lnTo>
                  <a:lnTo>
                    <a:pt x="17812" y="4274"/>
                  </a:lnTo>
                  <a:lnTo>
                    <a:pt x="18273" y="4274"/>
                  </a:lnTo>
                  <a:lnTo>
                    <a:pt x="18273" y="2654"/>
                  </a:lnTo>
                  <a:cubicBezTo>
                    <a:pt x="18273" y="2306"/>
                    <a:pt x="18342" y="2039"/>
                    <a:pt x="18481" y="1853"/>
                  </a:cubicBezTo>
                  <a:cubicBezTo>
                    <a:pt x="18620" y="1667"/>
                    <a:pt x="18818" y="1574"/>
                    <a:pt x="19077" y="1574"/>
                  </a:cubicBezTo>
                  <a:cubicBezTo>
                    <a:pt x="19150" y="1574"/>
                    <a:pt x="19217" y="1582"/>
                    <a:pt x="19278" y="1597"/>
                  </a:cubicBezTo>
                  <a:cubicBezTo>
                    <a:pt x="19338" y="1613"/>
                    <a:pt x="19394" y="1637"/>
                    <a:pt x="19446" y="1670"/>
                  </a:cubicBezTo>
                  <a:lnTo>
                    <a:pt x="19443" y="1151"/>
                  </a:lnTo>
                  <a:cubicBezTo>
                    <a:pt x="19397" y="1142"/>
                    <a:pt x="19354" y="1135"/>
                    <a:pt x="19316" y="1131"/>
                  </a:cubicBezTo>
                  <a:cubicBezTo>
                    <a:pt x="19278" y="1126"/>
                    <a:pt x="19243" y="1124"/>
                    <a:pt x="19212" y="1124"/>
                  </a:cubicBezTo>
                  <a:close/>
                  <a:moveTo>
                    <a:pt x="23164" y="1198"/>
                  </a:moveTo>
                  <a:lnTo>
                    <a:pt x="23164" y="4274"/>
                  </a:lnTo>
                  <a:lnTo>
                    <a:pt x="23622" y="4274"/>
                  </a:lnTo>
                  <a:lnTo>
                    <a:pt x="23622" y="1198"/>
                  </a:lnTo>
                  <a:close/>
                  <a:moveTo>
                    <a:pt x="25925" y="1124"/>
                  </a:moveTo>
                  <a:cubicBezTo>
                    <a:pt x="25731" y="1124"/>
                    <a:pt x="25560" y="1169"/>
                    <a:pt x="25411" y="1261"/>
                  </a:cubicBezTo>
                  <a:cubicBezTo>
                    <a:pt x="25263" y="1353"/>
                    <a:pt x="25134" y="1491"/>
                    <a:pt x="25024" y="1676"/>
                  </a:cubicBezTo>
                  <a:lnTo>
                    <a:pt x="25024" y="1198"/>
                  </a:lnTo>
                  <a:lnTo>
                    <a:pt x="24563" y="1198"/>
                  </a:lnTo>
                  <a:lnTo>
                    <a:pt x="24563" y="4274"/>
                  </a:lnTo>
                  <a:lnTo>
                    <a:pt x="25024" y="4274"/>
                  </a:lnTo>
                  <a:lnTo>
                    <a:pt x="25024" y="2535"/>
                  </a:lnTo>
                  <a:cubicBezTo>
                    <a:pt x="25024" y="2235"/>
                    <a:pt x="25095" y="1998"/>
                    <a:pt x="25238" y="1824"/>
                  </a:cubicBezTo>
                  <a:cubicBezTo>
                    <a:pt x="25381" y="1650"/>
                    <a:pt x="25576" y="1563"/>
                    <a:pt x="25823" y="1563"/>
                  </a:cubicBezTo>
                  <a:cubicBezTo>
                    <a:pt x="26029" y="1563"/>
                    <a:pt x="26183" y="1635"/>
                    <a:pt x="26286" y="1780"/>
                  </a:cubicBezTo>
                  <a:cubicBezTo>
                    <a:pt x="26389" y="1925"/>
                    <a:pt x="26441" y="2143"/>
                    <a:pt x="26441" y="2434"/>
                  </a:cubicBezTo>
                  <a:lnTo>
                    <a:pt x="26441" y="4274"/>
                  </a:lnTo>
                  <a:lnTo>
                    <a:pt x="26899" y="4274"/>
                  </a:lnTo>
                  <a:lnTo>
                    <a:pt x="26899" y="2417"/>
                  </a:lnTo>
                  <a:cubicBezTo>
                    <a:pt x="26899" y="1993"/>
                    <a:pt x="26817" y="1671"/>
                    <a:pt x="26652" y="1452"/>
                  </a:cubicBezTo>
                  <a:cubicBezTo>
                    <a:pt x="26488" y="1233"/>
                    <a:pt x="26246" y="1124"/>
                    <a:pt x="25925" y="1124"/>
                  </a:cubicBezTo>
                  <a:close/>
                  <a:moveTo>
                    <a:pt x="15683" y="1124"/>
                  </a:moveTo>
                  <a:cubicBezTo>
                    <a:pt x="15534" y="1124"/>
                    <a:pt x="15380" y="1142"/>
                    <a:pt x="15223" y="1177"/>
                  </a:cubicBezTo>
                  <a:cubicBezTo>
                    <a:pt x="15065" y="1213"/>
                    <a:pt x="14902" y="1267"/>
                    <a:pt x="14735" y="1338"/>
                  </a:cubicBezTo>
                  <a:lnTo>
                    <a:pt x="14735" y="1805"/>
                  </a:lnTo>
                  <a:cubicBezTo>
                    <a:pt x="14874" y="1721"/>
                    <a:pt x="15019" y="1657"/>
                    <a:pt x="15170" y="1615"/>
                  </a:cubicBezTo>
                  <a:cubicBezTo>
                    <a:pt x="15322" y="1573"/>
                    <a:pt x="15477" y="1552"/>
                    <a:pt x="15636" y="1552"/>
                  </a:cubicBezTo>
                  <a:cubicBezTo>
                    <a:pt x="15887" y="1552"/>
                    <a:pt x="16081" y="1616"/>
                    <a:pt x="16220" y="1743"/>
                  </a:cubicBezTo>
                  <a:cubicBezTo>
                    <a:pt x="16359" y="1870"/>
                    <a:pt x="16428" y="2050"/>
                    <a:pt x="16428" y="2283"/>
                  </a:cubicBezTo>
                  <a:lnTo>
                    <a:pt x="16428" y="2332"/>
                  </a:lnTo>
                  <a:lnTo>
                    <a:pt x="15785" y="2332"/>
                  </a:lnTo>
                  <a:cubicBezTo>
                    <a:pt x="15369" y="2332"/>
                    <a:pt x="15056" y="2420"/>
                    <a:pt x="14846" y="2596"/>
                  </a:cubicBezTo>
                  <a:cubicBezTo>
                    <a:pt x="14636" y="2772"/>
                    <a:pt x="14531" y="3033"/>
                    <a:pt x="14531" y="3379"/>
                  </a:cubicBezTo>
                  <a:cubicBezTo>
                    <a:pt x="14531" y="3675"/>
                    <a:pt x="14615" y="3912"/>
                    <a:pt x="14783" y="4089"/>
                  </a:cubicBezTo>
                  <a:cubicBezTo>
                    <a:pt x="14952" y="4265"/>
                    <a:pt x="15179" y="4354"/>
                    <a:pt x="15464" y="4354"/>
                  </a:cubicBezTo>
                  <a:cubicBezTo>
                    <a:pt x="15690" y="4354"/>
                    <a:pt x="15881" y="4309"/>
                    <a:pt x="16037" y="4220"/>
                  </a:cubicBezTo>
                  <a:cubicBezTo>
                    <a:pt x="16193" y="4132"/>
                    <a:pt x="16323" y="3994"/>
                    <a:pt x="16428" y="3807"/>
                  </a:cubicBezTo>
                  <a:lnTo>
                    <a:pt x="16428" y="4274"/>
                  </a:lnTo>
                  <a:lnTo>
                    <a:pt x="16886" y="4274"/>
                  </a:lnTo>
                  <a:lnTo>
                    <a:pt x="16886" y="2519"/>
                  </a:lnTo>
                  <a:cubicBezTo>
                    <a:pt x="16886" y="2050"/>
                    <a:pt x="16786" y="1700"/>
                    <a:pt x="16587" y="1470"/>
                  </a:cubicBezTo>
                  <a:cubicBezTo>
                    <a:pt x="16388" y="1239"/>
                    <a:pt x="16087" y="1124"/>
                    <a:pt x="15683" y="1124"/>
                  </a:cubicBezTo>
                  <a:close/>
                  <a:moveTo>
                    <a:pt x="8466" y="0"/>
                  </a:moveTo>
                  <a:cubicBezTo>
                    <a:pt x="8053" y="0"/>
                    <a:pt x="7776" y="68"/>
                    <a:pt x="7635" y="202"/>
                  </a:cubicBezTo>
                  <a:cubicBezTo>
                    <a:pt x="7495" y="337"/>
                    <a:pt x="7425" y="606"/>
                    <a:pt x="7425" y="1011"/>
                  </a:cubicBezTo>
                  <a:lnTo>
                    <a:pt x="7425" y="1670"/>
                  </a:lnTo>
                  <a:cubicBezTo>
                    <a:pt x="7425" y="1943"/>
                    <a:pt x="7381" y="2132"/>
                    <a:pt x="7292" y="2237"/>
                  </a:cubicBezTo>
                  <a:cubicBezTo>
                    <a:pt x="7203" y="2343"/>
                    <a:pt x="7040" y="2395"/>
                    <a:pt x="6803" y="2395"/>
                  </a:cubicBezTo>
                  <a:lnTo>
                    <a:pt x="6651" y="2395"/>
                  </a:lnTo>
                  <a:lnTo>
                    <a:pt x="6651" y="2788"/>
                  </a:lnTo>
                  <a:lnTo>
                    <a:pt x="6803" y="2788"/>
                  </a:lnTo>
                  <a:cubicBezTo>
                    <a:pt x="7038" y="2788"/>
                    <a:pt x="7201" y="2841"/>
                    <a:pt x="7291" y="2947"/>
                  </a:cubicBezTo>
                  <a:cubicBezTo>
                    <a:pt x="7380" y="3054"/>
                    <a:pt x="7425" y="3245"/>
                    <a:pt x="7425" y="3521"/>
                  </a:cubicBezTo>
                  <a:lnTo>
                    <a:pt x="7425" y="4178"/>
                  </a:lnTo>
                  <a:cubicBezTo>
                    <a:pt x="7425" y="4583"/>
                    <a:pt x="7495" y="4853"/>
                    <a:pt x="7635" y="4988"/>
                  </a:cubicBezTo>
                  <a:cubicBezTo>
                    <a:pt x="7776" y="5124"/>
                    <a:pt x="8053" y="5191"/>
                    <a:pt x="8466" y="5191"/>
                  </a:cubicBezTo>
                  <a:lnTo>
                    <a:pt x="8620" y="5191"/>
                  </a:lnTo>
                  <a:lnTo>
                    <a:pt x="8620" y="4796"/>
                  </a:lnTo>
                  <a:lnTo>
                    <a:pt x="8451" y="4796"/>
                  </a:lnTo>
                  <a:cubicBezTo>
                    <a:pt x="8217" y="4796"/>
                    <a:pt x="8064" y="4756"/>
                    <a:pt x="7993" y="4675"/>
                  </a:cubicBezTo>
                  <a:cubicBezTo>
                    <a:pt x="7921" y="4594"/>
                    <a:pt x="7886" y="4425"/>
                    <a:pt x="7886" y="4167"/>
                  </a:cubicBezTo>
                  <a:lnTo>
                    <a:pt x="7886" y="3486"/>
                  </a:lnTo>
                  <a:cubicBezTo>
                    <a:pt x="7886" y="3200"/>
                    <a:pt x="7848" y="2992"/>
                    <a:pt x="7774" y="2862"/>
                  </a:cubicBezTo>
                  <a:cubicBezTo>
                    <a:pt x="7699" y="2732"/>
                    <a:pt x="7569" y="2643"/>
                    <a:pt x="7385" y="2593"/>
                  </a:cubicBezTo>
                  <a:cubicBezTo>
                    <a:pt x="7568" y="2547"/>
                    <a:pt x="7697" y="2459"/>
                    <a:pt x="7772" y="2329"/>
                  </a:cubicBezTo>
                  <a:cubicBezTo>
                    <a:pt x="7848" y="2199"/>
                    <a:pt x="7886" y="1991"/>
                    <a:pt x="7886" y="1703"/>
                  </a:cubicBezTo>
                  <a:lnTo>
                    <a:pt x="7886" y="1022"/>
                  </a:lnTo>
                  <a:cubicBezTo>
                    <a:pt x="7886" y="764"/>
                    <a:pt x="7921" y="595"/>
                    <a:pt x="7993" y="514"/>
                  </a:cubicBezTo>
                  <a:cubicBezTo>
                    <a:pt x="8064" y="433"/>
                    <a:pt x="8217" y="393"/>
                    <a:pt x="8451" y="393"/>
                  </a:cubicBezTo>
                  <a:lnTo>
                    <a:pt x="8620" y="393"/>
                  </a:lnTo>
                  <a:lnTo>
                    <a:pt x="8620" y="0"/>
                  </a:lnTo>
                  <a:close/>
                  <a:moveTo>
                    <a:pt x="20868" y="1124"/>
                  </a:moveTo>
                  <a:cubicBezTo>
                    <a:pt x="20526" y="1124"/>
                    <a:pt x="20251" y="1267"/>
                    <a:pt x="20041" y="1555"/>
                  </a:cubicBezTo>
                  <a:cubicBezTo>
                    <a:pt x="19832" y="1842"/>
                    <a:pt x="19728" y="2224"/>
                    <a:pt x="19728" y="2700"/>
                  </a:cubicBezTo>
                  <a:cubicBezTo>
                    <a:pt x="19728" y="3174"/>
                    <a:pt x="19832" y="3555"/>
                    <a:pt x="20041" y="3843"/>
                  </a:cubicBezTo>
                  <a:cubicBezTo>
                    <a:pt x="20251" y="4130"/>
                    <a:pt x="20526" y="4274"/>
                    <a:pt x="20868" y="4274"/>
                  </a:cubicBezTo>
                  <a:cubicBezTo>
                    <a:pt x="21074" y="4274"/>
                    <a:pt x="21251" y="4229"/>
                    <a:pt x="21398" y="4139"/>
                  </a:cubicBezTo>
                  <a:cubicBezTo>
                    <a:pt x="21546" y="4050"/>
                    <a:pt x="21667" y="3914"/>
                    <a:pt x="21762" y="3733"/>
                  </a:cubicBezTo>
                  <a:lnTo>
                    <a:pt x="21762" y="3983"/>
                  </a:lnTo>
                  <a:cubicBezTo>
                    <a:pt x="21762" y="4333"/>
                    <a:pt x="21687" y="4594"/>
                    <a:pt x="21538" y="4767"/>
                  </a:cubicBezTo>
                  <a:cubicBezTo>
                    <a:pt x="21388" y="4940"/>
                    <a:pt x="21163" y="5027"/>
                    <a:pt x="20863" y="5027"/>
                  </a:cubicBezTo>
                  <a:cubicBezTo>
                    <a:pt x="20727" y="5027"/>
                    <a:pt x="20593" y="5007"/>
                    <a:pt x="20462" y="4969"/>
                  </a:cubicBezTo>
                  <a:cubicBezTo>
                    <a:pt x="20331" y="4930"/>
                    <a:pt x="20198" y="4871"/>
                    <a:pt x="20064" y="4790"/>
                  </a:cubicBezTo>
                  <a:lnTo>
                    <a:pt x="20064" y="5282"/>
                  </a:lnTo>
                  <a:cubicBezTo>
                    <a:pt x="20198" y="5337"/>
                    <a:pt x="20337" y="5378"/>
                    <a:pt x="20480" y="5404"/>
                  </a:cubicBezTo>
                  <a:cubicBezTo>
                    <a:pt x="20622" y="5431"/>
                    <a:pt x="20774" y="5444"/>
                    <a:pt x="20935" y="5444"/>
                  </a:cubicBezTo>
                  <a:cubicBezTo>
                    <a:pt x="21370" y="5444"/>
                    <a:pt x="21693" y="5316"/>
                    <a:pt x="21904" y="5061"/>
                  </a:cubicBezTo>
                  <a:cubicBezTo>
                    <a:pt x="22115" y="4805"/>
                    <a:pt x="22220" y="4416"/>
                    <a:pt x="22220" y="3892"/>
                  </a:cubicBezTo>
                  <a:lnTo>
                    <a:pt x="22220" y="1198"/>
                  </a:lnTo>
                  <a:lnTo>
                    <a:pt x="21762" y="1198"/>
                  </a:lnTo>
                  <a:lnTo>
                    <a:pt x="21762" y="1665"/>
                  </a:lnTo>
                  <a:cubicBezTo>
                    <a:pt x="21667" y="1483"/>
                    <a:pt x="21546" y="1348"/>
                    <a:pt x="21398" y="1258"/>
                  </a:cubicBezTo>
                  <a:cubicBezTo>
                    <a:pt x="21251" y="1169"/>
                    <a:pt x="21074" y="1124"/>
                    <a:pt x="20868" y="1124"/>
                  </a:cubicBezTo>
                  <a:close/>
                </a:path>
              </a:pathLst>
            </a:custGeom>
            <a:solidFill>
              <a:srgbClr val="000000"/>
            </a:solidFill>
            <a:ln>
              <a:noFill/>
            </a:ln>
          </p:spPr>
          <p:txBody>
            <a:bodyPr lIns="91425" tIns="91425" rIns="91425" bIns="91425" anchor="ctr" anchorCtr="0">
              <a:noAutofit/>
            </a:bodyPr>
            <a:lstStyle/>
            <a:p>
              <a:endParaRPr/>
            </a:p>
          </p:txBody>
        </p:sp>
        <p:sp>
          <p:nvSpPr>
            <p:cNvPr id="208" name="Shape 208"/>
            <p:cNvSpPr/>
            <p:nvPr/>
          </p:nvSpPr>
          <p:spPr>
            <a:xfrm>
              <a:off x="1238500" y="1357625"/>
              <a:ext cx="33575" cy="11300"/>
            </a:xfrm>
            <a:custGeom>
              <a:avLst/>
              <a:gdLst/>
              <a:ahLst/>
              <a:cxnLst/>
              <a:rect l="0" t="0" r="0" b="0"/>
              <a:pathLst>
                <a:path w="1343" h="452" extrusionOk="0">
                  <a:moveTo>
                    <a:pt x="1" y="1"/>
                  </a:moveTo>
                  <a:lnTo>
                    <a:pt x="1" y="451"/>
                  </a:lnTo>
                  <a:lnTo>
                    <a:pt x="1343" y="451"/>
                  </a:lnTo>
                  <a:lnTo>
                    <a:pt x="1343" y="1"/>
                  </a:lnTo>
                  <a:close/>
                </a:path>
              </a:pathLst>
            </a:custGeom>
            <a:solidFill>
              <a:srgbClr val="000000"/>
            </a:solidFill>
            <a:ln>
              <a:noFill/>
            </a:ln>
          </p:spPr>
          <p:txBody>
            <a:bodyPr lIns="91425" tIns="91425" rIns="91425" bIns="91425" anchor="ctr" anchorCtr="0">
              <a:noAutofit/>
            </a:bodyPr>
            <a:lstStyle/>
            <a:p>
              <a:endParaRPr/>
            </a:p>
          </p:txBody>
        </p:sp>
        <p:sp>
          <p:nvSpPr>
            <p:cNvPr id="209" name="Shape 209"/>
            <p:cNvSpPr/>
            <p:nvPr/>
          </p:nvSpPr>
          <p:spPr>
            <a:xfrm>
              <a:off x="1278200" y="1294950"/>
              <a:ext cx="478200" cy="136125"/>
            </a:xfrm>
            <a:custGeom>
              <a:avLst/>
              <a:gdLst/>
              <a:ahLst/>
              <a:cxnLst/>
              <a:rect l="0" t="0" r="0" b="0"/>
              <a:pathLst>
                <a:path w="19128" h="5445" extrusionOk="0">
                  <a:moveTo>
                    <a:pt x="8817" y="1365"/>
                  </a:moveTo>
                  <a:lnTo>
                    <a:pt x="8817" y="2063"/>
                  </a:lnTo>
                  <a:lnTo>
                    <a:pt x="9342" y="2063"/>
                  </a:lnTo>
                  <a:lnTo>
                    <a:pt x="9342" y="1365"/>
                  </a:lnTo>
                  <a:close/>
                  <a:moveTo>
                    <a:pt x="15400" y="1365"/>
                  </a:moveTo>
                  <a:lnTo>
                    <a:pt x="15400" y="2063"/>
                  </a:lnTo>
                  <a:lnTo>
                    <a:pt x="15925" y="2063"/>
                  </a:lnTo>
                  <a:lnTo>
                    <a:pt x="15925" y="1365"/>
                  </a:lnTo>
                  <a:close/>
                  <a:moveTo>
                    <a:pt x="13179" y="539"/>
                  </a:moveTo>
                  <a:cubicBezTo>
                    <a:pt x="13440" y="539"/>
                    <a:pt x="13635" y="679"/>
                    <a:pt x="13766" y="960"/>
                  </a:cubicBezTo>
                  <a:cubicBezTo>
                    <a:pt x="13896" y="1241"/>
                    <a:pt x="13961" y="1664"/>
                    <a:pt x="13961" y="2228"/>
                  </a:cubicBezTo>
                  <a:cubicBezTo>
                    <a:pt x="13961" y="2790"/>
                    <a:pt x="13896" y="3212"/>
                    <a:pt x="13766" y="3493"/>
                  </a:cubicBezTo>
                  <a:cubicBezTo>
                    <a:pt x="13635" y="3774"/>
                    <a:pt x="13440" y="3914"/>
                    <a:pt x="13179" y="3914"/>
                  </a:cubicBezTo>
                  <a:cubicBezTo>
                    <a:pt x="12920" y="3914"/>
                    <a:pt x="12726" y="3774"/>
                    <a:pt x="12595" y="3493"/>
                  </a:cubicBezTo>
                  <a:cubicBezTo>
                    <a:pt x="12465" y="3212"/>
                    <a:pt x="12400" y="2790"/>
                    <a:pt x="12400" y="2228"/>
                  </a:cubicBezTo>
                  <a:cubicBezTo>
                    <a:pt x="12400" y="1664"/>
                    <a:pt x="12465" y="1241"/>
                    <a:pt x="12595" y="960"/>
                  </a:cubicBezTo>
                  <a:cubicBezTo>
                    <a:pt x="12726" y="679"/>
                    <a:pt x="12920" y="539"/>
                    <a:pt x="13179" y="539"/>
                  </a:cubicBezTo>
                  <a:close/>
                  <a:moveTo>
                    <a:pt x="3425" y="1552"/>
                  </a:moveTo>
                  <a:cubicBezTo>
                    <a:pt x="3669" y="1552"/>
                    <a:pt x="3862" y="1659"/>
                    <a:pt x="4005" y="1872"/>
                  </a:cubicBezTo>
                  <a:cubicBezTo>
                    <a:pt x="4147" y="2085"/>
                    <a:pt x="4219" y="2374"/>
                    <a:pt x="4219" y="2739"/>
                  </a:cubicBezTo>
                  <a:cubicBezTo>
                    <a:pt x="4219" y="3105"/>
                    <a:pt x="4147" y="3394"/>
                    <a:pt x="4005" y="3607"/>
                  </a:cubicBezTo>
                  <a:cubicBezTo>
                    <a:pt x="3862" y="3819"/>
                    <a:pt x="3669" y="3925"/>
                    <a:pt x="3425" y="3925"/>
                  </a:cubicBezTo>
                  <a:cubicBezTo>
                    <a:pt x="3177" y="3925"/>
                    <a:pt x="2983" y="3819"/>
                    <a:pt x="2841" y="3608"/>
                  </a:cubicBezTo>
                  <a:cubicBezTo>
                    <a:pt x="2699" y="3396"/>
                    <a:pt x="2628" y="3107"/>
                    <a:pt x="2628" y="2739"/>
                  </a:cubicBezTo>
                  <a:cubicBezTo>
                    <a:pt x="2628" y="2371"/>
                    <a:pt x="2699" y="2081"/>
                    <a:pt x="2842" y="1869"/>
                  </a:cubicBezTo>
                  <a:cubicBezTo>
                    <a:pt x="2985" y="1658"/>
                    <a:pt x="3179" y="1552"/>
                    <a:pt x="3425" y="1552"/>
                  </a:cubicBezTo>
                  <a:close/>
                  <a:moveTo>
                    <a:pt x="6686" y="1547"/>
                  </a:moveTo>
                  <a:cubicBezTo>
                    <a:pt x="6928" y="1547"/>
                    <a:pt x="7118" y="1652"/>
                    <a:pt x="7257" y="1864"/>
                  </a:cubicBezTo>
                  <a:cubicBezTo>
                    <a:pt x="7396" y="2075"/>
                    <a:pt x="7465" y="2367"/>
                    <a:pt x="7465" y="2739"/>
                  </a:cubicBezTo>
                  <a:cubicBezTo>
                    <a:pt x="7465" y="3110"/>
                    <a:pt x="7396" y="3402"/>
                    <a:pt x="7257" y="3613"/>
                  </a:cubicBezTo>
                  <a:cubicBezTo>
                    <a:pt x="7118" y="3825"/>
                    <a:pt x="6928" y="3931"/>
                    <a:pt x="6686" y="3931"/>
                  </a:cubicBezTo>
                  <a:cubicBezTo>
                    <a:pt x="6443" y="3931"/>
                    <a:pt x="6253" y="3825"/>
                    <a:pt x="6114" y="3613"/>
                  </a:cubicBezTo>
                  <a:cubicBezTo>
                    <a:pt x="5976" y="3402"/>
                    <a:pt x="5906" y="3110"/>
                    <a:pt x="5906" y="2739"/>
                  </a:cubicBezTo>
                  <a:cubicBezTo>
                    <a:pt x="5906" y="2367"/>
                    <a:pt x="5976" y="2075"/>
                    <a:pt x="6114" y="1864"/>
                  </a:cubicBezTo>
                  <a:cubicBezTo>
                    <a:pt x="6253" y="1652"/>
                    <a:pt x="6443" y="1547"/>
                    <a:pt x="6686" y="1547"/>
                  </a:cubicBezTo>
                  <a:close/>
                  <a:moveTo>
                    <a:pt x="337" y="324"/>
                  </a:moveTo>
                  <a:lnTo>
                    <a:pt x="337" y="1198"/>
                  </a:lnTo>
                  <a:lnTo>
                    <a:pt x="0" y="1198"/>
                  </a:lnTo>
                  <a:lnTo>
                    <a:pt x="0" y="1591"/>
                  </a:lnTo>
                  <a:lnTo>
                    <a:pt x="337" y="1591"/>
                  </a:lnTo>
                  <a:lnTo>
                    <a:pt x="337" y="3261"/>
                  </a:lnTo>
                  <a:cubicBezTo>
                    <a:pt x="337" y="3645"/>
                    <a:pt x="404" y="3910"/>
                    <a:pt x="538" y="4056"/>
                  </a:cubicBezTo>
                  <a:cubicBezTo>
                    <a:pt x="673" y="4201"/>
                    <a:pt x="917" y="4274"/>
                    <a:pt x="1270" y="4274"/>
                  </a:cubicBezTo>
                  <a:lnTo>
                    <a:pt x="1741" y="4274"/>
                  </a:lnTo>
                  <a:lnTo>
                    <a:pt x="1741" y="3851"/>
                  </a:lnTo>
                  <a:lnTo>
                    <a:pt x="1270" y="3851"/>
                  </a:lnTo>
                  <a:cubicBezTo>
                    <a:pt x="1079" y="3851"/>
                    <a:pt x="953" y="3815"/>
                    <a:pt x="891" y="3744"/>
                  </a:cubicBezTo>
                  <a:cubicBezTo>
                    <a:pt x="828" y="3673"/>
                    <a:pt x="797" y="3511"/>
                    <a:pt x="797" y="3261"/>
                  </a:cubicBezTo>
                  <a:lnTo>
                    <a:pt x="797" y="1591"/>
                  </a:lnTo>
                  <a:lnTo>
                    <a:pt x="1741" y="1591"/>
                  </a:lnTo>
                  <a:lnTo>
                    <a:pt x="1741" y="1198"/>
                  </a:lnTo>
                  <a:lnTo>
                    <a:pt x="797" y="1198"/>
                  </a:lnTo>
                  <a:lnTo>
                    <a:pt x="797" y="324"/>
                  </a:lnTo>
                  <a:close/>
                  <a:moveTo>
                    <a:pt x="8817" y="3576"/>
                  </a:moveTo>
                  <a:lnTo>
                    <a:pt x="8817" y="4274"/>
                  </a:lnTo>
                  <a:lnTo>
                    <a:pt x="9342" y="4274"/>
                  </a:lnTo>
                  <a:lnTo>
                    <a:pt x="9342" y="3576"/>
                  </a:lnTo>
                  <a:close/>
                  <a:moveTo>
                    <a:pt x="3425" y="1124"/>
                  </a:moveTo>
                  <a:cubicBezTo>
                    <a:pt x="3025" y="1124"/>
                    <a:pt x="2711" y="1267"/>
                    <a:pt x="2485" y="1552"/>
                  </a:cubicBezTo>
                  <a:cubicBezTo>
                    <a:pt x="2258" y="1838"/>
                    <a:pt x="2145" y="2233"/>
                    <a:pt x="2145" y="2739"/>
                  </a:cubicBezTo>
                  <a:cubicBezTo>
                    <a:pt x="2145" y="3242"/>
                    <a:pt x="2258" y="3637"/>
                    <a:pt x="2485" y="3924"/>
                  </a:cubicBezTo>
                  <a:cubicBezTo>
                    <a:pt x="2711" y="4210"/>
                    <a:pt x="3025" y="4354"/>
                    <a:pt x="3425" y="4354"/>
                  </a:cubicBezTo>
                  <a:cubicBezTo>
                    <a:pt x="3823" y="4354"/>
                    <a:pt x="4136" y="4210"/>
                    <a:pt x="4363" y="3924"/>
                  </a:cubicBezTo>
                  <a:cubicBezTo>
                    <a:pt x="4591" y="3637"/>
                    <a:pt x="4704" y="3242"/>
                    <a:pt x="4704" y="2739"/>
                  </a:cubicBezTo>
                  <a:cubicBezTo>
                    <a:pt x="4704" y="2233"/>
                    <a:pt x="4591" y="1838"/>
                    <a:pt x="4363" y="1552"/>
                  </a:cubicBezTo>
                  <a:cubicBezTo>
                    <a:pt x="4136" y="1267"/>
                    <a:pt x="3823" y="1124"/>
                    <a:pt x="3425" y="1124"/>
                  </a:cubicBezTo>
                  <a:close/>
                  <a:moveTo>
                    <a:pt x="13179" y="99"/>
                  </a:moveTo>
                  <a:cubicBezTo>
                    <a:pt x="12763" y="99"/>
                    <a:pt x="12444" y="281"/>
                    <a:pt x="12225" y="644"/>
                  </a:cubicBezTo>
                  <a:cubicBezTo>
                    <a:pt x="12005" y="1008"/>
                    <a:pt x="11895" y="1536"/>
                    <a:pt x="11895" y="2228"/>
                  </a:cubicBezTo>
                  <a:cubicBezTo>
                    <a:pt x="11895" y="2918"/>
                    <a:pt x="12005" y="3445"/>
                    <a:pt x="12225" y="3808"/>
                  </a:cubicBezTo>
                  <a:cubicBezTo>
                    <a:pt x="12444" y="4172"/>
                    <a:pt x="12763" y="4354"/>
                    <a:pt x="13179" y="4354"/>
                  </a:cubicBezTo>
                  <a:cubicBezTo>
                    <a:pt x="13596" y="4354"/>
                    <a:pt x="13914" y="4172"/>
                    <a:pt x="14134" y="3808"/>
                  </a:cubicBezTo>
                  <a:cubicBezTo>
                    <a:pt x="14354" y="3445"/>
                    <a:pt x="14464" y="2918"/>
                    <a:pt x="14464" y="2228"/>
                  </a:cubicBezTo>
                  <a:cubicBezTo>
                    <a:pt x="14464" y="1536"/>
                    <a:pt x="14354" y="1008"/>
                    <a:pt x="14134" y="644"/>
                  </a:cubicBezTo>
                  <a:cubicBezTo>
                    <a:pt x="13914" y="281"/>
                    <a:pt x="13596" y="99"/>
                    <a:pt x="13179" y="99"/>
                  </a:cubicBezTo>
                  <a:close/>
                  <a:moveTo>
                    <a:pt x="15400" y="3576"/>
                  </a:moveTo>
                  <a:lnTo>
                    <a:pt x="15400" y="4049"/>
                  </a:lnTo>
                  <a:lnTo>
                    <a:pt x="15196" y="4928"/>
                  </a:lnTo>
                  <a:lnTo>
                    <a:pt x="15517" y="4928"/>
                  </a:lnTo>
                  <a:lnTo>
                    <a:pt x="15925" y="4049"/>
                  </a:lnTo>
                  <a:lnTo>
                    <a:pt x="15925" y="3576"/>
                  </a:lnTo>
                  <a:close/>
                  <a:moveTo>
                    <a:pt x="17158" y="0"/>
                  </a:moveTo>
                  <a:lnTo>
                    <a:pt x="17158" y="393"/>
                  </a:lnTo>
                  <a:lnTo>
                    <a:pt x="17332" y="393"/>
                  </a:lnTo>
                  <a:cubicBezTo>
                    <a:pt x="17565" y="393"/>
                    <a:pt x="17716" y="433"/>
                    <a:pt x="17787" y="513"/>
                  </a:cubicBezTo>
                  <a:cubicBezTo>
                    <a:pt x="17857" y="592"/>
                    <a:pt x="17892" y="762"/>
                    <a:pt x="17892" y="1022"/>
                  </a:cubicBezTo>
                  <a:lnTo>
                    <a:pt x="17892" y="1703"/>
                  </a:lnTo>
                  <a:cubicBezTo>
                    <a:pt x="17892" y="1991"/>
                    <a:pt x="17930" y="2199"/>
                    <a:pt x="18004" y="2329"/>
                  </a:cubicBezTo>
                  <a:cubicBezTo>
                    <a:pt x="18079" y="2459"/>
                    <a:pt x="18209" y="2547"/>
                    <a:pt x="18393" y="2593"/>
                  </a:cubicBezTo>
                  <a:cubicBezTo>
                    <a:pt x="18209" y="2643"/>
                    <a:pt x="18079" y="2732"/>
                    <a:pt x="18004" y="2862"/>
                  </a:cubicBezTo>
                  <a:cubicBezTo>
                    <a:pt x="17930" y="2992"/>
                    <a:pt x="17892" y="3200"/>
                    <a:pt x="17892" y="3486"/>
                  </a:cubicBezTo>
                  <a:lnTo>
                    <a:pt x="17892" y="4167"/>
                  </a:lnTo>
                  <a:cubicBezTo>
                    <a:pt x="17892" y="4429"/>
                    <a:pt x="17857" y="4599"/>
                    <a:pt x="17787" y="4678"/>
                  </a:cubicBezTo>
                  <a:cubicBezTo>
                    <a:pt x="17716" y="4756"/>
                    <a:pt x="17565" y="4796"/>
                    <a:pt x="17332" y="4796"/>
                  </a:cubicBezTo>
                  <a:lnTo>
                    <a:pt x="17158" y="4796"/>
                  </a:lnTo>
                  <a:lnTo>
                    <a:pt x="17158" y="5191"/>
                  </a:lnTo>
                  <a:lnTo>
                    <a:pt x="17315" y="5191"/>
                  </a:lnTo>
                  <a:cubicBezTo>
                    <a:pt x="17728" y="5191"/>
                    <a:pt x="18004" y="5124"/>
                    <a:pt x="18143" y="4988"/>
                  </a:cubicBezTo>
                  <a:cubicBezTo>
                    <a:pt x="18281" y="4853"/>
                    <a:pt x="18350" y="4583"/>
                    <a:pt x="18350" y="4178"/>
                  </a:cubicBezTo>
                  <a:lnTo>
                    <a:pt x="18350" y="3521"/>
                  </a:lnTo>
                  <a:cubicBezTo>
                    <a:pt x="18350" y="3245"/>
                    <a:pt x="18395" y="3054"/>
                    <a:pt x="18485" y="2947"/>
                  </a:cubicBezTo>
                  <a:cubicBezTo>
                    <a:pt x="18575" y="2841"/>
                    <a:pt x="18737" y="2788"/>
                    <a:pt x="18973" y="2788"/>
                  </a:cubicBezTo>
                  <a:lnTo>
                    <a:pt x="19127" y="2788"/>
                  </a:lnTo>
                  <a:lnTo>
                    <a:pt x="19127" y="2395"/>
                  </a:lnTo>
                  <a:lnTo>
                    <a:pt x="18973" y="2395"/>
                  </a:lnTo>
                  <a:cubicBezTo>
                    <a:pt x="18737" y="2395"/>
                    <a:pt x="18575" y="2343"/>
                    <a:pt x="18485" y="2237"/>
                  </a:cubicBezTo>
                  <a:cubicBezTo>
                    <a:pt x="18395" y="2132"/>
                    <a:pt x="18350" y="1943"/>
                    <a:pt x="18350" y="1670"/>
                  </a:cubicBezTo>
                  <a:lnTo>
                    <a:pt x="18350" y="1011"/>
                  </a:lnTo>
                  <a:cubicBezTo>
                    <a:pt x="18350" y="606"/>
                    <a:pt x="18281" y="337"/>
                    <a:pt x="18143" y="202"/>
                  </a:cubicBezTo>
                  <a:cubicBezTo>
                    <a:pt x="18004" y="68"/>
                    <a:pt x="17728" y="0"/>
                    <a:pt x="17315" y="0"/>
                  </a:cubicBezTo>
                  <a:close/>
                  <a:moveTo>
                    <a:pt x="6798" y="1124"/>
                  </a:moveTo>
                  <a:cubicBezTo>
                    <a:pt x="6593" y="1124"/>
                    <a:pt x="6418" y="1168"/>
                    <a:pt x="6271" y="1257"/>
                  </a:cubicBezTo>
                  <a:cubicBezTo>
                    <a:pt x="6124" y="1346"/>
                    <a:pt x="6002" y="1482"/>
                    <a:pt x="5906" y="1665"/>
                  </a:cubicBezTo>
                  <a:lnTo>
                    <a:pt x="5906" y="1198"/>
                  </a:lnTo>
                  <a:lnTo>
                    <a:pt x="5446" y="1198"/>
                  </a:lnTo>
                  <a:lnTo>
                    <a:pt x="5446" y="5444"/>
                  </a:lnTo>
                  <a:lnTo>
                    <a:pt x="5906" y="5444"/>
                  </a:lnTo>
                  <a:lnTo>
                    <a:pt x="5906" y="3813"/>
                  </a:lnTo>
                  <a:cubicBezTo>
                    <a:pt x="6002" y="3996"/>
                    <a:pt x="6124" y="4132"/>
                    <a:pt x="6271" y="4220"/>
                  </a:cubicBezTo>
                  <a:cubicBezTo>
                    <a:pt x="6418" y="4309"/>
                    <a:pt x="6593" y="4354"/>
                    <a:pt x="6798" y="4354"/>
                  </a:cubicBezTo>
                  <a:cubicBezTo>
                    <a:pt x="7136" y="4354"/>
                    <a:pt x="7411" y="4205"/>
                    <a:pt x="7623" y="3909"/>
                  </a:cubicBezTo>
                  <a:cubicBezTo>
                    <a:pt x="7835" y="3612"/>
                    <a:pt x="7940" y="3222"/>
                    <a:pt x="7940" y="2739"/>
                  </a:cubicBezTo>
                  <a:cubicBezTo>
                    <a:pt x="7940" y="2255"/>
                    <a:pt x="7835" y="1865"/>
                    <a:pt x="7623" y="1569"/>
                  </a:cubicBezTo>
                  <a:cubicBezTo>
                    <a:pt x="7411" y="1272"/>
                    <a:pt x="7136" y="1124"/>
                    <a:pt x="6798" y="1124"/>
                  </a:cubicBezTo>
                  <a:close/>
                </a:path>
              </a:pathLst>
            </a:custGeom>
            <a:solidFill>
              <a:srgbClr val="000000"/>
            </a:solidFill>
            <a:ln>
              <a:noFill/>
            </a:ln>
          </p:spPr>
          <p:txBody>
            <a:bodyPr lIns="91425" tIns="91425" rIns="91425" bIns="91425" anchor="ctr" anchorCtr="0">
              <a:noAutofit/>
            </a:bodyPr>
            <a:lstStyle/>
            <a:p>
              <a:endParaRPr/>
            </a:p>
          </p:txBody>
        </p:sp>
        <p:sp>
          <p:nvSpPr>
            <p:cNvPr id="210" name="Shape 210"/>
            <p:cNvSpPr/>
            <p:nvPr/>
          </p:nvSpPr>
          <p:spPr>
            <a:xfrm>
              <a:off x="404425" y="1127100"/>
              <a:ext cx="392275" cy="136125"/>
            </a:xfrm>
            <a:custGeom>
              <a:avLst/>
              <a:gdLst/>
              <a:ahLst/>
              <a:cxnLst/>
              <a:rect l="0" t="0" r="0" b="0"/>
              <a:pathLst>
                <a:path w="15691" h="5445" extrusionOk="0">
                  <a:moveTo>
                    <a:pt x="14478" y="1552"/>
                  </a:moveTo>
                  <a:cubicBezTo>
                    <a:pt x="14703" y="1552"/>
                    <a:pt x="14885" y="1635"/>
                    <a:pt x="15022" y="1799"/>
                  </a:cubicBezTo>
                  <a:cubicBezTo>
                    <a:pt x="15159" y="1964"/>
                    <a:pt x="15229" y="2185"/>
                    <a:pt x="15232" y="2461"/>
                  </a:cubicBezTo>
                  <a:lnTo>
                    <a:pt x="13599" y="2464"/>
                  </a:lnTo>
                  <a:cubicBezTo>
                    <a:pt x="13622" y="2175"/>
                    <a:pt x="13710" y="1951"/>
                    <a:pt x="13864" y="1791"/>
                  </a:cubicBezTo>
                  <a:cubicBezTo>
                    <a:pt x="14017" y="1632"/>
                    <a:pt x="14222" y="1552"/>
                    <a:pt x="14478" y="1552"/>
                  </a:cubicBezTo>
                  <a:close/>
                  <a:moveTo>
                    <a:pt x="3193" y="1006"/>
                  </a:moveTo>
                  <a:lnTo>
                    <a:pt x="1" y="2283"/>
                  </a:lnTo>
                  <a:lnTo>
                    <a:pt x="1" y="2739"/>
                  </a:lnTo>
                  <a:lnTo>
                    <a:pt x="3193" y="4016"/>
                  </a:lnTo>
                  <a:lnTo>
                    <a:pt x="3193" y="3516"/>
                  </a:lnTo>
                  <a:lnTo>
                    <a:pt x="623" y="2514"/>
                  </a:lnTo>
                  <a:lnTo>
                    <a:pt x="3193" y="1506"/>
                  </a:lnTo>
                  <a:lnTo>
                    <a:pt x="3193" y="1006"/>
                  </a:lnTo>
                  <a:close/>
                  <a:moveTo>
                    <a:pt x="6862" y="325"/>
                  </a:moveTo>
                  <a:lnTo>
                    <a:pt x="6862" y="1198"/>
                  </a:lnTo>
                  <a:lnTo>
                    <a:pt x="6526" y="1198"/>
                  </a:lnTo>
                  <a:lnTo>
                    <a:pt x="6526" y="1591"/>
                  </a:lnTo>
                  <a:lnTo>
                    <a:pt x="6862" y="1591"/>
                  </a:lnTo>
                  <a:lnTo>
                    <a:pt x="6862" y="3261"/>
                  </a:lnTo>
                  <a:cubicBezTo>
                    <a:pt x="6862" y="3645"/>
                    <a:pt x="6930" y="3910"/>
                    <a:pt x="7064" y="4056"/>
                  </a:cubicBezTo>
                  <a:cubicBezTo>
                    <a:pt x="7199" y="4201"/>
                    <a:pt x="7443" y="4274"/>
                    <a:pt x="7796" y="4274"/>
                  </a:cubicBezTo>
                  <a:lnTo>
                    <a:pt x="8267" y="4274"/>
                  </a:lnTo>
                  <a:lnTo>
                    <a:pt x="8267" y="3851"/>
                  </a:lnTo>
                  <a:lnTo>
                    <a:pt x="7796" y="3851"/>
                  </a:lnTo>
                  <a:cubicBezTo>
                    <a:pt x="7605" y="3851"/>
                    <a:pt x="7479" y="3815"/>
                    <a:pt x="7416" y="3744"/>
                  </a:cubicBezTo>
                  <a:cubicBezTo>
                    <a:pt x="7354" y="3673"/>
                    <a:pt x="7323" y="3512"/>
                    <a:pt x="7323" y="3261"/>
                  </a:cubicBezTo>
                  <a:lnTo>
                    <a:pt x="7323" y="1591"/>
                  </a:lnTo>
                  <a:lnTo>
                    <a:pt x="8267" y="1591"/>
                  </a:lnTo>
                  <a:lnTo>
                    <a:pt x="8267" y="1198"/>
                  </a:lnTo>
                  <a:lnTo>
                    <a:pt x="7323" y="1198"/>
                  </a:lnTo>
                  <a:lnTo>
                    <a:pt x="7323" y="325"/>
                  </a:lnTo>
                  <a:close/>
                  <a:moveTo>
                    <a:pt x="11888" y="0"/>
                  </a:moveTo>
                  <a:lnTo>
                    <a:pt x="11888" y="4274"/>
                  </a:lnTo>
                  <a:lnTo>
                    <a:pt x="12346" y="4274"/>
                  </a:lnTo>
                  <a:lnTo>
                    <a:pt x="12346" y="0"/>
                  </a:lnTo>
                  <a:close/>
                  <a:moveTo>
                    <a:pt x="5099" y="1124"/>
                  </a:moveTo>
                  <a:cubicBezTo>
                    <a:pt x="4757" y="1124"/>
                    <a:pt x="4493" y="1203"/>
                    <a:pt x="4308" y="1360"/>
                  </a:cubicBezTo>
                  <a:cubicBezTo>
                    <a:pt x="4122" y="1517"/>
                    <a:pt x="4029" y="1741"/>
                    <a:pt x="4029" y="2030"/>
                  </a:cubicBezTo>
                  <a:cubicBezTo>
                    <a:pt x="4029" y="2268"/>
                    <a:pt x="4092" y="2455"/>
                    <a:pt x="4218" y="2592"/>
                  </a:cubicBezTo>
                  <a:cubicBezTo>
                    <a:pt x="4344" y="2728"/>
                    <a:pt x="4549" y="2829"/>
                    <a:pt x="4833" y="2895"/>
                  </a:cubicBezTo>
                  <a:lnTo>
                    <a:pt x="4992" y="2937"/>
                  </a:lnTo>
                  <a:cubicBezTo>
                    <a:pt x="5276" y="3004"/>
                    <a:pt x="5460" y="3075"/>
                    <a:pt x="5544" y="3148"/>
                  </a:cubicBezTo>
                  <a:cubicBezTo>
                    <a:pt x="5628" y="3221"/>
                    <a:pt x="5669" y="3327"/>
                    <a:pt x="5669" y="3464"/>
                  </a:cubicBezTo>
                  <a:cubicBezTo>
                    <a:pt x="5669" y="3612"/>
                    <a:pt x="5611" y="3727"/>
                    <a:pt x="5495" y="3809"/>
                  </a:cubicBezTo>
                  <a:cubicBezTo>
                    <a:pt x="5379" y="3890"/>
                    <a:pt x="5213" y="3931"/>
                    <a:pt x="4997" y="3931"/>
                  </a:cubicBezTo>
                  <a:cubicBezTo>
                    <a:pt x="4836" y="3931"/>
                    <a:pt x="4674" y="3907"/>
                    <a:pt x="4509" y="3858"/>
                  </a:cubicBezTo>
                  <a:cubicBezTo>
                    <a:pt x="4345" y="3810"/>
                    <a:pt x="4178" y="3737"/>
                    <a:pt x="4009" y="3640"/>
                  </a:cubicBezTo>
                  <a:lnTo>
                    <a:pt x="4009" y="4162"/>
                  </a:lnTo>
                  <a:cubicBezTo>
                    <a:pt x="4188" y="4226"/>
                    <a:pt x="4359" y="4274"/>
                    <a:pt x="4520" y="4306"/>
                  </a:cubicBezTo>
                  <a:cubicBezTo>
                    <a:pt x="4682" y="4338"/>
                    <a:pt x="4838" y="4354"/>
                    <a:pt x="4987" y="4354"/>
                  </a:cubicBezTo>
                  <a:cubicBezTo>
                    <a:pt x="5346" y="4354"/>
                    <a:pt x="5628" y="4270"/>
                    <a:pt x="5833" y="4104"/>
                  </a:cubicBezTo>
                  <a:cubicBezTo>
                    <a:pt x="6038" y="3937"/>
                    <a:pt x="6140" y="3711"/>
                    <a:pt x="6140" y="3425"/>
                  </a:cubicBezTo>
                  <a:cubicBezTo>
                    <a:pt x="6140" y="3175"/>
                    <a:pt x="6072" y="2979"/>
                    <a:pt x="5935" y="2839"/>
                  </a:cubicBezTo>
                  <a:cubicBezTo>
                    <a:pt x="5798" y="2699"/>
                    <a:pt x="5567" y="2590"/>
                    <a:pt x="5241" y="2514"/>
                  </a:cubicBezTo>
                  <a:lnTo>
                    <a:pt x="5084" y="2475"/>
                  </a:lnTo>
                  <a:cubicBezTo>
                    <a:pt x="4839" y="2415"/>
                    <a:pt x="4675" y="2351"/>
                    <a:pt x="4594" y="2284"/>
                  </a:cubicBezTo>
                  <a:cubicBezTo>
                    <a:pt x="4513" y="2217"/>
                    <a:pt x="4472" y="2125"/>
                    <a:pt x="4472" y="2008"/>
                  </a:cubicBezTo>
                  <a:cubicBezTo>
                    <a:pt x="4472" y="1854"/>
                    <a:pt x="4529" y="1739"/>
                    <a:pt x="4642" y="1662"/>
                  </a:cubicBezTo>
                  <a:cubicBezTo>
                    <a:pt x="4756" y="1585"/>
                    <a:pt x="4927" y="1547"/>
                    <a:pt x="5154" y="1547"/>
                  </a:cubicBezTo>
                  <a:cubicBezTo>
                    <a:pt x="5303" y="1547"/>
                    <a:pt x="5448" y="1565"/>
                    <a:pt x="5587" y="1602"/>
                  </a:cubicBezTo>
                  <a:cubicBezTo>
                    <a:pt x="5727" y="1638"/>
                    <a:pt x="5861" y="1693"/>
                    <a:pt x="5991" y="1767"/>
                  </a:cubicBezTo>
                  <a:lnTo>
                    <a:pt x="5991" y="1289"/>
                  </a:lnTo>
                  <a:cubicBezTo>
                    <a:pt x="5864" y="1234"/>
                    <a:pt x="5727" y="1192"/>
                    <a:pt x="5577" y="1165"/>
                  </a:cubicBezTo>
                  <a:cubicBezTo>
                    <a:pt x="5428" y="1138"/>
                    <a:pt x="5269" y="1124"/>
                    <a:pt x="5099" y="1124"/>
                  </a:cubicBezTo>
                  <a:close/>
                  <a:moveTo>
                    <a:pt x="14473" y="1124"/>
                  </a:moveTo>
                  <a:cubicBezTo>
                    <a:pt x="14054" y="1124"/>
                    <a:pt x="13722" y="1272"/>
                    <a:pt x="13475" y="1567"/>
                  </a:cubicBezTo>
                  <a:cubicBezTo>
                    <a:pt x="13229" y="1863"/>
                    <a:pt x="13106" y="2263"/>
                    <a:pt x="13106" y="2766"/>
                  </a:cubicBezTo>
                  <a:cubicBezTo>
                    <a:pt x="13106" y="3253"/>
                    <a:pt x="13236" y="3640"/>
                    <a:pt x="13495" y="3925"/>
                  </a:cubicBezTo>
                  <a:cubicBezTo>
                    <a:pt x="13755" y="4211"/>
                    <a:pt x="14107" y="4354"/>
                    <a:pt x="14552" y="4354"/>
                  </a:cubicBezTo>
                  <a:cubicBezTo>
                    <a:pt x="14730" y="4354"/>
                    <a:pt x="14905" y="4334"/>
                    <a:pt x="15078" y="4293"/>
                  </a:cubicBezTo>
                  <a:cubicBezTo>
                    <a:pt x="15250" y="4253"/>
                    <a:pt x="15419" y="4194"/>
                    <a:pt x="15583" y="4118"/>
                  </a:cubicBezTo>
                  <a:lnTo>
                    <a:pt x="15583" y="3640"/>
                  </a:lnTo>
                  <a:cubicBezTo>
                    <a:pt x="15420" y="3735"/>
                    <a:pt x="15257" y="3806"/>
                    <a:pt x="15091" y="3854"/>
                  </a:cubicBezTo>
                  <a:cubicBezTo>
                    <a:pt x="14926" y="3902"/>
                    <a:pt x="14756" y="3925"/>
                    <a:pt x="14580" y="3925"/>
                  </a:cubicBezTo>
                  <a:cubicBezTo>
                    <a:pt x="14276" y="3925"/>
                    <a:pt x="14039" y="3834"/>
                    <a:pt x="13869" y="3652"/>
                  </a:cubicBezTo>
                  <a:cubicBezTo>
                    <a:pt x="13699" y="3470"/>
                    <a:pt x="13604" y="3205"/>
                    <a:pt x="13584" y="2857"/>
                  </a:cubicBezTo>
                  <a:lnTo>
                    <a:pt x="15690" y="2857"/>
                  </a:lnTo>
                  <a:lnTo>
                    <a:pt x="15690" y="2610"/>
                  </a:lnTo>
                  <a:cubicBezTo>
                    <a:pt x="15690" y="2152"/>
                    <a:pt x="15581" y="1790"/>
                    <a:pt x="15363" y="1523"/>
                  </a:cubicBezTo>
                  <a:cubicBezTo>
                    <a:pt x="15144" y="1257"/>
                    <a:pt x="14848" y="1124"/>
                    <a:pt x="14473" y="1124"/>
                  </a:cubicBezTo>
                  <a:close/>
                  <a:moveTo>
                    <a:pt x="8541" y="1198"/>
                  </a:moveTo>
                  <a:lnTo>
                    <a:pt x="9669" y="4225"/>
                  </a:lnTo>
                  <a:lnTo>
                    <a:pt x="9587" y="4455"/>
                  </a:lnTo>
                  <a:cubicBezTo>
                    <a:pt x="9502" y="4701"/>
                    <a:pt x="9425" y="4856"/>
                    <a:pt x="9355" y="4922"/>
                  </a:cubicBezTo>
                  <a:cubicBezTo>
                    <a:pt x="9286" y="4988"/>
                    <a:pt x="9188" y="5021"/>
                    <a:pt x="9062" y="5021"/>
                  </a:cubicBezTo>
                  <a:lnTo>
                    <a:pt x="8793" y="5021"/>
                  </a:lnTo>
                  <a:lnTo>
                    <a:pt x="8793" y="5444"/>
                  </a:lnTo>
                  <a:lnTo>
                    <a:pt x="9159" y="5444"/>
                  </a:lnTo>
                  <a:cubicBezTo>
                    <a:pt x="9365" y="5444"/>
                    <a:pt x="9529" y="5388"/>
                    <a:pt x="9652" y="5277"/>
                  </a:cubicBezTo>
                  <a:cubicBezTo>
                    <a:pt x="9775" y="5165"/>
                    <a:pt x="9901" y="4926"/>
                    <a:pt x="10030" y="4560"/>
                  </a:cubicBezTo>
                  <a:lnTo>
                    <a:pt x="11255" y="1198"/>
                  </a:lnTo>
                  <a:lnTo>
                    <a:pt x="10770" y="1198"/>
                  </a:lnTo>
                  <a:lnTo>
                    <a:pt x="9898" y="3604"/>
                  </a:lnTo>
                  <a:lnTo>
                    <a:pt x="9027" y="1198"/>
                  </a:lnTo>
                  <a:close/>
                </a:path>
              </a:pathLst>
            </a:custGeom>
            <a:solidFill>
              <a:srgbClr val="000000"/>
            </a:solidFill>
            <a:ln>
              <a:noFill/>
            </a:ln>
          </p:spPr>
          <p:txBody>
            <a:bodyPr lIns="91425" tIns="91425" rIns="91425" bIns="91425" anchor="ctr" anchorCtr="0">
              <a:noAutofit/>
            </a:bodyPr>
            <a:lstStyle/>
            <a:p>
              <a:endParaRPr/>
            </a:p>
          </p:txBody>
        </p:sp>
        <p:sp>
          <p:nvSpPr>
            <p:cNvPr id="211" name="Shape 211"/>
            <p:cNvSpPr/>
            <p:nvPr/>
          </p:nvSpPr>
          <p:spPr>
            <a:xfrm>
              <a:off x="722375" y="1093325"/>
              <a:ext cx="815875" cy="168775"/>
            </a:xfrm>
            <a:custGeom>
              <a:avLst/>
              <a:gdLst/>
              <a:ahLst/>
              <a:cxnLst/>
              <a:rect l="0" t="0" r="0" b="0"/>
              <a:pathLst>
                <a:path w="32635" h="6751" extrusionOk="0">
                  <a:moveTo>
                    <a:pt x="0" y="0"/>
                  </a:moveTo>
                  <a:lnTo>
                    <a:pt x="0" y="6750"/>
                  </a:lnTo>
                  <a:lnTo>
                    <a:pt x="32635" y="6750"/>
                  </a:lnTo>
                  <a:lnTo>
                    <a:pt x="32635" y="0"/>
                  </a:lnTo>
                  <a:close/>
                </a:path>
              </a:pathLst>
            </a:custGeom>
            <a:solidFill>
              <a:srgbClr val="00FF00"/>
            </a:solidFill>
            <a:ln>
              <a:noFill/>
            </a:ln>
          </p:spPr>
          <p:txBody>
            <a:bodyPr lIns="91425" tIns="91425" rIns="91425" bIns="91425" anchor="ctr" anchorCtr="0">
              <a:noAutofit/>
            </a:bodyPr>
            <a:lstStyle/>
            <a:p>
              <a:endParaRPr/>
            </a:p>
          </p:txBody>
        </p:sp>
        <p:sp>
          <p:nvSpPr>
            <p:cNvPr id="212" name="Shape 212"/>
            <p:cNvSpPr/>
            <p:nvPr/>
          </p:nvSpPr>
          <p:spPr>
            <a:xfrm>
              <a:off x="725800" y="1131425"/>
              <a:ext cx="992975" cy="131800"/>
            </a:xfrm>
            <a:custGeom>
              <a:avLst/>
              <a:gdLst/>
              <a:ahLst/>
              <a:cxnLst/>
              <a:rect l="0" t="0" r="0" b="0"/>
              <a:pathLst>
                <a:path w="39719" h="5272" extrusionOk="0">
                  <a:moveTo>
                    <a:pt x="16018" y="1"/>
                  </a:moveTo>
                  <a:lnTo>
                    <a:pt x="16018" y="1525"/>
                  </a:lnTo>
                  <a:lnTo>
                    <a:pt x="16441" y="1525"/>
                  </a:lnTo>
                  <a:lnTo>
                    <a:pt x="16441" y="1"/>
                  </a:lnTo>
                  <a:close/>
                  <a:moveTo>
                    <a:pt x="16959" y="1"/>
                  </a:moveTo>
                  <a:lnTo>
                    <a:pt x="16959" y="1525"/>
                  </a:lnTo>
                  <a:lnTo>
                    <a:pt x="17382" y="1525"/>
                  </a:lnTo>
                  <a:lnTo>
                    <a:pt x="17382" y="1"/>
                  </a:lnTo>
                  <a:close/>
                  <a:moveTo>
                    <a:pt x="38354" y="1"/>
                  </a:moveTo>
                  <a:lnTo>
                    <a:pt x="38354" y="1525"/>
                  </a:lnTo>
                  <a:lnTo>
                    <a:pt x="38777" y="1525"/>
                  </a:lnTo>
                  <a:lnTo>
                    <a:pt x="38777" y="1"/>
                  </a:lnTo>
                  <a:close/>
                  <a:moveTo>
                    <a:pt x="39295" y="1"/>
                  </a:moveTo>
                  <a:lnTo>
                    <a:pt x="39295" y="1525"/>
                  </a:lnTo>
                  <a:lnTo>
                    <a:pt x="39718" y="1525"/>
                  </a:lnTo>
                  <a:lnTo>
                    <a:pt x="39718" y="1"/>
                  </a:lnTo>
                  <a:close/>
                  <a:moveTo>
                    <a:pt x="11795" y="1547"/>
                  </a:moveTo>
                  <a:lnTo>
                    <a:pt x="11795" y="2008"/>
                  </a:lnTo>
                  <a:lnTo>
                    <a:pt x="14987" y="2008"/>
                  </a:lnTo>
                  <a:lnTo>
                    <a:pt x="14987" y="1547"/>
                  </a:lnTo>
                  <a:close/>
                  <a:moveTo>
                    <a:pt x="9771" y="1379"/>
                  </a:moveTo>
                  <a:cubicBezTo>
                    <a:pt x="9997" y="1379"/>
                    <a:pt x="10178" y="1462"/>
                    <a:pt x="10315" y="1626"/>
                  </a:cubicBezTo>
                  <a:cubicBezTo>
                    <a:pt x="10452" y="1791"/>
                    <a:pt x="10522" y="2012"/>
                    <a:pt x="10526" y="2288"/>
                  </a:cubicBezTo>
                  <a:lnTo>
                    <a:pt x="8893" y="2291"/>
                  </a:lnTo>
                  <a:cubicBezTo>
                    <a:pt x="8916" y="2002"/>
                    <a:pt x="9004" y="1778"/>
                    <a:pt x="9158" y="1618"/>
                  </a:cubicBezTo>
                  <a:cubicBezTo>
                    <a:pt x="9311" y="1459"/>
                    <a:pt x="9516" y="1379"/>
                    <a:pt x="9771" y="1379"/>
                  </a:cubicBezTo>
                  <a:close/>
                  <a:moveTo>
                    <a:pt x="21525" y="1379"/>
                  </a:moveTo>
                  <a:cubicBezTo>
                    <a:pt x="21751" y="1379"/>
                    <a:pt x="21932" y="1462"/>
                    <a:pt x="22069" y="1626"/>
                  </a:cubicBezTo>
                  <a:cubicBezTo>
                    <a:pt x="22206" y="1791"/>
                    <a:pt x="22276" y="2012"/>
                    <a:pt x="22280" y="2288"/>
                  </a:cubicBezTo>
                  <a:lnTo>
                    <a:pt x="20647" y="2291"/>
                  </a:lnTo>
                  <a:cubicBezTo>
                    <a:pt x="20670" y="2002"/>
                    <a:pt x="20758" y="1778"/>
                    <a:pt x="20912" y="1618"/>
                  </a:cubicBezTo>
                  <a:cubicBezTo>
                    <a:pt x="21065" y="1459"/>
                    <a:pt x="21270" y="1379"/>
                    <a:pt x="21525" y="1379"/>
                  </a:cubicBezTo>
                  <a:close/>
                  <a:moveTo>
                    <a:pt x="11795" y="2667"/>
                  </a:moveTo>
                  <a:lnTo>
                    <a:pt x="11795" y="3134"/>
                  </a:lnTo>
                  <a:lnTo>
                    <a:pt x="14987" y="3134"/>
                  </a:lnTo>
                  <a:lnTo>
                    <a:pt x="14987" y="2667"/>
                  </a:lnTo>
                  <a:close/>
                  <a:moveTo>
                    <a:pt x="6584" y="1374"/>
                  </a:moveTo>
                  <a:cubicBezTo>
                    <a:pt x="6827" y="1374"/>
                    <a:pt x="7017" y="1480"/>
                    <a:pt x="7156" y="1691"/>
                  </a:cubicBezTo>
                  <a:cubicBezTo>
                    <a:pt x="7294" y="1903"/>
                    <a:pt x="7364" y="2194"/>
                    <a:pt x="7364" y="2566"/>
                  </a:cubicBezTo>
                  <a:cubicBezTo>
                    <a:pt x="7364" y="2938"/>
                    <a:pt x="7294" y="3229"/>
                    <a:pt x="7156" y="3441"/>
                  </a:cubicBezTo>
                  <a:cubicBezTo>
                    <a:pt x="7017" y="3652"/>
                    <a:pt x="6827" y="3758"/>
                    <a:pt x="6584" y="3758"/>
                  </a:cubicBezTo>
                  <a:cubicBezTo>
                    <a:pt x="6342" y="3758"/>
                    <a:pt x="6151" y="3652"/>
                    <a:pt x="6013" y="3441"/>
                  </a:cubicBezTo>
                  <a:cubicBezTo>
                    <a:pt x="5874" y="3229"/>
                    <a:pt x="5805" y="2938"/>
                    <a:pt x="5805" y="2566"/>
                  </a:cubicBezTo>
                  <a:cubicBezTo>
                    <a:pt x="5805" y="2194"/>
                    <a:pt x="5874" y="1903"/>
                    <a:pt x="6013" y="1691"/>
                  </a:cubicBezTo>
                  <a:cubicBezTo>
                    <a:pt x="6151" y="1480"/>
                    <a:pt x="6342" y="1374"/>
                    <a:pt x="6584" y="1374"/>
                  </a:cubicBezTo>
                  <a:close/>
                  <a:moveTo>
                    <a:pt x="336" y="152"/>
                  </a:moveTo>
                  <a:lnTo>
                    <a:pt x="336" y="1025"/>
                  </a:lnTo>
                  <a:lnTo>
                    <a:pt x="0" y="1025"/>
                  </a:lnTo>
                  <a:lnTo>
                    <a:pt x="0" y="1418"/>
                  </a:lnTo>
                  <a:lnTo>
                    <a:pt x="336" y="1418"/>
                  </a:lnTo>
                  <a:lnTo>
                    <a:pt x="336" y="3088"/>
                  </a:lnTo>
                  <a:cubicBezTo>
                    <a:pt x="336" y="3472"/>
                    <a:pt x="403" y="3737"/>
                    <a:pt x="538" y="3883"/>
                  </a:cubicBezTo>
                  <a:cubicBezTo>
                    <a:pt x="672" y="4028"/>
                    <a:pt x="916" y="4101"/>
                    <a:pt x="1270" y="4101"/>
                  </a:cubicBezTo>
                  <a:lnTo>
                    <a:pt x="1740" y="4101"/>
                  </a:lnTo>
                  <a:lnTo>
                    <a:pt x="1740" y="3678"/>
                  </a:lnTo>
                  <a:lnTo>
                    <a:pt x="1270" y="3678"/>
                  </a:lnTo>
                  <a:cubicBezTo>
                    <a:pt x="1079" y="3678"/>
                    <a:pt x="952" y="3642"/>
                    <a:pt x="890" y="3571"/>
                  </a:cubicBezTo>
                  <a:cubicBezTo>
                    <a:pt x="828" y="3500"/>
                    <a:pt x="797" y="3339"/>
                    <a:pt x="797" y="3088"/>
                  </a:cubicBezTo>
                  <a:lnTo>
                    <a:pt x="797" y="1418"/>
                  </a:lnTo>
                  <a:lnTo>
                    <a:pt x="1740" y="1418"/>
                  </a:lnTo>
                  <a:lnTo>
                    <a:pt x="1740" y="1025"/>
                  </a:lnTo>
                  <a:lnTo>
                    <a:pt x="797" y="1025"/>
                  </a:lnTo>
                  <a:lnTo>
                    <a:pt x="797" y="152"/>
                  </a:lnTo>
                  <a:close/>
                  <a:moveTo>
                    <a:pt x="18345" y="152"/>
                  </a:moveTo>
                  <a:lnTo>
                    <a:pt x="18345" y="1025"/>
                  </a:lnTo>
                  <a:lnTo>
                    <a:pt x="18009" y="1025"/>
                  </a:lnTo>
                  <a:lnTo>
                    <a:pt x="18009" y="1418"/>
                  </a:lnTo>
                  <a:lnTo>
                    <a:pt x="18345" y="1418"/>
                  </a:lnTo>
                  <a:lnTo>
                    <a:pt x="18345" y="3088"/>
                  </a:lnTo>
                  <a:cubicBezTo>
                    <a:pt x="18345" y="3472"/>
                    <a:pt x="18412" y="3737"/>
                    <a:pt x="18547" y="3883"/>
                  </a:cubicBezTo>
                  <a:cubicBezTo>
                    <a:pt x="18681" y="4028"/>
                    <a:pt x="18925" y="4101"/>
                    <a:pt x="19279" y="4101"/>
                  </a:cubicBezTo>
                  <a:lnTo>
                    <a:pt x="19749" y="4101"/>
                  </a:lnTo>
                  <a:lnTo>
                    <a:pt x="19749" y="3678"/>
                  </a:lnTo>
                  <a:lnTo>
                    <a:pt x="19279" y="3678"/>
                  </a:lnTo>
                  <a:cubicBezTo>
                    <a:pt x="19088" y="3678"/>
                    <a:pt x="18961" y="3642"/>
                    <a:pt x="18899" y="3571"/>
                  </a:cubicBezTo>
                  <a:cubicBezTo>
                    <a:pt x="18837" y="3500"/>
                    <a:pt x="18806" y="3339"/>
                    <a:pt x="18806" y="3088"/>
                  </a:cubicBezTo>
                  <a:lnTo>
                    <a:pt x="18806" y="1418"/>
                  </a:lnTo>
                  <a:lnTo>
                    <a:pt x="19749" y="1418"/>
                  </a:lnTo>
                  <a:lnTo>
                    <a:pt x="19749" y="1025"/>
                  </a:lnTo>
                  <a:lnTo>
                    <a:pt x="18806" y="1025"/>
                  </a:lnTo>
                  <a:lnTo>
                    <a:pt x="18806" y="152"/>
                  </a:lnTo>
                  <a:close/>
                  <a:moveTo>
                    <a:pt x="23248" y="1025"/>
                  </a:moveTo>
                  <a:lnTo>
                    <a:pt x="24239" y="2492"/>
                  </a:lnTo>
                  <a:lnTo>
                    <a:pt x="23156" y="4101"/>
                  </a:lnTo>
                  <a:lnTo>
                    <a:pt x="23696" y="4101"/>
                  </a:lnTo>
                  <a:lnTo>
                    <a:pt x="24508" y="2893"/>
                  </a:lnTo>
                  <a:lnTo>
                    <a:pt x="25320" y="4101"/>
                  </a:lnTo>
                  <a:lnTo>
                    <a:pt x="25860" y="4101"/>
                  </a:lnTo>
                  <a:lnTo>
                    <a:pt x="24799" y="2522"/>
                  </a:lnTo>
                  <a:lnTo>
                    <a:pt x="25808" y="1025"/>
                  </a:lnTo>
                  <a:lnTo>
                    <a:pt x="25267" y="1025"/>
                  </a:lnTo>
                  <a:lnTo>
                    <a:pt x="24528" y="2121"/>
                  </a:lnTo>
                  <a:lnTo>
                    <a:pt x="23788" y="1025"/>
                  </a:lnTo>
                  <a:close/>
                  <a:moveTo>
                    <a:pt x="26500" y="152"/>
                  </a:moveTo>
                  <a:lnTo>
                    <a:pt x="26500" y="1025"/>
                  </a:lnTo>
                  <a:lnTo>
                    <a:pt x="26164" y="1025"/>
                  </a:lnTo>
                  <a:lnTo>
                    <a:pt x="26164" y="1418"/>
                  </a:lnTo>
                  <a:lnTo>
                    <a:pt x="26500" y="1418"/>
                  </a:lnTo>
                  <a:lnTo>
                    <a:pt x="26500" y="3088"/>
                  </a:lnTo>
                  <a:cubicBezTo>
                    <a:pt x="26500" y="3472"/>
                    <a:pt x="26567" y="3737"/>
                    <a:pt x="26702" y="3883"/>
                  </a:cubicBezTo>
                  <a:cubicBezTo>
                    <a:pt x="26836" y="4028"/>
                    <a:pt x="27080" y="4101"/>
                    <a:pt x="27434" y="4101"/>
                  </a:cubicBezTo>
                  <a:lnTo>
                    <a:pt x="27904" y="4101"/>
                  </a:lnTo>
                  <a:lnTo>
                    <a:pt x="27904" y="3678"/>
                  </a:lnTo>
                  <a:lnTo>
                    <a:pt x="27434" y="3678"/>
                  </a:lnTo>
                  <a:cubicBezTo>
                    <a:pt x="27243" y="3678"/>
                    <a:pt x="27116" y="3642"/>
                    <a:pt x="27054" y="3571"/>
                  </a:cubicBezTo>
                  <a:cubicBezTo>
                    <a:pt x="26992" y="3500"/>
                    <a:pt x="26961" y="3339"/>
                    <a:pt x="26961" y="3088"/>
                  </a:cubicBezTo>
                  <a:lnTo>
                    <a:pt x="26961" y="1418"/>
                  </a:lnTo>
                  <a:lnTo>
                    <a:pt x="27904" y="1418"/>
                  </a:lnTo>
                  <a:lnTo>
                    <a:pt x="27904" y="1025"/>
                  </a:lnTo>
                  <a:lnTo>
                    <a:pt x="26961" y="1025"/>
                  </a:lnTo>
                  <a:lnTo>
                    <a:pt x="26961" y="152"/>
                  </a:lnTo>
                  <a:close/>
                  <a:moveTo>
                    <a:pt x="9766" y="951"/>
                  </a:moveTo>
                  <a:cubicBezTo>
                    <a:pt x="9348" y="951"/>
                    <a:pt x="9016" y="1099"/>
                    <a:pt x="8769" y="1394"/>
                  </a:cubicBezTo>
                  <a:cubicBezTo>
                    <a:pt x="8523" y="1690"/>
                    <a:pt x="8400" y="2090"/>
                    <a:pt x="8400" y="2593"/>
                  </a:cubicBezTo>
                  <a:cubicBezTo>
                    <a:pt x="8400" y="3080"/>
                    <a:pt x="8529" y="3467"/>
                    <a:pt x="8789" y="3752"/>
                  </a:cubicBezTo>
                  <a:cubicBezTo>
                    <a:pt x="9049" y="4038"/>
                    <a:pt x="9401" y="4181"/>
                    <a:pt x="9846" y="4181"/>
                  </a:cubicBezTo>
                  <a:cubicBezTo>
                    <a:pt x="10024" y="4181"/>
                    <a:pt x="10199" y="4161"/>
                    <a:pt x="10371" y="4120"/>
                  </a:cubicBezTo>
                  <a:cubicBezTo>
                    <a:pt x="10544" y="4080"/>
                    <a:pt x="10713" y="4021"/>
                    <a:pt x="10877" y="3945"/>
                  </a:cubicBezTo>
                  <a:lnTo>
                    <a:pt x="10877" y="3467"/>
                  </a:lnTo>
                  <a:cubicBezTo>
                    <a:pt x="10714" y="3562"/>
                    <a:pt x="10550" y="3633"/>
                    <a:pt x="10385" y="3681"/>
                  </a:cubicBezTo>
                  <a:cubicBezTo>
                    <a:pt x="10220" y="3729"/>
                    <a:pt x="10049" y="3752"/>
                    <a:pt x="9873" y="3752"/>
                  </a:cubicBezTo>
                  <a:cubicBezTo>
                    <a:pt x="9570" y="3752"/>
                    <a:pt x="9333" y="3661"/>
                    <a:pt x="9163" y="3479"/>
                  </a:cubicBezTo>
                  <a:cubicBezTo>
                    <a:pt x="8993" y="3297"/>
                    <a:pt x="8897" y="3032"/>
                    <a:pt x="8878" y="2684"/>
                  </a:cubicBezTo>
                  <a:lnTo>
                    <a:pt x="10984" y="2684"/>
                  </a:lnTo>
                  <a:lnTo>
                    <a:pt x="10984" y="2437"/>
                  </a:lnTo>
                  <a:cubicBezTo>
                    <a:pt x="10984" y="1979"/>
                    <a:pt x="10875" y="1617"/>
                    <a:pt x="10657" y="1350"/>
                  </a:cubicBezTo>
                  <a:cubicBezTo>
                    <a:pt x="10438" y="1084"/>
                    <a:pt x="10142" y="951"/>
                    <a:pt x="9766" y="951"/>
                  </a:cubicBezTo>
                  <a:close/>
                  <a:moveTo>
                    <a:pt x="21520" y="951"/>
                  </a:moveTo>
                  <a:cubicBezTo>
                    <a:pt x="21102" y="951"/>
                    <a:pt x="20770" y="1099"/>
                    <a:pt x="20523" y="1394"/>
                  </a:cubicBezTo>
                  <a:cubicBezTo>
                    <a:pt x="20277" y="1690"/>
                    <a:pt x="20154" y="2090"/>
                    <a:pt x="20154" y="2593"/>
                  </a:cubicBezTo>
                  <a:cubicBezTo>
                    <a:pt x="20154" y="3080"/>
                    <a:pt x="20283" y="3467"/>
                    <a:pt x="20543" y="3752"/>
                  </a:cubicBezTo>
                  <a:cubicBezTo>
                    <a:pt x="20803" y="4038"/>
                    <a:pt x="21155" y="4181"/>
                    <a:pt x="21600" y="4181"/>
                  </a:cubicBezTo>
                  <a:cubicBezTo>
                    <a:pt x="21778" y="4181"/>
                    <a:pt x="21953" y="4161"/>
                    <a:pt x="22125" y="4120"/>
                  </a:cubicBezTo>
                  <a:cubicBezTo>
                    <a:pt x="22298" y="4080"/>
                    <a:pt x="22467" y="4021"/>
                    <a:pt x="22631" y="3945"/>
                  </a:cubicBezTo>
                  <a:lnTo>
                    <a:pt x="22631" y="3467"/>
                  </a:lnTo>
                  <a:cubicBezTo>
                    <a:pt x="22468" y="3562"/>
                    <a:pt x="22304" y="3633"/>
                    <a:pt x="22139" y="3681"/>
                  </a:cubicBezTo>
                  <a:cubicBezTo>
                    <a:pt x="21974" y="3729"/>
                    <a:pt x="21803" y="3752"/>
                    <a:pt x="21627" y="3752"/>
                  </a:cubicBezTo>
                  <a:cubicBezTo>
                    <a:pt x="21324" y="3752"/>
                    <a:pt x="21087" y="3661"/>
                    <a:pt x="20917" y="3479"/>
                  </a:cubicBezTo>
                  <a:cubicBezTo>
                    <a:pt x="20747" y="3297"/>
                    <a:pt x="20651" y="3032"/>
                    <a:pt x="20632" y="2684"/>
                  </a:cubicBezTo>
                  <a:lnTo>
                    <a:pt x="22738" y="2684"/>
                  </a:lnTo>
                  <a:lnTo>
                    <a:pt x="22738" y="2437"/>
                  </a:lnTo>
                  <a:cubicBezTo>
                    <a:pt x="22738" y="1979"/>
                    <a:pt x="22629" y="1617"/>
                    <a:pt x="22411" y="1350"/>
                  </a:cubicBezTo>
                  <a:cubicBezTo>
                    <a:pt x="22192" y="1084"/>
                    <a:pt x="21896" y="951"/>
                    <a:pt x="21520" y="951"/>
                  </a:cubicBezTo>
                  <a:close/>
                  <a:moveTo>
                    <a:pt x="31428" y="951"/>
                  </a:moveTo>
                  <a:cubicBezTo>
                    <a:pt x="30993" y="951"/>
                    <a:pt x="30651" y="1095"/>
                    <a:pt x="30401" y="1382"/>
                  </a:cubicBezTo>
                  <a:cubicBezTo>
                    <a:pt x="30151" y="1670"/>
                    <a:pt x="30027" y="2064"/>
                    <a:pt x="30027" y="2566"/>
                  </a:cubicBezTo>
                  <a:cubicBezTo>
                    <a:pt x="30027" y="3060"/>
                    <a:pt x="30150" y="3453"/>
                    <a:pt x="30398" y="3744"/>
                  </a:cubicBezTo>
                  <a:cubicBezTo>
                    <a:pt x="30645" y="4035"/>
                    <a:pt x="30978" y="4181"/>
                    <a:pt x="31398" y="4181"/>
                  </a:cubicBezTo>
                  <a:cubicBezTo>
                    <a:pt x="31553" y="4181"/>
                    <a:pt x="31698" y="4164"/>
                    <a:pt x="31835" y="4131"/>
                  </a:cubicBezTo>
                  <a:cubicBezTo>
                    <a:pt x="31972" y="4098"/>
                    <a:pt x="32105" y="4049"/>
                    <a:pt x="32232" y="3983"/>
                  </a:cubicBezTo>
                  <a:lnTo>
                    <a:pt x="32232" y="3516"/>
                  </a:lnTo>
                  <a:cubicBezTo>
                    <a:pt x="32103" y="3595"/>
                    <a:pt x="31973" y="3654"/>
                    <a:pt x="31843" y="3693"/>
                  </a:cubicBezTo>
                  <a:cubicBezTo>
                    <a:pt x="31713" y="3733"/>
                    <a:pt x="31581" y="3752"/>
                    <a:pt x="31448" y="3752"/>
                  </a:cubicBezTo>
                  <a:cubicBezTo>
                    <a:pt x="31151" y="3752"/>
                    <a:pt x="30920" y="3648"/>
                    <a:pt x="30756" y="3441"/>
                  </a:cubicBezTo>
                  <a:cubicBezTo>
                    <a:pt x="30592" y="3233"/>
                    <a:pt x="30510" y="2941"/>
                    <a:pt x="30510" y="2566"/>
                  </a:cubicBezTo>
                  <a:cubicBezTo>
                    <a:pt x="30510" y="2190"/>
                    <a:pt x="30592" y="1899"/>
                    <a:pt x="30756" y="1691"/>
                  </a:cubicBezTo>
                  <a:cubicBezTo>
                    <a:pt x="30920" y="1483"/>
                    <a:pt x="31151" y="1379"/>
                    <a:pt x="31448" y="1379"/>
                  </a:cubicBezTo>
                  <a:cubicBezTo>
                    <a:pt x="31581" y="1379"/>
                    <a:pt x="31713" y="1399"/>
                    <a:pt x="31843" y="1438"/>
                  </a:cubicBezTo>
                  <a:cubicBezTo>
                    <a:pt x="31973" y="1478"/>
                    <a:pt x="32103" y="1537"/>
                    <a:pt x="32232" y="1615"/>
                  </a:cubicBezTo>
                  <a:lnTo>
                    <a:pt x="32232" y="1143"/>
                  </a:lnTo>
                  <a:cubicBezTo>
                    <a:pt x="32106" y="1079"/>
                    <a:pt x="31976" y="1031"/>
                    <a:pt x="31842" y="999"/>
                  </a:cubicBezTo>
                  <a:cubicBezTo>
                    <a:pt x="31707" y="967"/>
                    <a:pt x="31569" y="951"/>
                    <a:pt x="31428" y="951"/>
                  </a:cubicBezTo>
                  <a:close/>
                  <a:moveTo>
                    <a:pt x="33916" y="951"/>
                  </a:moveTo>
                  <a:cubicBezTo>
                    <a:pt x="33574" y="951"/>
                    <a:pt x="33310" y="1030"/>
                    <a:pt x="33124" y="1187"/>
                  </a:cubicBezTo>
                  <a:cubicBezTo>
                    <a:pt x="32938" y="1344"/>
                    <a:pt x="32845" y="1568"/>
                    <a:pt x="32845" y="1857"/>
                  </a:cubicBezTo>
                  <a:cubicBezTo>
                    <a:pt x="32845" y="2095"/>
                    <a:pt x="32909" y="2282"/>
                    <a:pt x="33035" y="2419"/>
                  </a:cubicBezTo>
                  <a:cubicBezTo>
                    <a:pt x="33161" y="2555"/>
                    <a:pt x="33366" y="2656"/>
                    <a:pt x="33650" y="2722"/>
                  </a:cubicBezTo>
                  <a:lnTo>
                    <a:pt x="33809" y="2764"/>
                  </a:lnTo>
                  <a:cubicBezTo>
                    <a:pt x="34093" y="2831"/>
                    <a:pt x="34277" y="2902"/>
                    <a:pt x="34361" y="2975"/>
                  </a:cubicBezTo>
                  <a:cubicBezTo>
                    <a:pt x="34444" y="3048"/>
                    <a:pt x="34486" y="3154"/>
                    <a:pt x="34486" y="3291"/>
                  </a:cubicBezTo>
                  <a:cubicBezTo>
                    <a:pt x="34486" y="3439"/>
                    <a:pt x="34428" y="3554"/>
                    <a:pt x="34312" y="3636"/>
                  </a:cubicBezTo>
                  <a:cubicBezTo>
                    <a:pt x="34196" y="3717"/>
                    <a:pt x="34030" y="3758"/>
                    <a:pt x="33814" y="3758"/>
                  </a:cubicBezTo>
                  <a:cubicBezTo>
                    <a:pt x="33653" y="3758"/>
                    <a:pt x="33490" y="3734"/>
                    <a:pt x="33326" y="3685"/>
                  </a:cubicBezTo>
                  <a:cubicBezTo>
                    <a:pt x="33162" y="3637"/>
                    <a:pt x="32995" y="3564"/>
                    <a:pt x="32826" y="3467"/>
                  </a:cubicBezTo>
                  <a:lnTo>
                    <a:pt x="32826" y="3989"/>
                  </a:lnTo>
                  <a:cubicBezTo>
                    <a:pt x="33005" y="4053"/>
                    <a:pt x="33175" y="4101"/>
                    <a:pt x="33337" y="4133"/>
                  </a:cubicBezTo>
                  <a:cubicBezTo>
                    <a:pt x="33499" y="4165"/>
                    <a:pt x="33655" y="4181"/>
                    <a:pt x="33804" y="4181"/>
                  </a:cubicBezTo>
                  <a:cubicBezTo>
                    <a:pt x="34163" y="4181"/>
                    <a:pt x="34444" y="4097"/>
                    <a:pt x="34649" y="3931"/>
                  </a:cubicBezTo>
                  <a:cubicBezTo>
                    <a:pt x="34854" y="3764"/>
                    <a:pt x="34957" y="3538"/>
                    <a:pt x="34957" y="3252"/>
                  </a:cubicBezTo>
                  <a:cubicBezTo>
                    <a:pt x="34957" y="3002"/>
                    <a:pt x="34888" y="2806"/>
                    <a:pt x="34751" y="2666"/>
                  </a:cubicBezTo>
                  <a:cubicBezTo>
                    <a:pt x="34614" y="2526"/>
                    <a:pt x="34383" y="2417"/>
                    <a:pt x="34058" y="2341"/>
                  </a:cubicBezTo>
                  <a:lnTo>
                    <a:pt x="33901" y="2302"/>
                  </a:lnTo>
                  <a:cubicBezTo>
                    <a:pt x="33655" y="2242"/>
                    <a:pt x="33492" y="2178"/>
                    <a:pt x="33411" y="2111"/>
                  </a:cubicBezTo>
                  <a:cubicBezTo>
                    <a:pt x="33329" y="2044"/>
                    <a:pt x="33289" y="1952"/>
                    <a:pt x="33289" y="1835"/>
                  </a:cubicBezTo>
                  <a:cubicBezTo>
                    <a:pt x="33289" y="1681"/>
                    <a:pt x="33345" y="1566"/>
                    <a:pt x="33459" y="1489"/>
                  </a:cubicBezTo>
                  <a:cubicBezTo>
                    <a:pt x="33573" y="1412"/>
                    <a:pt x="33743" y="1374"/>
                    <a:pt x="33971" y="1374"/>
                  </a:cubicBezTo>
                  <a:cubicBezTo>
                    <a:pt x="34120" y="1374"/>
                    <a:pt x="34265" y="1392"/>
                    <a:pt x="34404" y="1429"/>
                  </a:cubicBezTo>
                  <a:cubicBezTo>
                    <a:pt x="34544" y="1465"/>
                    <a:pt x="34678" y="1520"/>
                    <a:pt x="34807" y="1594"/>
                  </a:cubicBezTo>
                  <a:lnTo>
                    <a:pt x="34807" y="1116"/>
                  </a:lnTo>
                  <a:cubicBezTo>
                    <a:pt x="34681" y="1061"/>
                    <a:pt x="34543" y="1019"/>
                    <a:pt x="34394" y="992"/>
                  </a:cubicBezTo>
                  <a:cubicBezTo>
                    <a:pt x="34245" y="965"/>
                    <a:pt x="34085" y="951"/>
                    <a:pt x="33916" y="951"/>
                  </a:cubicBezTo>
                  <a:close/>
                  <a:moveTo>
                    <a:pt x="36573" y="951"/>
                  </a:moveTo>
                  <a:cubicBezTo>
                    <a:pt x="36231" y="951"/>
                    <a:pt x="35967" y="1030"/>
                    <a:pt x="35781" y="1187"/>
                  </a:cubicBezTo>
                  <a:cubicBezTo>
                    <a:pt x="35595" y="1344"/>
                    <a:pt x="35502" y="1568"/>
                    <a:pt x="35502" y="1857"/>
                  </a:cubicBezTo>
                  <a:cubicBezTo>
                    <a:pt x="35502" y="2095"/>
                    <a:pt x="35566" y="2282"/>
                    <a:pt x="35692" y="2419"/>
                  </a:cubicBezTo>
                  <a:cubicBezTo>
                    <a:pt x="35818" y="2555"/>
                    <a:pt x="36023" y="2656"/>
                    <a:pt x="36307" y="2722"/>
                  </a:cubicBezTo>
                  <a:lnTo>
                    <a:pt x="36466" y="2764"/>
                  </a:lnTo>
                  <a:cubicBezTo>
                    <a:pt x="36750" y="2831"/>
                    <a:pt x="36934" y="2902"/>
                    <a:pt x="37018" y="2975"/>
                  </a:cubicBezTo>
                  <a:cubicBezTo>
                    <a:pt x="37101" y="3048"/>
                    <a:pt x="37143" y="3154"/>
                    <a:pt x="37143" y="3291"/>
                  </a:cubicBezTo>
                  <a:cubicBezTo>
                    <a:pt x="37143" y="3439"/>
                    <a:pt x="37085" y="3554"/>
                    <a:pt x="36969" y="3636"/>
                  </a:cubicBezTo>
                  <a:cubicBezTo>
                    <a:pt x="36853" y="3717"/>
                    <a:pt x="36687" y="3758"/>
                    <a:pt x="36471" y="3758"/>
                  </a:cubicBezTo>
                  <a:cubicBezTo>
                    <a:pt x="36310" y="3758"/>
                    <a:pt x="36147" y="3734"/>
                    <a:pt x="35983" y="3685"/>
                  </a:cubicBezTo>
                  <a:cubicBezTo>
                    <a:pt x="35819" y="3637"/>
                    <a:pt x="35652" y="3564"/>
                    <a:pt x="35483" y="3467"/>
                  </a:cubicBezTo>
                  <a:lnTo>
                    <a:pt x="35483" y="3989"/>
                  </a:lnTo>
                  <a:cubicBezTo>
                    <a:pt x="35662" y="4053"/>
                    <a:pt x="35832" y="4101"/>
                    <a:pt x="35994" y="4133"/>
                  </a:cubicBezTo>
                  <a:cubicBezTo>
                    <a:pt x="36156" y="4165"/>
                    <a:pt x="36312" y="4181"/>
                    <a:pt x="36461" y="4181"/>
                  </a:cubicBezTo>
                  <a:cubicBezTo>
                    <a:pt x="36820" y="4181"/>
                    <a:pt x="37101" y="4097"/>
                    <a:pt x="37306" y="3931"/>
                  </a:cubicBezTo>
                  <a:cubicBezTo>
                    <a:pt x="37511" y="3764"/>
                    <a:pt x="37614" y="3538"/>
                    <a:pt x="37614" y="3252"/>
                  </a:cubicBezTo>
                  <a:cubicBezTo>
                    <a:pt x="37614" y="3002"/>
                    <a:pt x="37545" y="2806"/>
                    <a:pt x="37408" y="2666"/>
                  </a:cubicBezTo>
                  <a:cubicBezTo>
                    <a:pt x="37271" y="2526"/>
                    <a:pt x="37040" y="2417"/>
                    <a:pt x="36715" y="2341"/>
                  </a:cubicBezTo>
                  <a:lnTo>
                    <a:pt x="36558" y="2302"/>
                  </a:lnTo>
                  <a:cubicBezTo>
                    <a:pt x="36312" y="2242"/>
                    <a:pt x="36149" y="2178"/>
                    <a:pt x="36068" y="2111"/>
                  </a:cubicBezTo>
                  <a:cubicBezTo>
                    <a:pt x="35986" y="2044"/>
                    <a:pt x="35946" y="1952"/>
                    <a:pt x="35946" y="1835"/>
                  </a:cubicBezTo>
                  <a:cubicBezTo>
                    <a:pt x="35946" y="1681"/>
                    <a:pt x="36002" y="1566"/>
                    <a:pt x="36116" y="1489"/>
                  </a:cubicBezTo>
                  <a:cubicBezTo>
                    <a:pt x="36230" y="1412"/>
                    <a:pt x="36400" y="1374"/>
                    <a:pt x="36628" y="1374"/>
                  </a:cubicBezTo>
                  <a:cubicBezTo>
                    <a:pt x="36777" y="1374"/>
                    <a:pt x="36922" y="1392"/>
                    <a:pt x="37061" y="1429"/>
                  </a:cubicBezTo>
                  <a:cubicBezTo>
                    <a:pt x="37201" y="1465"/>
                    <a:pt x="37335" y="1520"/>
                    <a:pt x="37464" y="1594"/>
                  </a:cubicBezTo>
                  <a:lnTo>
                    <a:pt x="37464" y="1116"/>
                  </a:lnTo>
                  <a:cubicBezTo>
                    <a:pt x="37338" y="1061"/>
                    <a:pt x="37200" y="1019"/>
                    <a:pt x="37051" y="992"/>
                  </a:cubicBezTo>
                  <a:cubicBezTo>
                    <a:pt x="36902" y="965"/>
                    <a:pt x="36742" y="951"/>
                    <a:pt x="36573" y="951"/>
                  </a:cubicBezTo>
                  <a:close/>
                  <a:moveTo>
                    <a:pt x="29322" y="1"/>
                  </a:moveTo>
                  <a:lnTo>
                    <a:pt x="28027" y="4623"/>
                  </a:lnTo>
                  <a:lnTo>
                    <a:pt x="28450" y="4623"/>
                  </a:lnTo>
                  <a:lnTo>
                    <a:pt x="29745" y="1"/>
                  </a:lnTo>
                  <a:close/>
                  <a:moveTo>
                    <a:pt x="2015" y="1025"/>
                  </a:moveTo>
                  <a:lnTo>
                    <a:pt x="3143" y="4052"/>
                  </a:lnTo>
                  <a:lnTo>
                    <a:pt x="3061" y="4282"/>
                  </a:lnTo>
                  <a:cubicBezTo>
                    <a:pt x="2976" y="4528"/>
                    <a:pt x="2899" y="4683"/>
                    <a:pt x="2829" y="4749"/>
                  </a:cubicBezTo>
                  <a:cubicBezTo>
                    <a:pt x="2760" y="4815"/>
                    <a:pt x="2662" y="4848"/>
                    <a:pt x="2535" y="4848"/>
                  </a:cubicBezTo>
                  <a:lnTo>
                    <a:pt x="2267" y="4848"/>
                  </a:lnTo>
                  <a:lnTo>
                    <a:pt x="2267" y="5271"/>
                  </a:lnTo>
                  <a:lnTo>
                    <a:pt x="2633" y="5271"/>
                  </a:lnTo>
                  <a:cubicBezTo>
                    <a:pt x="2838" y="5271"/>
                    <a:pt x="3003" y="5215"/>
                    <a:pt x="3126" y="5104"/>
                  </a:cubicBezTo>
                  <a:cubicBezTo>
                    <a:pt x="3248" y="4992"/>
                    <a:pt x="3374" y="4753"/>
                    <a:pt x="3504" y="4387"/>
                  </a:cubicBezTo>
                  <a:lnTo>
                    <a:pt x="4729" y="1025"/>
                  </a:lnTo>
                  <a:lnTo>
                    <a:pt x="4243" y="1025"/>
                  </a:lnTo>
                  <a:lnTo>
                    <a:pt x="3372" y="3431"/>
                  </a:lnTo>
                  <a:lnTo>
                    <a:pt x="2501" y="1025"/>
                  </a:lnTo>
                  <a:close/>
                  <a:moveTo>
                    <a:pt x="6696" y="951"/>
                  </a:moveTo>
                  <a:cubicBezTo>
                    <a:pt x="6492" y="951"/>
                    <a:pt x="6317" y="995"/>
                    <a:pt x="6170" y="1084"/>
                  </a:cubicBezTo>
                  <a:cubicBezTo>
                    <a:pt x="6023" y="1173"/>
                    <a:pt x="5901" y="1309"/>
                    <a:pt x="5805" y="1492"/>
                  </a:cubicBezTo>
                  <a:lnTo>
                    <a:pt x="5805" y="1025"/>
                  </a:lnTo>
                  <a:lnTo>
                    <a:pt x="5344" y="1025"/>
                  </a:lnTo>
                  <a:lnTo>
                    <a:pt x="5344" y="5271"/>
                  </a:lnTo>
                  <a:lnTo>
                    <a:pt x="5805" y="5271"/>
                  </a:lnTo>
                  <a:lnTo>
                    <a:pt x="5805" y="3640"/>
                  </a:lnTo>
                  <a:cubicBezTo>
                    <a:pt x="5901" y="3823"/>
                    <a:pt x="6023" y="3959"/>
                    <a:pt x="6170" y="4048"/>
                  </a:cubicBezTo>
                  <a:cubicBezTo>
                    <a:pt x="6317" y="4136"/>
                    <a:pt x="6492" y="4181"/>
                    <a:pt x="6696" y="4181"/>
                  </a:cubicBezTo>
                  <a:cubicBezTo>
                    <a:pt x="7035" y="4181"/>
                    <a:pt x="7310" y="4032"/>
                    <a:pt x="7522" y="3736"/>
                  </a:cubicBezTo>
                  <a:cubicBezTo>
                    <a:pt x="7733" y="3439"/>
                    <a:pt x="7839" y="3049"/>
                    <a:pt x="7839" y="2566"/>
                  </a:cubicBezTo>
                  <a:cubicBezTo>
                    <a:pt x="7839" y="2082"/>
                    <a:pt x="7733" y="1692"/>
                    <a:pt x="7522" y="1396"/>
                  </a:cubicBezTo>
                  <a:cubicBezTo>
                    <a:pt x="7310" y="1099"/>
                    <a:pt x="7035" y="951"/>
                    <a:pt x="6696" y="951"/>
                  </a:cubicBezTo>
                  <a:close/>
                </a:path>
              </a:pathLst>
            </a:custGeom>
            <a:solidFill>
              <a:srgbClr val="000000"/>
            </a:solidFill>
            <a:ln>
              <a:noFill/>
            </a:ln>
          </p:spPr>
          <p:txBody>
            <a:bodyPr lIns="91425" tIns="91425" rIns="91425" bIns="91425" anchor="ctr" anchorCtr="0">
              <a:noAutofit/>
            </a:bodyPr>
            <a:lstStyle/>
            <a:p>
              <a:endParaRPr/>
            </a:p>
          </p:txBody>
        </p:sp>
        <p:sp>
          <p:nvSpPr>
            <p:cNvPr id="213" name="Shape 213"/>
            <p:cNvSpPr/>
            <p:nvPr/>
          </p:nvSpPr>
          <p:spPr>
            <a:xfrm>
              <a:off x="1543250" y="1152225"/>
              <a:ext cx="79825" cy="75275"/>
            </a:xfrm>
            <a:custGeom>
              <a:avLst/>
              <a:gdLst/>
              <a:ahLst/>
              <a:cxnLst/>
              <a:rect l="0" t="0" r="0" b="0"/>
              <a:pathLst>
                <a:path w="3193" h="3011" extrusionOk="0">
                  <a:moveTo>
                    <a:pt x="0" y="1"/>
                  </a:moveTo>
                  <a:lnTo>
                    <a:pt x="0" y="501"/>
                  </a:lnTo>
                  <a:lnTo>
                    <a:pt x="2565" y="1509"/>
                  </a:lnTo>
                  <a:lnTo>
                    <a:pt x="0" y="2511"/>
                  </a:lnTo>
                  <a:lnTo>
                    <a:pt x="0" y="3011"/>
                  </a:lnTo>
                  <a:lnTo>
                    <a:pt x="3192" y="1734"/>
                  </a:lnTo>
                  <a:lnTo>
                    <a:pt x="3192" y="1278"/>
                  </a:lnTo>
                  <a:lnTo>
                    <a:pt x="0" y="1"/>
                  </a:lnTo>
                  <a:close/>
                </a:path>
              </a:pathLst>
            </a:custGeom>
            <a:solidFill>
              <a:srgbClr val="000000"/>
            </a:solidFill>
            <a:ln>
              <a:noFill/>
            </a:ln>
          </p:spPr>
          <p:txBody>
            <a:bodyPr lIns="91425" tIns="91425" rIns="91425" bIns="91425" anchor="ctr" anchorCtr="0">
              <a:noAutofit/>
            </a:bodyPr>
            <a:lstStyle/>
            <a:p>
              <a:endParaRPr/>
            </a:p>
          </p:txBody>
        </p:sp>
        <p:sp>
          <p:nvSpPr>
            <p:cNvPr id="214" name="Shape 214"/>
            <p:cNvSpPr/>
            <p:nvPr/>
          </p:nvSpPr>
          <p:spPr>
            <a:xfrm>
              <a:off x="404425" y="1462800"/>
              <a:ext cx="535300" cy="136100"/>
            </a:xfrm>
            <a:custGeom>
              <a:avLst/>
              <a:gdLst/>
              <a:ahLst/>
              <a:cxnLst/>
              <a:rect l="0" t="0" r="0" b="0"/>
              <a:pathLst>
                <a:path w="21412" h="5444" extrusionOk="0">
                  <a:moveTo>
                    <a:pt x="16196" y="1552"/>
                  </a:moveTo>
                  <a:cubicBezTo>
                    <a:pt x="16421" y="1552"/>
                    <a:pt x="16603" y="1634"/>
                    <a:pt x="16740" y="1799"/>
                  </a:cubicBezTo>
                  <a:cubicBezTo>
                    <a:pt x="16877" y="1964"/>
                    <a:pt x="16947" y="2185"/>
                    <a:pt x="16950" y="2461"/>
                  </a:cubicBezTo>
                  <a:lnTo>
                    <a:pt x="15317" y="2464"/>
                  </a:lnTo>
                  <a:cubicBezTo>
                    <a:pt x="15340" y="2175"/>
                    <a:pt x="15428" y="1950"/>
                    <a:pt x="15582" y="1791"/>
                  </a:cubicBezTo>
                  <a:cubicBezTo>
                    <a:pt x="15735" y="1632"/>
                    <a:pt x="15940" y="1552"/>
                    <a:pt x="16196" y="1552"/>
                  </a:cubicBezTo>
                  <a:close/>
                  <a:moveTo>
                    <a:pt x="3193" y="1005"/>
                  </a:moveTo>
                  <a:lnTo>
                    <a:pt x="1" y="2283"/>
                  </a:lnTo>
                  <a:lnTo>
                    <a:pt x="1" y="2739"/>
                  </a:lnTo>
                  <a:lnTo>
                    <a:pt x="3193" y="4016"/>
                  </a:lnTo>
                  <a:lnTo>
                    <a:pt x="3193" y="3516"/>
                  </a:lnTo>
                  <a:lnTo>
                    <a:pt x="623" y="2513"/>
                  </a:lnTo>
                  <a:lnTo>
                    <a:pt x="3193" y="1505"/>
                  </a:lnTo>
                  <a:lnTo>
                    <a:pt x="3193" y="1005"/>
                  </a:lnTo>
                  <a:close/>
                  <a:moveTo>
                    <a:pt x="18220" y="1005"/>
                  </a:moveTo>
                  <a:lnTo>
                    <a:pt x="18220" y="1505"/>
                  </a:lnTo>
                  <a:lnTo>
                    <a:pt x="20784" y="2513"/>
                  </a:lnTo>
                  <a:lnTo>
                    <a:pt x="18220" y="3516"/>
                  </a:lnTo>
                  <a:lnTo>
                    <a:pt x="18220" y="4016"/>
                  </a:lnTo>
                  <a:lnTo>
                    <a:pt x="21412" y="2739"/>
                  </a:lnTo>
                  <a:lnTo>
                    <a:pt x="21412" y="2283"/>
                  </a:lnTo>
                  <a:lnTo>
                    <a:pt x="18220" y="1005"/>
                  </a:lnTo>
                  <a:close/>
                  <a:moveTo>
                    <a:pt x="8580" y="324"/>
                  </a:moveTo>
                  <a:lnTo>
                    <a:pt x="8580" y="1198"/>
                  </a:lnTo>
                  <a:lnTo>
                    <a:pt x="8244" y="1198"/>
                  </a:lnTo>
                  <a:lnTo>
                    <a:pt x="8244" y="1590"/>
                  </a:lnTo>
                  <a:lnTo>
                    <a:pt x="8580" y="1590"/>
                  </a:lnTo>
                  <a:lnTo>
                    <a:pt x="8580" y="3260"/>
                  </a:lnTo>
                  <a:cubicBezTo>
                    <a:pt x="8580" y="3645"/>
                    <a:pt x="8648" y="3910"/>
                    <a:pt x="8782" y="4056"/>
                  </a:cubicBezTo>
                  <a:cubicBezTo>
                    <a:pt x="8917" y="4201"/>
                    <a:pt x="9161" y="4274"/>
                    <a:pt x="9514" y="4274"/>
                  </a:cubicBezTo>
                  <a:lnTo>
                    <a:pt x="9985" y="4274"/>
                  </a:lnTo>
                  <a:lnTo>
                    <a:pt x="9985" y="3851"/>
                  </a:lnTo>
                  <a:lnTo>
                    <a:pt x="9514" y="3851"/>
                  </a:lnTo>
                  <a:cubicBezTo>
                    <a:pt x="9323" y="3851"/>
                    <a:pt x="9197" y="3815"/>
                    <a:pt x="9134" y="3744"/>
                  </a:cubicBezTo>
                  <a:cubicBezTo>
                    <a:pt x="9072" y="3672"/>
                    <a:pt x="9041" y="3511"/>
                    <a:pt x="9041" y="3260"/>
                  </a:cubicBezTo>
                  <a:lnTo>
                    <a:pt x="9041" y="1590"/>
                  </a:lnTo>
                  <a:lnTo>
                    <a:pt x="9985" y="1590"/>
                  </a:lnTo>
                  <a:lnTo>
                    <a:pt x="9985" y="1198"/>
                  </a:lnTo>
                  <a:lnTo>
                    <a:pt x="9041" y="1198"/>
                  </a:lnTo>
                  <a:lnTo>
                    <a:pt x="9041" y="324"/>
                  </a:lnTo>
                  <a:close/>
                  <a:moveTo>
                    <a:pt x="13606" y="0"/>
                  </a:moveTo>
                  <a:lnTo>
                    <a:pt x="13606" y="4274"/>
                  </a:lnTo>
                  <a:lnTo>
                    <a:pt x="14064" y="4274"/>
                  </a:lnTo>
                  <a:lnTo>
                    <a:pt x="14064" y="0"/>
                  </a:lnTo>
                  <a:close/>
                  <a:moveTo>
                    <a:pt x="6817" y="1124"/>
                  </a:moveTo>
                  <a:cubicBezTo>
                    <a:pt x="6475" y="1124"/>
                    <a:pt x="6211" y="1202"/>
                    <a:pt x="6026" y="1360"/>
                  </a:cubicBezTo>
                  <a:cubicBezTo>
                    <a:pt x="5840" y="1517"/>
                    <a:pt x="5747" y="1741"/>
                    <a:pt x="5747" y="2030"/>
                  </a:cubicBezTo>
                  <a:cubicBezTo>
                    <a:pt x="5747" y="2268"/>
                    <a:pt x="5810" y="2455"/>
                    <a:pt x="5936" y="2592"/>
                  </a:cubicBezTo>
                  <a:cubicBezTo>
                    <a:pt x="6062" y="2728"/>
                    <a:pt x="6267" y="2829"/>
                    <a:pt x="6551" y="2895"/>
                  </a:cubicBezTo>
                  <a:lnTo>
                    <a:pt x="6710" y="2936"/>
                  </a:lnTo>
                  <a:cubicBezTo>
                    <a:pt x="6994" y="3004"/>
                    <a:pt x="7178" y="3075"/>
                    <a:pt x="7262" y="3148"/>
                  </a:cubicBezTo>
                  <a:cubicBezTo>
                    <a:pt x="7346" y="3221"/>
                    <a:pt x="7387" y="3326"/>
                    <a:pt x="7387" y="3464"/>
                  </a:cubicBezTo>
                  <a:cubicBezTo>
                    <a:pt x="7387" y="3612"/>
                    <a:pt x="7329" y="3727"/>
                    <a:pt x="7213" y="3808"/>
                  </a:cubicBezTo>
                  <a:cubicBezTo>
                    <a:pt x="7097" y="3890"/>
                    <a:pt x="6931" y="3931"/>
                    <a:pt x="6715" y="3931"/>
                  </a:cubicBezTo>
                  <a:cubicBezTo>
                    <a:pt x="6554" y="3931"/>
                    <a:pt x="6392" y="3906"/>
                    <a:pt x="6227" y="3858"/>
                  </a:cubicBezTo>
                  <a:cubicBezTo>
                    <a:pt x="6063" y="3809"/>
                    <a:pt x="5896" y="3736"/>
                    <a:pt x="5727" y="3639"/>
                  </a:cubicBezTo>
                  <a:lnTo>
                    <a:pt x="5727" y="4161"/>
                  </a:lnTo>
                  <a:cubicBezTo>
                    <a:pt x="5906" y="4225"/>
                    <a:pt x="6077" y="4273"/>
                    <a:pt x="6238" y="4305"/>
                  </a:cubicBezTo>
                  <a:cubicBezTo>
                    <a:pt x="6400" y="4337"/>
                    <a:pt x="6556" y="4354"/>
                    <a:pt x="6705" y="4354"/>
                  </a:cubicBezTo>
                  <a:cubicBezTo>
                    <a:pt x="7064" y="4354"/>
                    <a:pt x="7346" y="4270"/>
                    <a:pt x="7551" y="4104"/>
                  </a:cubicBezTo>
                  <a:cubicBezTo>
                    <a:pt x="7756" y="3937"/>
                    <a:pt x="7858" y="3711"/>
                    <a:pt x="7858" y="3425"/>
                  </a:cubicBezTo>
                  <a:cubicBezTo>
                    <a:pt x="7858" y="3174"/>
                    <a:pt x="7790" y="2979"/>
                    <a:pt x="7653" y="2839"/>
                  </a:cubicBezTo>
                  <a:cubicBezTo>
                    <a:pt x="7516" y="2699"/>
                    <a:pt x="7285" y="2590"/>
                    <a:pt x="6959" y="2513"/>
                  </a:cubicBezTo>
                  <a:lnTo>
                    <a:pt x="6802" y="2475"/>
                  </a:lnTo>
                  <a:cubicBezTo>
                    <a:pt x="6557" y="2414"/>
                    <a:pt x="6393" y="2351"/>
                    <a:pt x="6312" y="2284"/>
                  </a:cubicBezTo>
                  <a:cubicBezTo>
                    <a:pt x="6231" y="2217"/>
                    <a:pt x="6190" y="2125"/>
                    <a:pt x="6190" y="2008"/>
                  </a:cubicBezTo>
                  <a:cubicBezTo>
                    <a:pt x="6190" y="1854"/>
                    <a:pt x="6247" y="1739"/>
                    <a:pt x="6360" y="1662"/>
                  </a:cubicBezTo>
                  <a:cubicBezTo>
                    <a:pt x="6474" y="1585"/>
                    <a:pt x="6645" y="1547"/>
                    <a:pt x="6872" y="1547"/>
                  </a:cubicBezTo>
                  <a:cubicBezTo>
                    <a:pt x="7021" y="1547"/>
                    <a:pt x="7166" y="1565"/>
                    <a:pt x="7305" y="1601"/>
                  </a:cubicBezTo>
                  <a:cubicBezTo>
                    <a:pt x="7445" y="1638"/>
                    <a:pt x="7579" y="1693"/>
                    <a:pt x="7709" y="1766"/>
                  </a:cubicBezTo>
                  <a:lnTo>
                    <a:pt x="7709" y="1288"/>
                  </a:lnTo>
                  <a:cubicBezTo>
                    <a:pt x="7582" y="1233"/>
                    <a:pt x="7445" y="1192"/>
                    <a:pt x="7295" y="1165"/>
                  </a:cubicBezTo>
                  <a:cubicBezTo>
                    <a:pt x="7146" y="1137"/>
                    <a:pt x="6987" y="1124"/>
                    <a:pt x="6817" y="1124"/>
                  </a:cubicBezTo>
                  <a:close/>
                  <a:moveTo>
                    <a:pt x="16191" y="1124"/>
                  </a:moveTo>
                  <a:cubicBezTo>
                    <a:pt x="15772" y="1124"/>
                    <a:pt x="15440" y="1271"/>
                    <a:pt x="15193" y="1567"/>
                  </a:cubicBezTo>
                  <a:cubicBezTo>
                    <a:pt x="14947" y="1863"/>
                    <a:pt x="14824" y="2262"/>
                    <a:pt x="14824" y="2766"/>
                  </a:cubicBezTo>
                  <a:cubicBezTo>
                    <a:pt x="14824" y="3253"/>
                    <a:pt x="14954" y="3639"/>
                    <a:pt x="15213" y="3925"/>
                  </a:cubicBezTo>
                  <a:cubicBezTo>
                    <a:pt x="15473" y="4211"/>
                    <a:pt x="15825" y="4354"/>
                    <a:pt x="16270" y="4354"/>
                  </a:cubicBezTo>
                  <a:cubicBezTo>
                    <a:pt x="16448" y="4354"/>
                    <a:pt x="16623" y="4333"/>
                    <a:pt x="16796" y="4293"/>
                  </a:cubicBezTo>
                  <a:cubicBezTo>
                    <a:pt x="16968" y="4253"/>
                    <a:pt x="17137" y="4194"/>
                    <a:pt x="17301" y="4117"/>
                  </a:cubicBezTo>
                  <a:lnTo>
                    <a:pt x="17301" y="3639"/>
                  </a:lnTo>
                  <a:cubicBezTo>
                    <a:pt x="17138" y="3735"/>
                    <a:pt x="16975" y="3806"/>
                    <a:pt x="16809" y="3854"/>
                  </a:cubicBezTo>
                  <a:cubicBezTo>
                    <a:pt x="16644" y="3901"/>
                    <a:pt x="16474" y="3925"/>
                    <a:pt x="16298" y="3925"/>
                  </a:cubicBezTo>
                  <a:cubicBezTo>
                    <a:pt x="15994" y="3925"/>
                    <a:pt x="15757" y="3834"/>
                    <a:pt x="15587" y="3652"/>
                  </a:cubicBezTo>
                  <a:cubicBezTo>
                    <a:pt x="15417" y="3470"/>
                    <a:pt x="15322" y="3205"/>
                    <a:pt x="15302" y="2857"/>
                  </a:cubicBezTo>
                  <a:lnTo>
                    <a:pt x="17408" y="2857"/>
                  </a:lnTo>
                  <a:lnTo>
                    <a:pt x="17408" y="2609"/>
                  </a:lnTo>
                  <a:cubicBezTo>
                    <a:pt x="17408" y="2152"/>
                    <a:pt x="17299" y="1790"/>
                    <a:pt x="17081" y="1523"/>
                  </a:cubicBezTo>
                  <a:cubicBezTo>
                    <a:pt x="16862" y="1257"/>
                    <a:pt x="16566" y="1124"/>
                    <a:pt x="16191" y="1124"/>
                  </a:cubicBezTo>
                  <a:close/>
                  <a:moveTo>
                    <a:pt x="5027" y="173"/>
                  </a:moveTo>
                  <a:lnTo>
                    <a:pt x="3732" y="4796"/>
                  </a:lnTo>
                  <a:lnTo>
                    <a:pt x="4156" y="4796"/>
                  </a:lnTo>
                  <a:lnTo>
                    <a:pt x="5450" y="173"/>
                  </a:lnTo>
                  <a:close/>
                  <a:moveTo>
                    <a:pt x="10259" y="1198"/>
                  </a:moveTo>
                  <a:lnTo>
                    <a:pt x="11387" y="4224"/>
                  </a:lnTo>
                  <a:lnTo>
                    <a:pt x="11305" y="4455"/>
                  </a:lnTo>
                  <a:cubicBezTo>
                    <a:pt x="11220" y="4700"/>
                    <a:pt x="11143" y="4856"/>
                    <a:pt x="11073" y="4922"/>
                  </a:cubicBezTo>
                  <a:cubicBezTo>
                    <a:pt x="11004" y="4988"/>
                    <a:pt x="10906" y="5021"/>
                    <a:pt x="10780" y="5021"/>
                  </a:cubicBezTo>
                  <a:lnTo>
                    <a:pt x="10511" y="5021"/>
                  </a:lnTo>
                  <a:lnTo>
                    <a:pt x="10511" y="5444"/>
                  </a:lnTo>
                  <a:lnTo>
                    <a:pt x="10877" y="5444"/>
                  </a:lnTo>
                  <a:cubicBezTo>
                    <a:pt x="11083" y="5444"/>
                    <a:pt x="11247" y="5388"/>
                    <a:pt x="11370" y="5276"/>
                  </a:cubicBezTo>
                  <a:cubicBezTo>
                    <a:pt x="11493" y="5165"/>
                    <a:pt x="11619" y="4926"/>
                    <a:pt x="11748" y="4560"/>
                  </a:cubicBezTo>
                  <a:lnTo>
                    <a:pt x="12973" y="1198"/>
                  </a:lnTo>
                  <a:lnTo>
                    <a:pt x="12488" y="1198"/>
                  </a:lnTo>
                  <a:lnTo>
                    <a:pt x="11616" y="3604"/>
                  </a:lnTo>
                  <a:lnTo>
                    <a:pt x="10745" y="1198"/>
                  </a:lnTo>
                  <a:close/>
                </a:path>
              </a:pathLst>
            </a:custGeom>
            <a:solidFill>
              <a:srgbClr val="000000"/>
            </a:solidFill>
            <a:ln>
              <a:noFill/>
            </a:ln>
          </p:spPr>
          <p:txBody>
            <a:bodyPr lIns="91425" tIns="91425" rIns="91425" bIns="91425" anchor="ctr" anchorCtr="0">
              <a:noAutofit/>
            </a:bodyPr>
            <a:lstStyle/>
            <a:p>
              <a:endParaRPr/>
            </a:p>
          </p:txBody>
        </p:sp>
        <p:sp>
          <p:nvSpPr>
            <p:cNvPr id="215" name="Shape 215"/>
            <p:cNvSpPr/>
            <p:nvPr/>
          </p:nvSpPr>
          <p:spPr>
            <a:xfrm>
              <a:off x="98475" y="455725"/>
              <a:ext cx="504900" cy="108850"/>
            </a:xfrm>
            <a:custGeom>
              <a:avLst/>
              <a:gdLst/>
              <a:ahLst/>
              <a:cxnLst/>
              <a:rect l="0" t="0" r="0" b="0"/>
              <a:pathLst>
                <a:path w="20196" h="4354" extrusionOk="0">
                  <a:moveTo>
                    <a:pt x="8618" y="1552"/>
                  </a:moveTo>
                  <a:cubicBezTo>
                    <a:pt x="8843" y="1552"/>
                    <a:pt x="9025" y="1634"/>
                    <a:pt x="9162" y="1799"/>
                  </a:cubicBezTo>
                  <a:cubicBezTo>
                    <a:pt x="9299" y="1964"/>
                    <a:pt x="9369" y="2184"/>
                    <a:pt x="9372" y="2461"/>
                  </a:cubicBezTo>
                  <a:lnTo>
                    <a:pt x="7739" y="2464"/>
                  </a:lnTo>
                  <a:cubicBezTo>
                    <a:pt x="7762" y="2174"/>
                    <a:pt x="7850" y="1950"/>
                    <a:pt x="8004" y="1791"/>
                  </a:cubicBezTo>
                  <a:cubicBezTo>
                    <a:pt x="8157" y="1632"/>
                    <a:pt x="8362" y="1552"/>
                    <a:pt x="8618" y="1552"/>
                  </a:cubicBezTo>
                  <a:close/>
                  <a:moveTo>
                    <a:pt x="12305" y="2727"/>
                  </a:moveTo>
                  <a:lnTo>
                    <a:pt x="12305" y="2840"/>
                  </a:lnTo>
                  <a:cubicBezTo>
                    <a:pt x="12305" y="3170"/>
                    <a:pt x="12228" y="3434"/>
                    <a:pt x="12075" y="3632"/>
                  </a:cubicBezTo>
                  <a:cubicBezTo>
                    <a:pt x="11921" y="3831"/>
                    <a:pt x="11717" y="3930"/>
                    <a:pt x="11463" y="3930"/>
                  </a:cubicBezTo>
                  <a:cubicBezTo>
                    <a:pt x="11279" y="3930"/>
                    <a:pt x="11133" y="3878"/>
                    <a:pt x="11026" y="3772"/>
                  </a:cubicBezTo>
                  <a:cubicBezTo>
                    <a:pt x="10919" y="3667"/>
                    <a:pt x="10866" y="3525"/>
                    <a:pt x="10866" y="3345"/>
                  </a:cubicBezTo>
                  <a:cubicBezTo>
                    <a:pt x="10866" y="3120"/>
                    <a:pt x="10937" y="2961"/>
                    <a:pt x="11080" y="2867"/>
                  </a:cubicBezTo>
                  <a:cubicBezTo>
                    <a:pt x="11223" y="2774"/>
                    <a:pt x="11479" y="2727"/>
                    <a:pt x="11849" y="2727"/>
                  </a:cubicBezTo>
                  <a:close/>
                  <a:moveTo>
                    <a:pt x="14760" y="1546"/>
                  </a:moveTo>
                  <a:cubicBezTo>
                    <a:pt x="15002" y="1546"/>
                    <a:pt x="15193" y="1652"/>
                    <a:pt x="15333" y="1864"/>
                  </a:cubicBezTo>
                  <a:cubicBezTo>
                    <a:pt x="15472" y="2075"/>
                    <a:pt x="15542" y="2367"/>
                    <a:pt x="15542" y="2738"/>
                  </a:cubicBezTo>
                  <a:cubicBezTo>
                    <a:pt x="15542" y="3110"/>
                    <a:pt x="15472" y="3402"/>
                    <a:pt x="15333" y="3613"/>
                  </a:cubicBezTo>
                  <a:cubicBezTo>
                    <a:pt x="15193" y="3825"/>
                    <a:pt x="15002" y="3930"/>
                    <a:pt x="14760" y="3930"/>
                  </a:cubicBezTo>
                  <a:cubicBezTo>
                    <a:pt x="14518" y="3930"/>
                    <a:pt x="14327" y="3825"/>
                    <a:pt x="14189" y="3613"/>
                  </a:cubicBezTo>
                  <a:cubicBezTo>
                    <a:pt x="14050" y="3402"/>
                    <a:pt x="13981" y="3110"/>
                    <a:pt x="13981" y="2738"/>
                  </a:cubicBezTo>
                  <a:cubicBezTo>
                    <a:pt x="13981" y="2367"/>
                    <a:pt x="14050" y="2075"/>
                    <a:pt x="14189" y="1864"/>
                  </a:cubicBezTo>
                  <a:cubicBezTo>
                    <a:pt x="14327" y="1652"/>
                    <a:pt x="14518" y="1546"/>
                    <a:pt x="14760" y="1546"/>
                  </a:cubicBezTo>
                  <a:close/>
                  <a:moveTo>
                    <a:pt x="3193" y="1005"/>
                  </a:moveTo>
                  <a:lnTo>
                    <a:pt x="1" y="2282"/>
                  </a:lnTo>
                  <a:lnTo>
                    <a:pt x="1" y="2738"/>
                  </a:lnTo>
                  <a:lnTo>
                    <a:pt x="3193" y="4016"/>
                  </a:lnTo>
                  <a:lnTo>
                    <a:pt x="3193" y="3516"/>
                  </a:lnTo>
                  <a:lnTo>
                    <a:pt x="623" y="2513"/>
                  </a:lnTo>
                  <a:lnTo>
                    <a:pt x="3193" y="1505"/>
                  </a:lnTo>
                  <a:lnTo>
                    <a:pt x="3193" y="1005"/>
                  </a:lnTo>
                  <a:close/>
                  <a:moveTo>
                    <a:pt x="17004" y="1005"/>
                  </a:moveTo>
                  <a:lnTo>
                    <a:pt x="17004" y="1505"/>
                  </a:lnTo>
                  <a:lnTo>
                    <a:pt x="19568" y="2513"/>
                  </a:lnTo>
                  <a:lnTo>
                    <a:pt x="17004" y="3516"/>
                  </a:lnTo>
                  <a:lnTo>
                    <a:pt x="17004" y="4016"/>
                  </a:lnTo>
                  <a:lnTo>
                    <a:pt x="20196" y="2738"/>
                  </a:lnTo>
                  <a:lnTo>
                    <a:pt x="20196" y="2282"/>
                  </a:lnTo>
                  <a:lnTo>
                    <a:pt x="17004" y="1005"/>
                  </a:lnTo>
                  <a:close/>
                  <a:moveTo>
                    <a:pt x="4196" y="0"/>
                  </a:moveTo>
                  <a:lnTo>
                    <a:pt x="4196" y="4274"/>
                  </a:lnTo>
                  <a:lnTo>
                    <a:pt x="4656" y="4274"/>
                  </a:lnTo>
                  <a:lnTo>
                    <a:pt x="4656" y="2535"/>
                  </a:lnTo>
                  <a:cubicBezTo>
                    <a:pt x="4656" y="2235"/>
                    <a:pt x="4728" y="1998"/>
                    <a:pt x="4870" y="1824"/>
                  </a:cubicBezTo>
                  <a:cubicBezTo>
                    <a:pt x="5013" y="1650"/>
                    <a:pt x="5208" y="1563"/>
                    <a:pt x="5455" y="1563"/>
                  </a:cubicBezTo>
                  <a:cubicBezTo>
                    <a:pt x="5661" y="1563"/>
                    <a:pt x="5816" y="1635"/>
                    <a:pt x="5918" y="1780"/>
                  </a:cubicBezTo>
                  <a:cubicBezTo>
                    <a:pt x="6021" y="1924"/>
                    <a:pt x="6073" y="2142"/>
                    <a:pt x="6073" y="2434"/>
                  </a:cubicBezTo>
                  <a:lnTo>
                    <a:pt x="6073" y="4274"/>
                  </a:lnTo>
                  <a:lnTo>
                    <a:pt x="6531" y="4274"/>
                  </a:lnTo>
                  <a:lnTo>
                    <a:pt x="6531" y="2417"/>
                  </a:lnTo>
                  <a:cubicBezTo>
                    <a:pt x="6531" y="1992"/>
                    <a:pt x="6449" y="1670"/>
                    <a:pt x="6284" y="1452"/>
                  </a:cubicBezTo>
                  <a:cubicBezTo>
                    <a:pt x="6120" y="1233"/>
                    <a:pt x="5878" y="1123"/>
                    <a:pt x="5557" y="1123"/>
                  </a:cubicBezTo>
                  <a:cubicBezTo>
                    <a:pt x="5363" y="1123"/>
                    <a:pt x="5192" y="1169"/>
                    <a:pt x="5043" y="1261"/>
                  </a:cubicBezTo>
                  <a:cubicBezTo>
                    <a:pt x="4895" y="1352"/>
                    <a:pt x="4766" y="1491"/>
                    <a:pt x="4656" y="1675"/>
                  </a:cubicBezTo>
                  <a:lnTo>
                    <a:pt x="4656" y="0"/>
                  </a:lnTo>
                  <a:close/>
                  <a:moveTo>
                    <a:pt x="8613" y="1123"/>
                  </a:moveTo>
                  <a:cubicBezTo>
                    <a:pt x="8194" y="1123"/>
                    <a:pt x="7862" y="1271"/>
                    <a:pt x="7616" y="1567"/>
                  </a:cubicBezTo>
                  <a:cubicBezTo>
                    <a:pt x="7369" y="1863"/>
                    <a:pt x="7246" y="2262"/>
                    <a:pt x="7246" y="2766"/>
                  </a:cubicBezTo>
                  <a:cubicBezTo>
                    <a:pt x="7246" y="3253"/>
                    <a:pt x="7376" y="3639"/>
                    <a:pt x="7635" y="3925"/>
                  </a:cubicBezTo>
                  <a:cubicBezTo>
                    <a:pt x="7895" y="4211"/>
                    <a:pt x="8248" y="4353"/>
                    <a:pt x="8692" y="4353"/>
                  </a:cubicBezTo>
                  <a:cubicBezTo>
                    <a:pt x="8870" y="4353"/>
                    <a:pt x="9045" y="4333"/>
                    <a:pt x="9218" y="4293"/>
                  </a:cubicBezTo>
                  <a:cubicBezTo>
                    <a:pt x="9390" y="4253"/>
                    <a:pt x="9559" y="4194"/>
                    <a:pt x="9723" y="4117"/>
                  </a:cubicBezTo>
                  <a:lnTo>
                    <a:pt x="9723" y="3639"/>
                  </a:lnTo>
                  <a:cubicBezTo>
                    <a:pt x="9560" y="3734"/>
                    <a:pt x="9397" y="3806"/>
                    <a:pt x="9231" y="3853"/>
                  </a:cubicBezTo>
                  <a:cubicBezTo>
                    <a:pt x="9066" y="3901"/>
                    <a:pt x="8896" y="3925"/>
                    <a:pt x="8720" y="3925"/>
                  </a:cubicBezTo>
                  <a:cubicBezTo>
                    <a:pt x="8416" y="3925"/>
                    <a:pt x="8179" y="3834"/>
                    <a:pt x="8009" y="3652"/>
                  </a:cubicBezTo>
                  <a:cubicBezTo>
                    <a:pt x="7839" y="3469"/>
                    <a:pt x="7744" y="3204"/>
                    <a:pt x="7724" y="2856"/>
                  </a:cubicBezTo>
                  <a:lnTo>
                    <a:pt x="9830" y="2856"/>
                  </a:lnTo>
                  <a:lnTo>
                    <a:pt x="9830" y="2609"/>
                  </a:lnTo>
                  <a:cubicBezTo>
                    <a:pt x="9830" y="2152"/>
                    <a:pt x="9721" y="1789"/>
                    <a:pt x="9503" y="1523"/>
                  </a:cubicBezTo>
                  <a:cubicBezTo>
                    <a:pt x="9285" y="1257"/>
                    <a:pt x="8988" y="1123"/>
                    <a:pt x="8613" y="1123"/>
                  </a:cubicBezTo>
                  <a:close/>
                  <a:moveTo>
                    <a:pt x="11560" y="1123"/>
                  </a:moveTo>
                  <a:cubicBezTo>
                    <a:pt x="11411" y="1123"/>
                    <a:pt x="11258" y="1141"/>
                    <a:pt x="11100" y="1177"/>
                  </a:cubicBezTo>
                  <a:cubicBezTo>
                    <a:pt x="10942" y="1213"/>
                    <a:pt x="10779" y="1266"/>
                    <a:pt x="10612" y="1338"/>
                  </a:cubicBezTo>
                  <a:lnTo>
                    <a:pt x="10612" y="1805"/>
                  </a:lnTo>
                  <a:cubicBezTo>
                    <a:pt x="10751" y="1720"/>
                    <a:pt x="10897" y="1657"/>
                    <a:pt x="11048" y="1615"/>
                  </a:cubicBezTo>
                  <a:cubicBezTo>
                    <a:pt x="11199" y="1573"/>
                    <a:pt x="11354" y="1552"/>
                    <a:pt x="11513" y="1552"/>
                  </a:cubicBezTo>
                  <a:cubicBezTo>
                    <a:pt x="11764" y="1552"/>
                    <a:pt x="11958" y="1615"/>
                    <a:pt x="12097" y="1743"/>
                  </a:cubicBezTo>
                  <a:cubicBezTo>
                    <a:pt x="12236" y="1870"/>
                    <a:pt x="12305" y="2050"/>
                    <a:pt x="12305" y="2282"/>
                  </a:cubicBezTo>
                  <a:lnTo>
                    <a:pt x="12305" y="2332"/>
                  </a:lnTo>
                  <a:lnTo>
                    <a:pt x="11663" y="2332"/>
                  </a:lnTo>
                  <a:cubicBezTo>
                    <a:pt x="11246" y="2332"/>
                    <a:pt x="10933" y="2420"/>
                    <a:pt x="10723" y="2596"/>
                  </a:cubicBezTo>
                  <a:cubicBezTo>
                    <a:pt x="10513" y="2771"/>
                    <a:pt x="10408" y="3032"/>
                    <a:pt x="10408" y="3378"/>
                  </a:cubicBezTo>
                  <a:cubicBezTo>
                    <a:pt x="10408" y="3675"/>
                    <a:pt x="10492" y="3912"/>
                    <a:pt x="10660" y="4088"/>
                  </a:cubicBezTo>
                  <a:cubicBezTo>
                    <a:pt x="10829" y="4265"/>
                    <a:pt x="11056" y="4353"/>
                    <a:pt x="11341" y="4353"/>
                  </a:cubicBezTo>
                  <a:cubicBezTo>
                    <a:pt x="11567" y="4353"/>
                    <a:pt x="11758" y="4309"/>
                    <a:pt x="11914" y="4220"/>
                  </a:cubicBezTo>
                  <a:cubicBezTo>
                    <a:pt x="12070" y="4131"/>
                    <a:pt x="12200" y="3994"/>
                    <a:pt x="12305" y="3807"/>
                  </a:cubicBezTo>
                  <a:lnTo>
                    <a:pt x="12305" y="4274"/>
                  </a:lnTo>
                  <a:lnTo>
                    <a:pt x="12763" y="4274"/>
                  </a:lnTo>
                  <a:lnTo>
                    <a:pt x="12763" y="2519"/>
                  </a:lnTo>
                  <a:cubicBezTo>
                    <a:pt x="12763" y="2050"/>
                    <a:pt x="12663" y="1700"/>
                    <a:pt x="12464" y="1469"/>
                  </a:cubicBezTo>
                  <a:cubicBezTo>
                    <a:pt x="12265" y="1239"/>
                    <a:pt x="11964" y="1123"/>
                    <a:pt x="11560" y="1123"/>
                  </a:cubicBezTo>
                  <a:close/>
                  <a:moveTo>
                    <a:pt x="15542" y="0"/>
                  </a:moveTo>
                  <a:lnTo>
                    <a:pt x="15542" y="1664"/>
                  </a:lnTo>
                  <a:cubicBezTo>
                    <a:pt x="15446" y="1481"/>
                    <a:pt x="15324" y="1345"/>
                    <a:pt x="15177" y="1257"/>
                  </a:cubicBezTo>
                  <a:cubicBezTo>
                    <a:pt x="15030" y="1168"/>
                    <a:pt x="14854" y="1123"/>
                    <a:pt x="14648" y="1123"/>
                  </a:cubicBezTo>
                  <a:cubicBezTo>
                    <a:pt x="14311" y="1123"/>
                    <a:pt x="14037" y="1272"/>
                    <a:pt x="13825" y="1568"/>
                  </a:cubicBezTo>
                  <a:cubicBezTo>
                    <a:pt x="13614" y="1865"/>
                    <a:pt x="13508" y="2255"/>
                    <a:pt x="13508" y="2738"/>
                  </a:cubicBezTo>
                  <a:cubicBezTo>
                    <a:pt x="13508" y="3222"/>
                    <a:pt x="13614" y="3612"/>
                    <a:pt x="13825" y="3908"/>
                  </a:cubicBezTo>
                  <a:cubicBezTo>
                    <a:pt x="14037" y="4205"/>
                    <a:pt x="14311" y="4353"/>
                    <a:pt x="14648" y="4353"/>
                  </a:cubicBezTo>
                  <a:cubicBezTo>
                    <a:pt x="14854" y="4353"/>
                    <a:pt x="15030" y="4309"/>
                    <a:pt x="15177" y="4220"/>
                  </a:cubicBezTo>
                  <a:cubicBezTo>
                    <a:pt x="15324" y="4131"/>
                    <a:pt x="15446" y="3995"/>
                    <a:pt x="15542" y="3812"/>
                  </a:cubicBezTo>
                  <a:lnTo>
                    <a:pt x="15542" y="4274"/>
                  </a:lnTo>
                  <a:lnTo>
                    <a:pt x="16000" y="4274"/>
                  </a:lnTo>
                  <a:lnTo>
                    <a:pt x="16000" y="0"/>
                  </a:lnTo>
                  <a:close/>
                </a:path>
              </a:pathLst>
            </a:custGeom>
            <a:solidFill>
              <a:srgbClr val="000000"/>
            </a:solidFill>
            <a:ln>
              <a:noFill/>
            </a:ln>
          </p:spPr>
          <p:txBody>
            <a:bodyPr lIns="91425" tIns="91425" rIns="91425" bIns="91425" anchor="ctr" anchorCtr="0">
              <a:noAutofit/>
            </a:bodyPr>
            <a:lstStyle/>
            <a:p>
              <a:endParaRPr/>
            </a:p>
          </p:txBody>
        </p:sp>
        <p:sp>
          <p:nvSpPr>
            <p:cNvPr id="216" name="Shape 216"/>
            <p:cNvSpPr/>
            <p:nvPr/>
          </p:nvSpPr>
          <p:spPr>
            <a:xfrm>
              <a:off x="98475" y="1630650"/>
              <a:ext cx="547850" cy="119900"/>
            </a:xfrm>
            <a:custGeom>
              <a:avLst/>
              <a:gdLst/>
              <a:ahLst/>
              <a:cxnLst/>
              <a:rect l="0" t="0" r="0" b="0"/>
              <a:pathLst>
                <a:path w="21914" h="4796" extrusionOk="0">
                  <a:moveTo>
                    <a:pt x="10336" y="1552"/>
                  </a:moveTo>
                  <a:cubicBezTo>
                    <a:pt x="10561" y="1552"/>
                    <a:pt x="10743" y="1634"/>
                    <a:pt x="10880" y="1799"/>
                  </a:cubicBezTo>
                  <a:cubicBezTo>
                    <a:pt x="11017" y="1964"/>
                    <a:pt x="11087" y="2184"/>
                    <a:pt x="11090" y="2461"/>
                  </a:cubicBezTo>
                  <a:lnTo>
                    <a:pt x="9457" y="2464"/>
                  </a:lnTo>
                  <a:cubicBezTo>
                    <a:pt x="9480" y="2174"/>
                    <a:pt x="9568" y="1950"/>
                    <a:pt x="9722" y="1791"/>
                  </a:cubicBezTo>
                  <a:cubicBezTo>
                    <a:pt x="9875" y="1632"/>
                    <a:pt x="10080" y="1552"/>
                    <a:pt x="10336" y="1552"/>
                  </a:cubicBezTo>
                  <a:close/>
                  <a:moveTo>
                    <a:pt x="14023" y="2727"/>
                  </a:moveTo>
                  <a:lnTo>
                    <a:pt x="14023" y="2840"/>
                  </a:lnTo>
                  <a:cubicBezTo>
                    <a:pt x="14023" y="3170"/>
                    <a:pt x="13946" y="3434"/>
                    <a:pt x="13793" y="3632"/>
                  </a:cubicBezTo>
                  <a:cubicBezTo>
                    <a:pt x="13639" y="3831"/>
                    <a:pt x="13435" y="3930"/>
                    <a:pt x="13181" y="3930"/>
                  </a:cubicBezTo>
                  <a:cubicBezTo>
                    <a:pt x="12997" y="3930"/>
                    <a:pt x="12851" y="3878"/>
                    <a:pt x="12744" y="3772"/>
                  </a:cubicBezTo>
                  <a:cubicBezTo>
                    <a:pt x="12637" y="3667"/>
                    <a:pt x="12584" y="3525"/>
                    <a:pt x="12584" y="3345"/>
                  </a:cubicBezTo>
                  <a:cubicBezTo>
                    <a:pt x="12584" y="3120"/>
                    <a:pt x="12655" y="2961"/>
                    <a:pt x="12798" y="2867"/>
                  </a:cubicBezTo>
                  <a:cubicBezTo>
                    <a:pt x="12941" y="2774"/>
                    <a:pt x="13197" y="2727"/>
                    <a:pt x="13567" y="2727"/>
                  </a:cubicBezTo>
                  <a:close/>
                  <a:moveTo>
                    <a:pt x="16478" y="1546"/>
                  </a:moveTo>
                  <a:cubicBezTo>
                    <a:pt x="16720" y="1546"/>
                    <a:pt x="16911" y="1652"/>
                    <a:pt x="17051" y="1864"/>
                  </a:cubicBezTo>
                  <a:cubicBezTo>
                    <a:pt x="17190" y="2075"/>
                    <a:pt x="17260" y="2367"/>
                    <a:pt x="17260" y="2738"/>
                  </a:cubicBezTo>
                  <a:cubicBezTo>
                    <a:pt x="17260" y="3110"/>
                    <a:pt x="17190" y="3402"/>
                    <a:pt x="17051" y="3613"/>
                  </a:cubicBezTo>
                  <a:cubicBezTo>
                    <a:pt x="16911" y="3825"/>
                    <a:pt x="16720" y="3930"/>
                    <a:pt x="16478" y="3930"/>
                  </a:cubicBezTo>
                  <a:cubicBezTo>
                    <a:pt x="16236" y="3930"/>
                    <a:pt x="16045" y="3825"/>
                    <a:pt x="15907" y="3613"/>
                  </a:cubicBezTo>
                  <a:cubicBezTo>
                    <a:pt x="15768" y="3402"/>
                    <a:pt x="15699" y="3110"/>
                    <a:pt x="15699" y="2738"/>
                  </a:cubicBezTo>
                  <a:cubicBezTo>
                    <a:pt x="15699" y="2367"/>
                    <a:pt x="15768" y="2075"/>
                    <a:pt x="15907" y="1864"/>
                  </a:cubicBezTo>
                  <a:cubicBezTo>
                    <a:pt x="16045" y="1652"/>
                    <a:pt x="16236" y="1546"/>
                    <a:pt x="16478" y="1546"/>
                  </a:cubicBezTo>
                  <a:close/>
                  <a:moveTo>
                    <a:pt x="3193" y="1005"/>
                  </a:moveTo>
                  <a:lnTo>
                    <a:pt x="1" y="2282"/>
                  </a:lnTo>
                  <a:lnTo>
                    <a:pt x="1" y="2738"/>
                  </a:lnTo>
                  <a:lnTo>
                    <a:pt x="3193" y="4016"/>
                  </a:lnTo>
                  <a:lnTo>
                    <a:pt x="3193" y="3516"/>
                  </a:lnTo>
                  <a:lnTo>
                    <a:pt x="623" y="2513"/>
                  </a:lnTo>
                  <a:lnTo>
                    <a:pt x="3193" y="1505"/>
                  </a:lnTo>
                  <a:lnTo>
                    <a:pt x="3193" y="1005"/>
                  </a:lnTo>
                  <a:close/>
                  <a:moveTo>
                    <a:pt x="18722" y="1005"/>
                  </a:moveTo>
                  <a:lnTo>
                    <a:pt x="18722" y="1505"/>
                  </a:lnTo>
                  <a:lnTo>
                    <a:pt x="21286" y="2513"/>
                  </a:lnTo>
                  <a:lnTo>
                    <a:pt x="18722" y="3516"/>
                  </a:lnTo>
                  <a:lnTo>
                    <a:pt x="18722" y="4016"/>
                  </a:lnTo>
                  <a:lnTo>
                    <a:pt x="21914" y="2738"/>
                  </a:lnTo>
                  <a:lnTo>
                    <a:pt x="21914" y="2282"/>
                  </a:lnTo>
                  <a:lnTo>
                    <a:pt x="18722" y="1005"/>
                  </a:lnTo>
                  <a:close/>
                  <a:moveTo>
                    <a:pt x="5914" y="0"/>
                  </a:moveTo>
                  <a:lnTo>
                    <a:pt x="5914" y="4274"/>
                  </a:lnTo>
                  <a:lnTo>
                    <a:pt x="6374" y="4274"/>
                  </a:lnTo>
                  <a:lnTo>
                    <a:pt x="6374" y="2535"/>
                  </a:lnTo>
                  <a:cubicBezTo>
                    <a:pt x="6374" y="2235"/>
                    <a:pt x="6446" y="1998"/>
                    <a:pt x="6588" y="1824"/>
                  </a:cubicBezTo>
                  <a:cubicBezTo>
                    <a:pt x="6731" y="1650"/>
                    <a:pt x="6926" y="1563"/>
                    <a:pt x="7173" y="1563"/>
                  </a:cubicBezTo>
                  <a:cubicBezTo>
                    <a:pt x="7379" y="1563"/>
                    <a:pt x="7534" y="1635"/>
                    <a:pt x="7636" y="1780"/>
                  </a:cubicBezTo>
                  <a:cubicBezTo>
                    <a:pt x="7739" y="1924"/>
                    <a:pt x="7791" y="2142"/>
                    <a:pt x="7791" y="2434"/>
                  </a:cubicBezTo>
                  <a:lnTo>
                    <a:pt x="7791" y="4274"/>
                  </a:lnTo>
                  <a:lnTo>
                    <a:pt x="8249" y="4274"/>
                  </a:lnTo>
                  <a:lnTo>
                    <a:pt x="8249" y="2417"/>
                  </a:lnTo>
                  <a:cubicBezTo>
                    <a:pt x="8249" y="1992"/>
                    <a:pt x="8167" y="1670"/>
                    <a:pt x="8002" y="1452"/>
                  </a:cubicBezTo>
                  <a:cubicBezTo>
                    <a:pt x="7838" y="1233"/>
                    <a:pt x="7596" y="1123"/>
                    <a:pt x="7275" y="1123"/>
                  </a:cubicBezTo>
                  <a:cubicBezTo>
                    <a:pt x="7081" y="1123"/>
                    <a:pt x="6910" y="1169"/>
                    <a:pt x="6761" y="1261"/>
                  </a:cubicBezTo>
                  <a:cubicBezTo>
                    <a:pt x="6613" y="1352"/>
                    <a:pt x="6484" y="1491"/>
                    <a:pt x="6374" y="1675"/>
                  </a:cubicBezTo>
                  <a:lnTo>
                    <a:pt x="6374" y="0"/>
                  </a:lnTo>
                  <a:close/>
                  <a:moveTo>
                    <a:pt x="10331" y="1123"/>
                  </a:moveTo>
                  <a:cubicBezTo>
                    <a:pt x="9912" y="1123"/>
                    <a:pt x="9580" y="1271"/>
                    <a:pt x="9334" y="1567"/>
                  </a:cubicBezTo>
                  <a:cubicBezTo>
                    <a:pt x="9087" y="1863"/>
                    <a:pt x="8964" y="2262"/>
                    <a:pt x="8964" y="2766"/>
                  </a:cubicBezTo>
                  <a:cubicBezTo>
                    <a:pt x="8964" y="3253"/>
                    <a:pt x="9094" y="3639"/>
                    <a:pt x="9353" y="3925"/>
                  </a:cubicBezTo>
                  <a:cubicBezTo>
                    <a:pt x="9613" y="4211"/>
                    <a:pt x="9966" y="4353"/>
                    <a:pt x="10410" y="4353"/>
                  </a:cubicBezTo>
                  <a:cubicBezTo>
                    <a:pt x="10588" y="4353"/>
                    <a:pt x="10763" y="4333"/>
                    <a:pt x="10936" y="4293"/>
                  </a:cubicBezTo>
                  <a:cubicBezTo>
                    <a:pt x="11108" y="4253"/>
                    <a:pt x="11277" y="4194"/>
                    <a:pt x="11441" y="4117"/>
                  </a:cubicBezTo>
                  <a:lnTo>
                    <a:pt x="11441" y="3639"/>
                  </a:lnTo>
                  <a:cubicBezTo>
                    <a:pt x="11278" y="3734"/>
                    <a:pt x="11115" y="3806"/>
                    <a:pt x="10949" y="3854"/>
                  </a:cubicBezTo>
                  <a:cubicBezTo>
                    <a:pt x="10784" y="3901"/>
                    <a:pt x="10614" y="3925"/>
                    <a:pt x="10438" y="3925"/>
                  </a:cubicBezTo>
                  <a:cubicBezTo>
                    <a:pt x="10134" y="3925"/>
                    <a:pt x="9897" y="3834"/>
                    <a:pt x="9727" y="3652"/>
                  </a:cubicBezTo>
                  <a:cubicBezTo>
                    <a:pt x="9557" y="3469"/>
                    <a:pt x="9462" y="3204"/>
                    <a:pt x="9442" y="2856"/>
                  </a:cubicBezTo>
                  <a:lnTo>
                    <a:pt x="11548" y="2856"/>
                  </a:lnTo>
                  <a:lnTo>
                    <a:pt x="11548" y="2609"/>
                  </a:lnTo>
                  <a:cubicBezTo>
                    <a:pt x="11548" y="2152"/>
                    <a:pt x="11439" y="1789"/>
                    <a:pt x="11221" y="1523"/>
                  </a:cubicBezTo>
                  <a:cubicBezTo>
                    <a:pt x="11003" y="1257"/>
                    <a:pt x="10706" y="1123"/>
                    <a:pt x="10331" y="1123"/>
                  </a:cubicBezTo>
                  <a:close/>
                  <a:moveTo>
                    <a:pt x="13278" y="1123"/>
                  </a:moveTo>
                  <a:cubicBezTo>
                    <a:pt x="13129" y="1123"/>
                    <a:pt x="12976" y="1141"/>
                    <a:pt x="12818" y="1177"/>
                  </a:cubicBezTo>
                  <a:cubicBezTo>
                    <a:pt x="12660" y="1213"/>
                    <a:pt x="12497" y="1266"/>
                    <a:pt x="12330" y="1338"/>
                  </a:cubicBezTo>
                  <a:lnTo>
                    <a:pt x="12330" y="1805"/>
                  </a:lnTo>
                  <a:cubicBezTo>
                    <a:pt x="12469" y="1720"/>
                    <a:pt x="12615" y="1657"/>
                    <a:pt x="12766" y="1615"/>
                  </a:cubicBezTo>
                  <a:cubicBezTo>
                    <a:pt x="12917" y="1573"/>
                    <a:pt x="13072" y="1552"/>
                    <a:pt x="13231" y="1552"/>
                  </a:cubicBezTo>
                  <a:cubicBezTo>
                    <a:pt x="13482" y="1552"/>
                    <a:pt x="13676" y="1615"/>
                    <a:pt x="13815" y="1743"/>
                  </a:cubicBezTo>
                  <a:cubicBezTo>
                    <a:pt x="13954" y="1870"/>
                    <a:pt x="14023" y="2050"/>
                    <a:pt x="14023" y="2282"/>
                  </a:cubicBezTo>
                  <a:lnTo>
                    <a:pt x="14023" y="2332"/>
                  </a:lnTo>
                  <a:lnTo>
                    <a:pt x="13381" y="2332"/>
                  </a:lnTo>
                  <a:cubicBezTo>
                    <a:pt x="12964" y="2332"/>
                    <a:pt x="12651" y="2420"/>
                    <a:pt x="12441" y="2596"/>
                  </a:cubicBezTo>
                  <a:cubicBezTo>
                    <a:pt x="12231" y="2771"/>
                    <a:pt x="12126" y="3032"/>
                    <a:pt x="12126" y="3378"/>
                  </a:cubicBezTo>
                  <a:cubicBezTo>
                    <a:pt x="12126" y="3675"/>
                    <a:pt x="12210" y="3912"/>
                    <a:pt x="12378" y="4088"/>
                  </a:cubicBezTo>
                  <a:cubicBezTo>
                    <a:pt x="12547" y="4265"/>
                    <a:pt x="12774" y="4353"/>
                    <a:pt x="13059" y="4353"/>
                  </a:cubicBezTo>
                  <a:cubicBezTo>
                    <a:pt x="13285" y="4353"/>
                    <a:pt x="13476" y="4309"/>
                    <a:pt x="13632" y="4220"/>
                  </a:cubicBezTo>
                  <a:cubicBezTo>
                    <a:pt x="13788" y="4131"/>
                    <a:pt x="13918" y="3994"/>
                    <a:pt x="14023" y="3807"/>
                  </a:cubicBezTo>
                  <a:lnTo>
                    <a:pt x="14023" y="4274"/>
                  </a:lnTo>
                  <a:lnTo>
                    <a:pt x="14481" y="4274"/>
                  </a:lnTo>
                  <a:lnTo>
                    <a:pt x="14481" y="2519"/>
                  </a:lnTo>
                  <a:cubicBezTo>
                    <a:pt x="14481" y="2050"/>
                    <a:pt x="14381" y="1700"/>
                    <a:pt x="14182" y="1469"/>
                  </a:cubicBezTo>
                  <a:cubicBezTo>
                    <a:pt x="13983" y="1239"/>
                    <a:pt x="13682" y="1123"/>
                    <a:pt x="13278" y="1123"/>
                  </a:cubicBezTo>
                  <a:close/>
                  <a:moveTo>
                    <a:pt x="17260" y="0"/>
                  </a:moveTo>
                  <a:lnTo>
                    <a:pt x="17260" y="1664"/>
                  </a:lnTo>
                  <a:cubicBezTo>
                    <a:pt x="17164" y="1481"/>
                    <a:pt x="17042" y="1345"/>
                    <a:pt x="16895" y="1257"/>
                  </a:cubicBezTo>
                  <a:cubicBezTo>
                    <a:pt x="16748" y="1168"/>
                    <a:pt x="16572" y="1123"/>
                    <a:pt x="16366" y="1123"/>
                  </a:cubicBezTo>
                  <a:cubicBezTo>
                    <a:pt x="16029" y="1123"/>
                    <a:pt x="15755" y="1272"/>
                    <a:pt x="15543" y="1568"/>
                  </a:cubicBezTo>
                  <a:cubicBezTo>
                    <a:pt x="15332" y="1865"/>
                    <a:pt x="15226" y="2255"/>
                    <a:pt x="15226" y="2738"/>
                  </a:cubicBezTo>
                  <a:cubicBezTo>
                    <a:pt x="15226" y="3222"/>
                    <a:pt x="15332" y="3612"/>
                    <a:pt x="15543" y="3908"/>
                  </a:cubicBezTo>
                  <a:cubicBezTo>
                    <a:pt x="15755" y="4205"/>
                    <a:pt x="16029" y="4353"/>
                    <a:pt x="16366" y="4353"/>
                  </a:cubicBezTo>
                  <a:cubicBezTo>
                    <a:pt x="16572" y="4353"/>
                    <a:pt x="16748" y="4309"/>
                    <a:pt x="16895" y="4220"/>
                  </a:cubicBezTo>
                  <a:cubicBezTo>
                    <a:pt x="17042" y="4131"/>
                    <a:pt x="17164" y="3995"/>
                    <a:pt x="17260" y="3812"/>
                  </a:cubicBezTo>
                  <a:lnTo>
                    <a:pt x="17260" y="4274"/>
                  </a:lnTo>
                  <a:lnTo>
                    <a:pt x="17718" y="4274"/>
                  </a:lnTo>
                  <a:lnTo>
                    <a:pt x="17718" y="0"/>
                  </a:lnTo>
                  <a:close/>
                  <a:moveTo>
                    <a:pt x="5027" y="173"/>
                  </a:moveTo>
                  <a:lnTo>
                    <a:pt x="3732" y="4796"/>
                  </a:lnTo>
                  <a:lnTo>
                    <a:pt x="4156" y="4796"/>
                  </a:lnTo>
                  <a:lnTo>
                    <a:pt x="5450" y="173"/>
                  </a:lnTo>
                  <a:close/>
                </a:path>
              </a:pathLst>
            </a:custGeom>
            <a:solidFill>
              <a:srgbClr val="000000"/>
            </a:solidFill>
            <a:ln>
              <a:noFill/>
            </a:ln>
          </p:spPr>
          <p:txBody>
            <a:bodyPr lIns="91425" tIns="91425" rIns="91425" bIns="91425" anchor="ctr" anchorCtr="0">
              <a:noAutofit/>
            </a:bodyPr>
            <a:lstStyle/>
            <a:p>
              <a:endParaRPr/>
            </a:p>
          </p:txBody>
        </p:sp>
        <p:sp>
          <p:nvSpPr>
            <p:cNvPr id="217" name="Shape 217"/>
            <p:cNvSpPr/>
            <p:nvPr/>
          </p:nvSpPr>
          <p:spPr>
            <a:xfrm>
              <a:off x="404425" y="1966325"/>
              <a:ext cx="1329975" cy="119925"/>
            </a:xfrm>
            <a:custGeom>
              <a:avLst/>
              <a:gdLst/>
              <a:ahLst/>
              <a:cxnLst/>
              <a:rect l="0" t="0" r="0" b="0"/>
              <a:pathLst>
                <a:path w="53199" h="4797" extrusionOk="0">
                  <a:moveTo>
                    <a:pt x="18796" y="1"/>
                  </a:moveTo>
                  <a:lnTo>
                    <a:pt x="18796" y="641"/>
                  </a:lnTo>
                  <a:lnTo>
                    <a:pt x="19254" y="641"/>
                  </a:lnTo>
                  <a:lnTo>
                    <a:pt x="19254" y="1"/>
                  </a:lnTo>
                  <a:close/>
                  <a:moveTo>
                    <a:pt x="28239" y="1553"/>
                  </a:moveTo>
                  <a:cubicBezTo>
                    <a:pt x="28464" y="1553"/>
                    <a:pt x="28646" y="1635"/>
                    <a:pt x="28783" y="1800"/>
                  </a:cubicBezTo>
                  <a:cubicBezTo>
                    <a:pt x="28920" y="1965"/>
                    <a:pt x="28990" y="2185"/>
                    <a:pt x="28993" y="2462"/>
                  </a:cubicBezTo>
                  <a:lnTo>
                    <a:pt x="27360" y="2464"/>
                  </a:lnTo>
                  <a:cubicBezTo>
                    <a:pt x="27383" y="2175"/>
                    <a:pt x="27471" y="1951"/>
                    <a:pt x="27625" y="1792"/>
                  </a:cubicBezTo>
                  <a:cubicBezTo>
                    <a:pt x="27778" y="1632"/>
                    <a:pt x="27983" y="1553"/>
                    <a:pt x="28239" y="1553"/>
                  </a:cubicBezTo>
                  <a:close/>
                  <a:moveTo>
                    <a:pt x="33473" y="1553"/>
                  </a:moveTo>
                  <a:cubicBezTo>
                    <a:pt x="33698" y="1553"/>
                    <a:pt x="33880" y="1635"/>
                    <a:pt x="34017" y="1800"/>
                  </a:cubicBezTo>
                  <a:cubicBezTo>
                    <a:pt x="34154" y="1965"/>
                    <a:pt x="34224" y="2185"/>
                    <a:pt x="34227" y="2462"/>
                  </a:cubicBezTo>
                  <a:lnTo>
                    <a:pt x="32594" y="2464"/>
                  </a:lnTo>
                  <a:cubicBezTo>
                    <a:pt x="32617" y="2175"/>
                    <a:pt x="32705" y="1951"/>
                    <a:pt x="32859" y="1792"/>
                  </a:cubicBezTo>
                  <a:cubicBezTo>
                    <a:pt x="33012" y="1632"/>
                    <a:pt x="33217" y="1553"/>
                    <a:pt x="33473" y="1553"/>
                  </a:cubicBezTo>
                  <a:close/>
                  <a:moveTo>
                    <a:pt x="35726" y="174"/>
                  </a:moveTo>
                  <a:lnTo>
                    <a:pt x="35726" y="1973"/>
                  </a:lnTo>
                  <a:lnTo>
                    <a:pt x="35778" y="2953"/>
                  </a:lnTo>
                  <a:lnTo>
                    <a:pt x="36181" y="2953"/>
                  </a:lnTo>
                  <a:lnTo>
                    <a:pt x="36231" y="1973"/>
                  </a:lnTo>
                  <a:lnTo>
                    <a:pt x="36231" y="174"/>
                  </a:lnTo>
                  <a:close/>
                  <a:moveTo>
                    <a:pt x="3193" y="1006"/>
                  </a:moveTo>
                  <a:lnTo>
                    <a:pt x="1" y="2283"/>
                  </a:lnTo>
                  <a:lnTo>
                    <a:pt x="1" y="2739"/>
                  </a:lnTo>
                  <a:lnTo>
                    <a:pt x="3193" y="4016"/>
                  </a:lnTo>
                  <a:lnTo>
                    <a:pt x="3193" y="3516"/>
                  </a:lnTo>
                  <a:lnTo>
                    <a:pt x="623" y="2514"/>
                  </a:lnTo>
                  <a:lnTo>
                    <a:pt x="3193" y="1506"/>
                  </a:lnTo>
                  <a:lnTo>
                    <a:pt x="3193" y="1006"/>
                  </a:lnTo>
                  <a:close/>
                  <a:moveTo>
                    <a:pt x="10749" y="1006"/>
                  </a:moveTo>
                  <a:lnTo>
                    <a:pt x="10749" y="1506"/>
                  </a:lnTo>
                  <a:lnTo>
                    <a:pt x="13313" y="2514"/>
                  </a:lnTo>
                  <a:lnTo>
                    <a:pt x="10749" y="3516"/>
                  </a:lnTo>
                  <a:lnTo>
                    <a:pt x="10749" y="4016"/>
                  </a:lnTo>
                  <a:lnTo>
                    <a:pt x="13941" y="2739"/>
                  </a:lnTo>
                  <a:lnTo>
                    <a:pt x="13941" y="2283"/>
                  </a:lnTo>
                  <a:lnTo>
                    <a:pt x="10749" y="1006"/>
                  </a:lnTo>
                  <a:close/>
                  <a:moveTo>
                    <a:pt x="40733" y="1006"/>
                  </a:moveTo>
                  <a:lnTo>
                    <a:pt x="37541" y="2283"/>
                  </a:lnTo>
                  <a:lnTo>
                    <a:pt x="37541" y="2739"/>
                  </a:lnTo>
                  <a:lnTo>
                    <a:pt x="40733" y="4016"/>
                  </a:lnTo>
                  <a:lnTo>
                    <a:pt x="40733" y="3516"/>
                  </a:lnTo>
                  <a:lnTo>
                    <a:pt x="38163" y="2514"/>
                  </a:lnTo>
                  <a:lnTo>
                    <a:pt x="40733" y="1506"/>
                  </a:lnTo>
                  <a:lnTo>
                    <a:pt x="40733" y="1006"/>
                  </a:lnTo>
                  <a:close/>
                  <a:moveTo>
                    <a:pt x="50007" y="1006"/>
                  </a:moveTo>
                  <a:lnTo>
                    <a:pt x="50007" y="1506"/>
                  </a:lnTo>
                  <a:lnTo>
                    <a:pt x="52571" y="2514"/>
                  </a:lnTo>
                  <a:lnTo>
                    <a:pt x="50007" y="3516"/>
                  </a:lnTo>
                  <a:lnTo>
                    <a:pt x="50007" y="4016"/>
                  </a:lnTo>
                  <a:lnTo>
                    <a:pt x="53199" y="2739"/>
                  </a:lnTo>
                  <a:lnTo>
                    <a:pt x="53199" y="2283"/>
                  </a:lnTo>
                  <a:lnTo>
                    <a:pt x="50007" y="1006"/>
                  </a:lnTo>
                  <a:close/>
                  <a:moveTo>
                    <a:pt x="4195" y="1"/>
                  </a:moveTo>
                  <a:lnTo>
                    <a:pt x="4195" y="4274"/>
                  </a:lnTo>
                  <a:lnTo>
                    <a:pt x="4656" y="4274"/>
                  </a:lnTo>
                  <a:lnTo>
                    <a:pt x="4656" y="2536"/>
                  </a:lnTo>
                  <a:cubicBezTo>
                    <a:pt x="4656" y="2236"/>
                    <a:pt x="4727" y="1998"/>
                    <a:pt x="4870" y="1824"/>
                  </a:cubicBezTo>
                  <a:cubicBezTo>
                    <a:pt x="5013" y="1651"/>
                    <a:pt x="5208" y="1564"/>
                    <a:pt x="5455" y="1564"/>
                  </a:cubicBezTo>
                  <a:cubicBezTo>
                    <a:pt x="5661" y="1564"/>
                    <a:pt x="5816" y="1636"/>
                    <a:pt x="5918" y="1781"/>
                  </a:cubicBezTo>
                  <a:cubicBezTo>
                    <a:pt x="6021" y="1925"/>
                    <a:pt x="6073" y="2143"/>
                    <a:pt x="6073" y="2434"/>
                  </a:cubicBezTo>
                  <a:lnTo>
                    <a:pt x="6073" y="4274"/>
                  </a:lnTo>
                  <a:lnTo>
                    <a:pt x="6531" y="4274"/>
                  </a:lnTo>
                  <a:lnTo>
                    <a:pt x="6531" y="2418"/>
                  </a:lnTo>
                  <a:cubicBezTo>
                    <a:pt x="6531" y="1993"/>
                    <a:pt x="6449" y="1671"/>
                    <a:pt x="6284" y="1452"/>
                  </a:cubicBezTo>
                  <a:cubicBezTo>
                    <a:pt x="6120" y="1234"/>
                    <a:pt x="5878" y="1124"/>
                    <a:pt x="5557" y="1124"/>
                  </a:cubicBezTo>
                  <a:cubicBezTo>
                    <a:pt x="5363" y="1124"/>
                    <a:pt x="5192" y="1170"/>
                    <a:pt x="5043" y="1261"/>
                  </a:cubicBezTo>
                  <a:cubicBezTo>
                    <a:pt x="4895" y="1353"/>
                    <a:pt x="4766" y="1491"/>
                    <a:pt x="4656" y="1676"/>
                  </a:cubicBezTo>
                  <a:lnTo>
                    <a:pt x="4656" y="1"/>
                  </a:lnTo>
                  <a:close/>
                  <a:moveTo>
                    <a:pt x="8413" y="174"/>
                  </a:moveTo>
                  <a:lnTo>
                    <a:pt x="7525" y="372"/>
                  </a:lnTo>
                  <a:lnTo>
                    <a:pt x="7525" y="877"/>
                  </a:lnTo>
                  <a:lnTo>
                    <a:pt x="8418" y="679"/>
                  </a:lnTo>
                  <a:lnTo>
                    <a:pt x="8418" y="3808"/>
                  </a:lnTo>
                  <a:lnTo>
                    <a:pt x="7597" y="3808"/>
                  </a:lnTo>
                  <a:lnTo>
                    <a:pt x="7597" y="4274"/>
                  </a:lnTo>
                  <a:lnTo>
                    <a:pt x="9738" y="4274"/>
                  </a:lnTo>
                  <a:lnTo>
                    <a:pt x="9738" y="3808"/>
                  </a:lnTo>
                  <a:lnTo>
                    <a:pt x="8916" y="3808"/>
                  </a:lnTo>
                  <a:lnTo>
                    <a:pt x="8916" y="174"/>
                  </a:lnTo>
                  <a:close/>
                  <a:moveTo>
                    <a:pt x="14981" y="174"/>
                  </a:moveTo>
                  <a:lnTo>
                    <a:pt x="14981" y="4274"/>
                  </a:lnTo>
                  <a:lnTo>
                    <a:pt x="15484" y="4274"/>
                  </a:lnTo>
                  <a:lnTo>
                    <a:pt x="15484" y="2322"/>
                  </a:lnTo>
                  <a:lnTo>
                    <a:pt x="17311" y="2322"/>
                  </a:lnTo>
                  <a:lnTo>
                    <a:pt x="17311" y="4274"/>
                  </a:lnTo>
                  <a:lnTo>
                    <a:pt x="17814" y="4274"/>
                  </a:lnTo>
                  <a:lnTo>
                    <a:pt x="17814" y="174"/>
                  </a:lnTo>
                  <a:lnTo>
                    <a:pt x="17311" y="174"/>
                  </a:lnTo>
                  <a:lnTo>
                    <a:pt x="17311" y="1855"/>
                  </a:lnTo>
                  <a:lnTo>
                    <a:pt x="15484" y="1855"/>
                  </a:lnTo>
                  <a:lnTo>
                    <a:pt x="15484" y="174"/>
                  </a:lnTo>
                  <a:close/>
                  <a:moveTo>
                    <a:pt x="18796" y="1198"/>
                  </a:moveTo>
                  <a:lnTo>
                    <a:pt x="18796" y="4274"/>
                  </a:lnTo>
                  <a:lnTo>
                    <a:pt x="19254" y="4274"/>
                  </a:lnTo>
                  <a:lnTo>
                    <a:pt x="19254" y="1198"/>
                  </a:lnTo>
                  <a:close/>
                  <a:moveTo>
                    <a:pt x="21826" y="325"/>
                  </a:moveTo>
                  <a:lnTo>
                    <a:pt x="21826" y="1198"/>
                  </a:lnTo>
                  <a:lnTo>
                    <a:pt x="21490" y="1198"/>
                  </a:lnTo>
                  <a:lnTo>
                    <a:pt x="21490" y="1591"/>
                  </a:lnTo>
                  <a:lnTo>
                    <a:pt x="21826" y="1591"/>
                  </a:lnTo>
                  <a:lnTo>
                    <a:pt x="21826" y="3261"/>
                  </a:lnTo>
                  <a:cubicBezTo>
                    <a:pt x="21826" y="3645"/>
                    <a:pt x="21894" y="3911"/>
                    <a:pt x="22028" y="4056"/>
                  </a:cubicBezTo>
                  <a:cubicBezTo>
                    <a:pt x="22163" y="4202"/>
                    <a:pt x="22407" y="4274"/>
                    <a:pt x="22760" y="4274"/>
                  </a:cubicBezTo>
                  <a:lnTo>
                    <a:pt x="23231" y="4274"/>
                  </a:lnTo>
                  <a:lnTo>
                    <a:pt x="23231" y="3851"/>
                  </a:lnTo>
                  <a:lnTo>
                    <a:pt x="22760" y="3851"/>
                  </a:lnTo>
                  <a:cubicBezTo>
                    <a:pt x="22569" y="3851"/>
                    <a:pt x="22443" y="3816"/>
                    <a:pt x="22380" y="3744"/>
                  </a:cubicBezTo>
                  <a:cubicBezTo>
                    <a:pt x="22318" y="3673"/>
                    <a:pt x="22287" y="3512"/>
                    <a:pt x="22287" y="3261"/>
                  </a:cubicBezTo>
                  <a:lnTo>
                    <a:pt x="22287" y="1591"/>
                  </a:lnTo>
                  <a:lnTo>
                    <a:pt x="23231" y="1591"/>
                  </a:lnTo>
                  <a:lnTo>
                    <a:pt x="23231" y="1198"/>
                  </a:lnTo>
                  <a:lnTo>
                    <a:pt x="22287" y="1198"/>
                  </a:lnTo>
                  <a:lnTo>
                    <a:pt x="22287" y="325"/>
                  </a:lnTo>
                  <a:close/>
                  <a:moveTo>
                    <a:pt x="23816" y="1"/>
                  </a:moveTo>
                  <a:lnTo>
                    <a:pt x="23816" y="4274"/>
                  </a:lnTo>
                  <a:lnTo>
                    <a:pt x="24277" y="4274"/>
                  </a:lnTo>
                  <a:lnTo>
                    <a:pt x="24277" y="2536"/>
                  </a:lnTo>
                  <a:cubicBezTo>
                    <a:pt x="24277" y="2236"/>
                    <a:pt x="24348" y="1998"/>
                    <a:pt x="24491" y="1824"/>
                  </a:cubicBezTo>
                  <a:cubicBezTo>
                    <a:pt x="24634" y="1651"/>
                    <a:pt x="24829" y="1564"/>
                    <a:pt x="25076" y="1564"/>
                  </a:cubicBezTo>
                  <a:cubicBezTo>
                    <a:pt x="25282" y="1564"/>
                    <a:pt x="25437" y="1636"/>
                    <a:pt x="25539" y="1781"/>
                  </a:cubicBezTo>
                  <a:cubicBezTo>
                    <a:pt x="25642" y="1925"/>
                    <a:pt x="25694" y="2143"/>
                    <a:pt x="25694" y="2434"/>
                  </a:cubicBezTo>
                  <a:lnTo>
                    <a:pt x="25694" y="4274"/>
                  </a:lnTo>
                  <a:lnTo>
                    <a:pt x="26152" y="4274"/>
                  </a:lnTo>
                  <a:lnTo>
                    <a:pt x="26152" y="2418"/>
                  </a:lnTo>
                  <a:cubicBezTo>
                    <a:pt x="26152" y="1993"/>
                    <a:pt x="26070" y="1671"/>
                    <a:pt x="25905" y="1452"/>
                  </a:cubicBezTo>
                  <a:cubicBezTo>
                    <a:pt x="25741" y="1234"/>
                    <a:pt x="25499" y="1124"/>
                    <a:pt x="25178" y="1124"/>
                  </a:cubicBezTo>
                  <a:cubicBezTo>
                    <a:pt x="24984" y="1124"/>
                    <a:pt x="24813" y="1170"/>
                    <a:pt x="24664" y="1261"/>
                  </a:cubicBezTo>
                  <a:cubicBezTo>
                    <a:pt x="24516" y="1353"/>
                    <a:pt x="24387" y="1491"/>
                    <a:pt x="24277" y="1676"/>
                  </a:cubicBezTo>
                  <a:lnTo>
                    <a:pt x="24277" y="1"/>
                  </a:lnTo>
                  <a:close/>
                  <a:moveTo>
                    <a:pt x="31585" y="1124"/>
                  </a:moveTo>
                  <a:cubicBezTo>
                    <a:pt x="31364" y="1124"/>
                    <a:pt x="31176" y="1169"/>
                    <a:pt x="31022" y="1260"/>
                  </a:cubicBezTo>
                  <a:cubicBezTo>
                    <a:pt x="30868" y="1351"/>
                    <a:pt x="30742" y="1489"/>
                    <a:pt x="30646" y="1676"/>
                  </a:cubicBezTo>
                  <a:lnTo>
                    <a:pt x="30646" y="1198"/>
                  </a:lnTo>
                  <a:lnTo>
                    <a:pt x="30185" y="1198"/>
                  </a:lnTo>
                  <a:lnTo>
                    <a:pt x="30185" y="4274"/>
                  </a:lnTo>
                  <a:lnTo>
                    <a:pt x="30646" y="4274"/>
                  </a:lnTo>
                  <a:lnTo>
                    <a:pt x="30646" y="2654"/>
                  </a:lnTo>
                  <a:cubicBezTo>
                    <a:pt x="30646" y="2306"/>
                    <a:pt x="30715" y="2039"/>
                    <a:pt x="30854" y="1853"/>
                  </a:cubicBezTo>
                  <a:cubicBezTo>
                    <a:pt x="30993" y="1667"/>
                    <a:pt x="31191" y="1575"/>
                    <a:pt x="31450" y="1575"/>
                  </a:cubicBezTo>
                  <a:cubicBezTo>
                    <a:pt x="31523" y="1575"/>
                    <a:pt x="31590" y="1582"/>
                    <a:pt x="31651" y="1598"/>
                  </a:cubicBezTo>
                  <a:cubicBezTo>
                    <a:pt x="31711" y="1613"/>
                    <a:pt x="31767" y="1638"/>
                    <a:pt x="31819" y="1671"/>
                  </a:cubicBezTo>
                  <a:lnTo>
                    <a:pt x="31816" y="1152"/>
                  </a:lnTo>
                  <a:cubicBezTo>
                    <a:pt x="31770" y="1142"/>
                    <a:pt x="31728" y="1136"/>
                    <a:pt x="31689" y="1131"/>
                  </a:cubicBezTo>
                  <a:cubicBezTo>
                    <a:pt x="31651" y="1126"/>
                    <a:pt x="31616" y="1124"/>
                    <a:pt x="31585" y="1124"/>
                  </a:cubicBezTo>
                  <a:close/>
                  <a:moveTo>
                    <a:pt x="35726" y="3577"/>
                  </a:moveTo>
                  <a:lnTo>
                    <a:pt x="35726" y="4274"/>
                  </a:lnTo>
                  <a:lnTo>
                    <a:pt x="36231" y="4274"/>
                  </a:lnTo>
                  <a:lnTo>
                    <a:pt x="36231" y="3577"/>
                  </a:lnTo>
                  <a:close/>
                  <a:moveTo>
                    <a:pt x="43453" y="1"/>
                  </a:moveTo>
                  <a:lnTo>
                    <a:pt x="43453" y="4274"/>
                  </a:lnTo>
                  <a:lnTo>
                    <a:pt x="43914" y="4274"/>
                  </a:lnTo>
                  <a:lnTo>
                    <a:pt x="43914" y="2536"/>
                  </a:lnTo>
                  <a:cubicBezTo>
                    <a:pt x="43914" y="2236"/>
                    <a:pt x="43985" y="1998"/>
                    <a:pt x="44128" y="1824"/>
                  </a:cubicBezTo>
                  <a:cubicBezTo>
                    <a:pt x="44271" y="1651"/>
                    <a:pt x="44466" y="1564"/>
                    <a:pt x="44713" y="1564"/>
                  </a:cubicBezTo>
                  <a:cubicBezTo>
                    <a:pt x="44919" y="1564"/>
                    <a:pt x="45074" y="1636"/>
                    <a:pt x="45176" y="1781"/>
                  </a:cubicBezTo>
                  <a:cubicBezTo>
                    <a:pt x="45279" y="1925"/>
                    <a:pt x="45331" y="2143"/>
                    <a:pt x="45331" y="2434"/>
                  </a:cubicBezTo>
                  <a:lnTo>
                    <a:pt x="45331" y="4274"/>
                  </a:lnTo>
                  <a:lnTo>
                    <a:pt x="45789" y="4274"/>
                  </a:lnTo>
                  <a:lnTo>
                    <a:pt x="45789" y="2418"/>
                  </a:lnTo>
                  <a:cubicBezTo>
                    <a:pt x="45789" y="1993"/>
                    <a:pt x="45707" y="1671"/>
                    <a:pt x="45542" y="1452"/>
                  </a:cubicBezTo>
                  <a:cubicBezTo>
                    <a:pt x="45378" y="1234"/>
                    <a:pt x="45136" y="1124"/>
                    <a:pt x="44815" y="1124"/>
                  </a:cubicBezTo>
                  <a:cubicBezTo>
                    <a:pt x="44621" y="1124"/>
                    <a:pt x="44450" y="1170"/>
                    <a:pt x="44301" y="1261"/>
                  </a:cubicBezTo>
                  <a:cubicBezTo>
                    <a:pt x="44153" y="1353"/>
                    <a:pt x="44024" y="1491"/>
                    <a:pt x="43914" y="1676"/>
                  </a:cubicBezTo>
                  <a:lnTo>
                    <a:pt x="43914" y="1"/>
                  </a:lnTo>
                  <a:close/>
                  <a:moveTo>
                    <a:pt x="47671" y="174"/>
                  </a:moveTo>
                  <a:lnTo>
                    <a:pt x="46783" y="372"/>
                  </a:lnTo>
                  <a:lnTo>
                    <a:pt x="46783" y="877"/>
                  </a:lnTo>
                  <a:lnTo>
                    <a:pt x="47676" y="679"/>
                  </a:lnTo>
                  <a:lnTo>
                    <a:pt x="47676" y="3808"/>
                  </a:lnTo>
                  <a:lnTo>
                    <a:pt x="46855" y="3808"/>
                  </a:lnTo>
                  <a:lnTo>
                    <a:pt x="46855" y="4274"/>
                  </a:lnTo>
                  <a:lnTo>
                    <a:pt x="48996" y="4274"/>
                  </a:lnTo>
                  <a:lnTo>
                    <a:pt x="48996" y="3808"/>
                  </a:lnTo>
                  <a:lnTo>
                    <a:pt x="48174" y="3808"/>
                  </a:lnTo>
                  <a:lnTo>
                    <a:pt x="48174" y="174"/>
                  </a:lnTo>
                  <a:close/>
                  <a:moveTo>
                    <a:pt x="28234" y="1124"/>
                  </a:moveTo>
                  <a:cubicBezTo>
                    <a:pt x="27815" y="1124"/>
                    <a:pt x="27483" y="1272"/>
                    <a:pt x="27236" y="1568"/>
                  </a:cubicBezTo>
                  <a:cubicBezTo>
                    <a:pt x="26990" y="1863"/>
                    <a:pt x="26867" y="2263"/>
                    <a:pt x="26867" y="2767"/>
                  </a:cubicBezTo>
                  <a:cubicBezTo>
                    <a:pt x="26867" y="3254"/>
                    <a:pt x="26997" y="3640"/>
                    <a:pt x="27256" y="3926"/>
                  </a:cubicBezTo>
                  <a:cubicBezTo>
                    <a:pt x="27516" y="4211"/>
                    <a:pt x="27868" y="4354"/>
                    <a:pt x="28313" y="4354"/>
                  </a:cubicBezTo>
                  <a:cubicBezTo>
                    <a:pt x="28491" y="4354"/>
                    <a:pt x="28666" y="4334"/>
                    <a:pt x="28839" y="4294"/>
                  </a:cubicBezTo>
                  <a:cubicBezTo>
                    <a:pt x="29011" y="4253"/>
                    <a:pt x="29180" y="4195"/>
                    <a:pt x="29344" y="4118"/>
                  </a:cubicBezTo>
                  <a:lnTo>
                    <a:pt x="29344" y="3640"/>
                  </a:lnTo>
                  <a:cubicBezTo>
                    <a:pt x="29181" y="3735"/>
                    <a:pt x="29018" y="3807"/>
                    <a:pt x="28852" y="3854"/>
                  </a:cubicBezTo>
                  <a:cubicBezTo>
                    <a:pt x="28687" y="3902"/>
                    <a:pt x="28517" y="3926"/>
                    <a:pt x="28341" y="3926"/>
                  </a:cubicBezTo>
                  <a:cubicBezTo>
                    <a:pt x="28037" y="3926"/>
                    <a:pt x="27800" y="3835"/>
                    <a:pt x="27630" y="3652"/>
                  </a:cubicBezTo>
                  <a:cubicBezTo>
                    <a:pt x="27460" y="3470"/>
                    <a:pt x="27365" y="3205"/>
                    <a:pt x="27345" y="2857"/>
                  </a:cubicBezTo>
                  <a:lnTo>
                    <a:pt x="29451" y="2857"/>
                  </a:lnTo>
                  <a:lnTo>
                    <a:pt x="29451" y="2610"/>
                  </a:lnTo>
                  <a:cubicBezTo>
                    <a:pt x="29451" y="2152"/>
                    <a:pt x="29342" y="1790"/>
                    <a:pt x="29124" y="1524"/>
                  </a:cubicBezTo>
                  <a:cubicBezTo>
                    <a:pt x="28905" y="1257"/>
                    <a:pt x="28609" y="1124"/>
                    <a:pt x="28234" y="1124"/>
                  </a:cubicBezTo>
                  <a:close/>
                  <a:moveTo>
                    <a:pt x="33468" y="1124"/>
                  </a:moveTo>
                  <a:cubicBezTo>
                    <a:pt x="33049" y="1124"/>
                    <a:pt x="32717" y="1272"/>
                    <a:pt x="32470" y="1568"/>
                  </a:cubicBezTo>
                  <a:cubicBezTo>
                    <a:pt x="32224" y="1863"/>
                    <a:pt x="32101" y="2263"/>
                    <a:pt x="32101" y="2767"/>
                  </a:cubicBezTo>
                  <a:cubicBezTo>
                    <a:pt x="32101" y="3254"/>
                    <a:pt x="32231" y="3640"/>
                    <a:pt x="32490" y="3926"/>
                  </a:cubicBezTo>
                  <a:cubicBezTo>
                    <a:pt x="32750" y="4211"/>
                    <a:pt x="33102" y="4354"/>
                    <a:pt x="33547" y="4354"/>
                  </a:cubicBezTo>
                  <a:cubicBezTo>
                    <a:pt x="33725" y="4354"/>
                    <a:pt x="33900" y="4334"/>
                    <a:pt x="34073" y="4294"/>
                  </a:cubicBezTo>
                  <a:cubicBezTo>
                    <a:pt x="34245" y="4253"/>
                    <a:pt x="34414" y="4195"/>
                    <a:pt x="34578" y="4118"/>
                  </a:cubicBezTo>
                  <a:lnTo>
                    <a:pt x="34578" y="3640"/>
                  </a:lnTo>
                  <a:cubicBezTo>
                    <a:pt x="34415" y="3735"/>
                    <a:pt x="34252" y="3807"/>
                    <a:pt x="34086" y="3854"/>
                  </a:cubicBezTo>
                  <a:cubicBezTo>
                    <a:pt x="33921" y="3902"/>
                    <a:pt x="33751" y="3926"/>
                    <a:pt x="33575" y="3926"/>
                  </a:cubicBezTo>
                  <a:cubicBezTo>
                    <a:pt x="33271" y="3926"/>
                    <a:pt x="33034" y="3835"/>
                    <a:pt x="32864" y="3652"/>
                  </a:cubicBezTo>
                  <a:cubicBezTo>
                    <a:pt x="32694" y="3470"/>
                    <a:pt x="32599" y="3205"/>
                    <a:pt x="32579" y="2857"/>
                  </a:cubicBezTo>
                  <a:lnTo>
                    <a:pt x="34685" y="2857"/>
                  </a:lnTo>
                  <a:lnTo>
                    <a:pt x="34685" y="2610"/>
                  </a:lnTo>
                  <a:cubicBezTo>
                    <a:pt x="34685" y="2152"/>
                    <a:pt x="34576" y="1790"/>
                    <a:pt x="34358" y="1524"/>
                  </a:cubicBezTo>
                  <a:cubicBezTo>
                    <a:pt x="34139" y="1257"/>
                    <a:pt x="33843" y="1124"/>
                    <a:pt x="33468" y="1124"/>
                  </a:cubicBezTo>
                  <a:close/>
                  <a:moveTo>
                    <a:pt x="42567" y="174"/>
                  </a:moveTo>
                  <a:lnTo>
                    <a:pt x="41272" y="4796"/>
                  </a:lnTo>
                  <a:lnTo>
                    <a:pt x="41696" y="4796"/>
                  </a:lnTo>
                  <a:lnTo>
                    <a:pt x="42990" y="174"/>
                  </a:lnTo>
                  <a:close/>
                </a:path>
              </a:pathLst>
            </a:custGeom>
            <a:solidFill>
              <a:srgbClr val="000000"/>
            </a:solidFill>
            <a:ln>
              <a:noFill/>
            </a:ln>
          </p:spPr>
          <p:txBody>
            <a:bodyPr lIns="91425" tIns="91425" rIns="91425" bIns="91425" anchor="ctr" anchorCtr="0">
              <a:noAutofit/>
            </a:bodyPr>
            <a:lstStyle/>
            <a:p>
              <a:endParaRPr/>
            </a:p>
          </p:txBody>
        </p:sp>
        <p:sp>
          <p:nvSpPr>
            <p:cNvPr id="218" name="Shape 218"/>
            <p:cNvSpPr/>
            <p:nvPr/>
          </p:nvSpPr>
          <p:spPr>
            <a:xfrm>
              <a:off x="704525" y="2302025"/>
              <a:ext cx="1071375" cy="125400"/>
            </a:xfrm>
            <a:custGeom>
              <a:avLst/>
              <a:gdLst/>
              <a:ahLst/>
              <a:cxnLst/>
              <a:rect l="0" t="0" r="0" b="0"/>
              <a:pathLst>
                <a:path w="42855" h="5016" extrusionOk="0">
                  <a:moveTo>
                    <a:pt x="20121" y="0"/>
                  </a:moveTo>
                  <a:lnTo>
                    <a:pt x="20121" y="640"/>
                  </a:lnTo>
                  <a:lnTo>
                    <a:pt x="20579" y="640"/>
                  </a:lnTo>
                  <a:lnTo>
                    <a:pt x="20579" y="0"/>
                  </a:lnTo>
                  <a:close/>
                  <a:moveTo>
                    <a:pt x="13951" y="174"/>
                  </a:moveTo>
                  <a:lnTo>
                    <a:pt x="13951" y="1698"/>
                  </a:lnTo>
                  <a:lnTo>
                    <a:pt x="14374" y="1698"/>
                  </a:lnTo>
                  <a:lnTo>
                    <a:pt x="14374" y="174"/>
                  </a:lnTo>
                  <a:close/>
                  <a:moveTo>
                    <a:pt x="14892" y="174"/>
                  </a:moveTo>
                  <a:lnTo>
                    <a:pt x="14892" y="1698"/>
                  </a:lnTo>
                  <a:lnTo>
                    <a:pt x="15315" y="1698"/>
                  </a:lnTo>
                  <a:lnTo>
                    <a:pt x="15315" y="174"/>
                  </a:lnTo>
                  <a:close/>
                  <a:moveTo>
                    <a:pt x="37887" y="174"/>
                  </a:moveTo>
                  <a:lnTo>
                    <a:pt x="37887" y="1698"/>
                  </a:lnTo>
                  <a:lnTo>
                    <a:pt x="38310" y="1698"/>
                  </a:lnTo>
                  <a:lnTo>
                    <a:pt x="38310" y="174"/>
                  </a:lnTo>
                  <a:close/>
                  <a:moveTo>
                    <a:pt x="38828" y="174"/>
                  </a:moveTo>
                  <a:lnTo>
                    <a:pt x="38828" y="1698"/>
                  </a:lnTo>
                  <a:lnTo>
                    <a:pt x="39251" y="1698"/>
                  </a:lnTo>
                  <a:lnTo>
                    <a:pt x="39251" y="174"/>
                  </a:lnTo>
                  <a:close/>
                  <a:moveTo>
                    <a:pt x="42329" y="1366"/>
                  </a:moveTo>
                  <a:lnTo>
                    <a:pt x="42329" y="2063"/>
                  </a:lnTo>
                  <a:lnTo>
                    <a:pt x="42854" y="2063"/>
                  </a:lnTo>
                  <a:lnTo>
                    <a:pt x="42854" y="1366"/>
                  </a:lnTo>
                  <a:close/>
                  <a:moveTo>
                    <a:pt x="5890" y="1552"/>
                  </a:moveTo>
                  <a:cubicBezTo>
                    <a:pt x="6115" y="1552"/>
                    <a:pt x="6297" y="1635"/>
                    <a:pt x="6434" y="1799"/>
                  </a:cubicBezTo>
                  <a:cubicBezTo>
                    <a:pt x="6571" y="1964"/>
                    <a:pt x="6641" y="2185"/>
                    <a:pt x="6644" y="2461"/>
                  </a:cubicBezTo>
                  <a:lnTo>
                    <a:pt x="5011" y="2464"/>
                  </a:lnTo>
                  <a:cubicBezTo>
                    <a:pt x="5034" y="2175"/>
                    <a:pt x="5122" y="1951"/>
                    <a:pt x="5276" y="1791"/>
                  </a:cubicBezTo>
                  <a:cubicBezTo>
                    <a:pt x="5429" y="1632"/>
                    <a:pt x="5634" y="1552"/>
                    <a:pt x="5890" y="1552"/>
                  </a:cubicBezTo>
                  <a:close/>
                  <a:moveTo>
                    <a:pt x="30679" y="1552"/>
                  </a:moveTo>
                  <a:cubicBezTo>
                    <a:pt x="30904" y="1552"/>
                    <a:pt x="31086" y="1635"/>
                    <a:pt x="31223" y="1799"/>
                  </a:cubicBezTo>
                  <a:cubicBezTo>
                    <a:pt x="31360" y="1964"/>
                    <a:pt x="31430" y="2185"/>
                    <a:pt x="31433" y="2461"/>
                  </a:cubicBezTo>
                  <a:lnTo>
                    <a:pt x="29800" y="2464"/>
                  </a:lnTo>
                  <a:cubicBezTo>
                    <a:pt x="29823" y="2175"/>
                    <a:pt x="29911" y="1951"/>
                    <a:pt x="30065" y="1791"/>
                  </a:cubicBezTo>
                  <a:cubicBezTo>
                    <a:pt x="30218" y="1632"/>
                    <a:pt x="30423" y="1552"/>
                    <a:pt x="30679" y="1552"/>
                  </a:cubicBezTo>
                  <a:close/>
                  <a:moveTo>
                    <a:pt x="35913" y="1552"/>
                  </a:moveTo>
                  <a:cubicBezTo>
                    <a:pt x="36138" y="1552"/>
                    <a:pt x="36320" y="1635"/>
                    <a:pt x="36457" y="1799"/>
                  </a:cubicBezTo>
                  <a:cubicBezTo>
                    <a:pt x="36594" y="1964"/>
                    <a:pt x="36664" y="2185"/>
                    <a:pt x="36667" y="2461"/>
                  </a:cubicBezTo>
                  <a:lnTo>
                    <a:pt x="35034" y="2464"/>
                  </a:lnTo>
                  <a:cubicBezTo>
                    <a:pt x="35057" y="2175"/>
                    <a:pt x="35145" y="1951"/>
                    <a:pt x="35299" y="1791"/>
                  </a:cubicBezTo>
                  <a:cubicBezTo>
                    <a:pt x="35452" y="1632"/>
                    <a:pt x="35657" y="1552"/>
                    <a:pt x="35913" y="1552"/>
                  </a:cubicBezTo>
                  <a:close/>
                  <a:moveTo>
                    <a:pt x="1898" y="2728"/>
                  </a:moveTo>
                  <a:lnTo>
                    <a:pt x="1898" y="2840"/>
                  </a:lnTo>
                  <a:cubicBezTo>
                    <a:pt x="1898" y="3170"/>
                    <a:pt x="1821" y="3434"/>
                    <a:pt x="1668" y="3633"/>
                  </a:cubicBezTo>
                  <a:cubicBezTo>
                    <a:pt x="1514" y="3831"/>
                    <a:pt x="1310" y="3931"/>
                    <a:pt x="1056" y="3931"/>
                  </a:cubicBezTo>
                  <a:cubicBezTo>
                    <a:pt x="872" y="3931"/>
                    <a:pt x="726" y="3878"/>
                    <a:pt x="619" y="3773"/>
                  </a:cubicBezTo>
                  <a:cubicBezTo>
                    <a:pt x="512" y="3668"/>
                    <a:pt x="459" y="3525"/>
                    <a:pt x="459" y="3346"/>
                  </a:cubicBezTo>
                  <a:cubicBezTo>
                    <a:pt x="459" y="3121"/>
                    <a:pt x="530" y="2961"/>
                    <a:pt x="673" y="2868"/>
                  </a:cubicBezTo>
                  <a:cubicBezTo>
                    <a:pt x="816" y="2775"/>
                    <a:pt x="1072" y="2728"/>
                    <a:pt x="1442" y="2728"/>
                  </a:cubicBezTo>
                  <a:close/>
                  <a:moveTo>
                    <a:pt x="3300" y="0"/>
                  </a:moveTo>
                  <a:lnTo>
                    <a:pt x="3300" y="4274"/>
                  </a:lnTo>
                  <a:lnTo>
                    <a:pt x="3758" y="4274"/>
                  </a:lnTo>
                  <a:lnTo>
                    <a:pt x="3758" y="0"/>
                  </a:lnTo>
                  <a:close/>
                  <a:moveTo>
                    <a:pt x="9236" y="1124"/>
                  </a:moveTo>
                  <a:cubicBezTo>
                    <a:pt x="9015" y="1124"/>
                    <a:pt x="8827" y="1169"/>
                    <a:pt x="8673" y="1260"/>
                  </a:cubicBezTo>
                  <a:cubicBezTo>
                    <a:pt x="8519" y="1350"/>
                    <a:pt x="8393" y="1489"/>
                    <a:pt x="8297" y="1676"/>
                  </a:cubicBezTo>
                  <a:lnTo>
                    <a:pt x="8297" y="1198"/>
                  </a:lnTo>
                  <a:lnTo>
                    <a:pt x="7836" y="1198"/>
                  </a:lnTo>
                  <a:lnTo>
                    <a:pt x="7836" y="4274"/>
                  </a:lnTo>
                  <a:lnTo>
                    <a:pt x="8297" y="4274"/>
                  </a:lnTo>
                  <a:lnTo>
                    <a:pt x="8297" y="2654"/>
                  </a:lnTo>
                  <a:cubicBezTo>
                    <a:pt x="8297" y="2306"/>
                    <a:pt x="8366" y="2039"/>
                    <a:pt x="8505" y="1853"/>
                  </a:cubicBezTo>
                  <a:cubicBezTo>
                    <a:pt x="8644" y="1667"/>
                    <a:pt x="8842" y="1574"/>
                    <a:pt x="9101" y="1574"/>
                  </a:cubicBezTo>
                  <a:cubicBezTo>
                    <a:pt x="9174" y="1574"/>
                    <a:pt x="9241" y="1582"/>
                    <a:pt x="9302" y="1598"/>
                  </a:cubicBezTo>
                  <a:cubicBezTo>
                    <a:pt x="9362" y="1613"/>
                    <a:pt x="9418" y="1637"/>
                    <a:pt x="9470" y="1670"/>
                  </a:cubicBezTo>
                  <a:lnTo>
                    <a:pt x="9467" y="1151"/>
                  </a:lnTo>
                  <a:cubicBezTo>
                    <a:pt x="9421" y="1142"/>
                    <a:pt x="9378" y="1135"/>
                    <a:pt x="9340" y="1131"/>
                  </a:cubicBezTo>
                  <a:cubicBezTo>
                    <a:pt x="9302" y="1126"/>
                    <a:pt x="9267" y="1124"/>
                    <a:pt x="9236" y="1124"/>
                  </a:cubicBezTo>
                  <a:close/>
                  <a:moveTo>
                    <a:pt x="9943" y="325"/>
                  </a:moveTo>
                  <a:lnTo>
                    <a:pt x="9943" y="1198"/>
                  </a:lnTo>
                  <a:lnTo>
                    <a:pt x="9607" y="1198"/>
                  </a:lnTo>
                  <a:lnTo>
                    <a:pt x="9607" y="1591"/>
                  </a:lnTo>
                  <a:lnTo>
                    <a:pt x="9943" y="1591"/>
                  </a:lnTo>
                  <a:lnTo>
                    <a:pt x="9943" y="3261"/>
                  </a:lnTo>
                  <a:cubicBezTo>
                    <a:pt x="9943" y="3645"/>
                    <a:pt x="10011" y="3910"/>
                    <a:pt x="10145" y="4056"/>
                  </a:cubicBezTo>
                  <a:cubicBezTo>
                    <a:pt x="10280" y="4201"/>
                    <a:pt x="10524" y="4274"/>
                    <a:pt x="10877" y="4274"/>
                  </a:cubicBezTo>
                  <a:lnTo>
                    <a:pt x="11348" y="4274"/>
                  </a:lnTo>
                  <a:lnTo>
                    <a:pt x="11348" y="3851"/>
                  </a:lnTo>
                  <a:lnTo>
                    <a:pt x="10877" y="3851"/>
                  </a:lnTo>
                  <a:cubicBezTo>
                    <a:pt x="10686" y="3851"/>
                    <a:pt x="10560" y="3815"/>
                    <a:pt x="10497" y="3744"/>
                  </a:cubicBezTo>
                  <a:cubicBezTo>
                    <a:pt x="10435" y="3673"/>
                    <a:pt x="10404" y="3512"/>
                    <a:pt x="10404" y="3261"/>
                  </a:cubicBezTo>
                  <a:lnTo>
                    <a:pt x="10404" y="1591"/>
                  </a:lnTo>
                  <a:lnTo>
                    <a:pt x="11348" y="1591"/>
                  </a:lnTo>
                  <a:lnTo>
                    <a:pt x="11348" y="1198"/>
                  </a:lnTo>
                  <a:lnTo>
                    <a:pt x="10404" y="1198"/>
                  </a:lnTo>
                  <a:lnTo>
                    <a:pt x="10404" y="325"/>
                  </a:lnTo>
                  <a:close/>
                  <a:moveTo>
                    <a:pt x="16306" y="174"/>
                  </a:moveTo>
                  <a:lnTo>
                    <a:pt x="16306" y="4274"/>
                  </a:lnTo>
                  <a:lnTo>
                    <a:pt x="16809" y="4274"/>
                  </a:lnTo>
                  <a:lnTo>
                    <a:pt x="16809" y="2321"/>
                  </a:lnTo>
                  <a:lnTo>
                    <a:pt x="18636" y="2321"/>
                  </a:lnTo>
                  <a:lnTo>
                    <a:pt x="18636" y="4274"/>
                  </a:lnTo>
                  <a:lnTo>
                    <a:pt x="19139" y="4274"/>
                  </a:lnTo>
                  <a:lnTo>
                    <a:pt x="19139" y="174"/>
                  </a:lnTo>
                  <a:lnTo>
                    <a:pt x="18636" y="174"/>
                  </a:lnTo>
                  <a:lnTo>
                    <a:pt x="18636" y="1854"/>
                  </a:lnTo>
                  <a:lnTo>
                    <a:pt x="16809" y="1854"/>
                  </a:lnTo>
                  <a:lnTo>
                    <a:pt x="16809" y="174"/>
                  </a:lnTo>
                  <a:close/>
                  <a:moveTo>
                    <a:pt x="20121" y="1198"/>
                  </a:moveTo>
                  <a:lnTo>
                    <a:pt x="20121" y="4274"/>
                  </a:lnTo>
                  <a:lnTo>
                    <a:pt x="20579" y="4274"/>
                  </a:lnTo>
                  <a:lnTo>
                    <a:pt x="20579" y="1198"/>
                  </a:lnTo>
                  <a:close/>
                  <a:moveTo>
                    <a:pt x="22663" y="174"/>
                  </a:moveTo>
                  <a:lnTo>
                    <a:pt x="22663" y="640"/>
                  </a:lnTo>
                  <a:lnTo>
                    <a:pt x="23983" y="640"/>
                  </a:lnTo>
                  <a:lnTo>
                    <a:pt x="23983" y="4274"/>
                  </a:lnTo>
                  <a:lnTo>
                    <a:pt x="24488" y="4274"/>
                  </a:lnTo>
                  <a:lnTo>
                    <a:pt x="24488" y="640"/>
                  </a:lnTo>
                  <a:lnTo>
                    <a:pt x="25808" y="640"/>
                  </a:lnTo>
                  <a:lnTo>
                    <a:pt x="25808" y="174"/>
                  </a:lnTo>
                  <a:close/>
                  <a:moveTo>
                    <a:pt x="26256" y="0"/>
                  </a:moveTo>
                  <a:lnTo>
                    <a:pt x="26256" y="4274"/>
                  </a:lnTo>
                  <a:lnTo>
                    <a:pt x="26717" y="4274"/>
                  </a:lnTo>
                  <a:lnTo>
                    <a:pt x="26717" y="2536"/>
                  </a:lnTo>
                  <a:cubicBezTo>
                    <a:pt x="26717" y="2235"/>
                    <a:pt x="26788" y="1998"/>
                    <a:pt x="26931" y="1824"/>
                  </a:cubicBezTo>
                  <a:cubicBezTo>
                    <a:pt x="27074" y="1650"/>
                    <a:pt x="27269" y="1563"/>
                    <a:pt x="27516" y="1563"/>
                  </a:cubicBezTo>
                  <a:cubicBezTo>
                    <a:pt x="27722" y="1563"/>
                    <a:pt x="27876" y="1636"/>
                    <a:pt x="27979" y="1780"/>
                  </a:cubicBezTo>
                  <a:cubicBezTo>
                    <a:pt x="28082" y="1925"/>
                    <a:pt x="28134" y="2143"/>
                    <a:pt x="28134" y="2434"/>
                  </a:cubicBezTo>
                  <a:lnTo>
                    <a:pt x="28134" y="4274"/>
                  </a:lnTo>
                  <a:lnTo>
                    <a:pt x="28592" y="4274"/>
                  </a:lnTo>
                  <a:lnTo>
                    <a:pt x="28592" y="2417"/>
                  </a:lnTo>
                  <a:cubicBezTo>
                    <a:pt x="28592" y="1993"/>
                    <a:pt x="28510" y="1671"/>
                    <a:pt x="28345" y="1452"/>
                  </a:cubicBezTo>
                  <a:cubicBezTo>
                    <a:pt x="28181" y="1233"/>
                    <a:pt x="27939" y="1124"/>
                    <a:pt x="27618" y="1124"/>
                  </a:cubicBezTo>
                  <a:cubicBezTo>
                    <a:pt x="27424" y="1124"/>
                    <a:pt x="27253" y="1170"/>
                    <a:pt x="27104" y="1261"/>
                  </a:cubicBezTo>
                  <a:cubicBezTo>
                    <a:pt x="26956" y="1353"/>
                    <a:pt x="26827" y="1491"/>
                    <a:pt x="26717" y="1676"/>
                  </a:cubicBezTo>
                  <a:lnTo>
                    <a:pt x="26717" y="0"/>
                  </a:lnTo>
                  <a:close/>
                  <a:moveTo>
                    <a:pt x="34025" y="1124"/>
                  </a:moveTo>
                  <a:cubicBezTo>
                    <a:pt x="33804" y="1124"/>
                    <a:pt x="33616" y="1169"/>
                    <a:pt x="33462" y="1260"/>
                  </a:cubicBezTo>
                  <a:cubicBezTo>
                    <a:pt x="33308" y="1350"/>
                    <a:pt x="33182" y="1489"/>
                    <a:pt x="33086" y="1676"/>
                  </a:cubicBezTo>
                  <a:lnTo>
                    <a:pt x="33086" y="1198"/>
                  </a:lnTo>
                  <a:lnTo>
                    <a:pt x="32625" y="1198"/>
                  </a:lnTo>
                  <a:lnTo>
                    <a:pt x="32625" y="4274"/>
                  </a:lnTo>
                  <a:lnTo>
                    <a:pt x="33086" y="4274"/>
                  </a:lnTo>
                  <a:lnTo>
                    <a:pt x="33086" y="2654"/>
                  </a:lnTo>
                  <a:cubicBezTo>
                    <a:pt x="33086" y="2306"/>
                    <a:pt x="33155" y="2039"/>
                    <a:pt x="33294" y="1853"/>
                  </a:cubicBezTo>
                  <a:cubicBezTo>
                    <a:pt x="33433" y="1667"/>
                    <a:pt x="33631" y="1574"/>
                    <a:pt x="33890" y="1574"/>
                  </a:cubicBezTo>
                  <a:cubicBezTo>
                    <a:pt x="33963" y="1574"/>
                    <a:pt x="34030" y="1582"/>
                    <a:pt x="34091" y="1598"/>
                  </a:cubicBezTo>
                  <a:cubicBezTo>
                    <a:pt x="34151" y="1613"/>
                    <a:pt x="34207" y="1637"/>
                    <a:pt x="34259" y="1670"/>
                  </a:cubicBezTo>
                  <a:lnTo>
                    <a:pt x="34256" y="1151"/>
                  </a:lnTo>
                  <a:cubicBezTo>
                    <a:pt x="34210" y="1142"/>
                    <a:pt x="34167" y="1135"/>
                    <a:pt x="34129" y="1131"/>
                  </a:cubicBezTo>
                  <a:cubicBezTo>
                    <a:pt x="34091" y="1126"/>
                    <a:pt x="34056" y="1124"/>
                    <a:pt x="34025" y="1124"/>
                  </a:cubicBezTo>
                  <a:close/>
                  <a:moveTo>
                    <a:pt x="1153" y="1124"/>
                  </a:moveTo>
                  <a:cubicBezTo>
                    <a:pt x="1004" y="1124"/>
                    <a:pt x="850" y="1142"/>
                    <a:pt x="693" y="1177"/>
                  </a:cubicBezTo>
                  <a:cubicBezTo>
                    <a:pt x="535" y="1213"/>
                    <a:pt x="372" y="1267"/>
                    <a:pt x="205" y="1338"/>
                  </a:cubicBezTo>
                  <a:lnTo>
                    <a:pt x="205" y="1805"/>
                  </a:lnTo>
                  <a:cubicBezTo>
                    <a:pt x="344" y="1721"/>
                    <a:pt x="489" y="1658"/>
                    <a:pt x="640" y="1615"/>
                  </a:cubicBezTo>
                  <a:cubicBezTo>
                    <a:pt x="792" y="1573"/>
                    <a:pt x="947" y="1552"/>
                    <a:pt x="1106" y="1552"/>
                  </a:cubicBezTo>
                  <a:cubicBezTo>
                    <a:pt x="1357" y="1552"/>
                    <a:pt x="1551" y="1616"/>
                    <a:pt x="1690" y="1743"/>
                  </a:cubicBezTo>
                  <a:cubicBezTo>
                    <a:pt x="1829" y="1870"/>
                    <a:pt x="1898" y="2050"/>
                    <a:pt x="1898" y="2283"/>
                  </a:cubicBezTo>
                  <a:lnTo>
                    <a:pt x="1898" y="2332"/>
                  </a:lnTo>
                  <a:lnTo>
                    <a:pt x="1255" y="2332"/>
                  </a:lnTo>
                  <a:cubicBezTo>
                    <a:pt x="839" y="2332"/>
                    <a:pt x="526" y="2420"/>
                    <a:pt x="316" y="2596"/>
                  </a:cubicBezTo>
                  <a:cubicBezTo>
                    <a:pt x="106" y="2772"/>
                    <a:pt x="1" y="3033"/>
                    <a:pt x="1" y="3379"/>
                  </a:cubicBezTo>
                  <a:cubicBezTo>
                    <a:pt x="1" y="3675"/>
                    <a:pt x="85" y="3912"/>
                    <a:pt x="253" y="4089"/>
                  </a:cubicBezTo>
                  <a:cubicBezTo>
                    <a:pt x="422" y="4265"/>
                    <a:pt x="649" y="4354"/>
                    <a:pt x="934" y="4354"/>
                  </a:cubicBezTo>
                  <a:cubicBezTo>
                    <a:pt x="1160" y="4354"/>
                    <a:pt x="1351" y="4309"/>
                    <a:pt x="1507" y="4221"/>
                  </a:cubicBezTo>
                  <a:cubicBezTo>
                    <a:pt x="1663" y="4132"/>
                    <a:pt x="1793" y="3994"/>
                    <a:pt x="1898" y="3807"/>
                  </a:cubicBezTo>
                  <a:lnTo>
                    <a:pt x="1898" y="4274"/>
                  </a:lnTo>
                  <a:lnTo>
                    <a:pt x="2356" y="4274"/>
                  </a:lnTo>
                  <a:lnTo>
                    <a:pt x="2356" y="2519"/>
                  </a:lnTo>
                  <a:cubicBezTo>
                    <a:pt x="2356" y="2050"/>
                    <a:pt x="2256" y="1701"/>
                    <a:pt x="2057" y="1470"/>
                  </a:cubicBezTo>
                  <a:cubicBezTo>
                    <a:pt x="1858" y="1239"/>
                    <a:pt x="1557" y="1124"/>
                    <a:pt x="1153" y="1124"/>
                  </a:cubicBezTo>
                  <a:close/>
                  <a:moveTo>
                    <a:pt x="5885" y="1124"/>
                  </a:moveTo>
                  <a:cubicBezTo>
                    <a:pt x="5466" y="1124"/>
                    <a:pt x="5134" y="1272"/>
                    <a:pt x="4887" y="1567"/>
                  </a:cubicBezTo>
                  <a:cubicBezTo>
                    <a:pt x="4641" y="1863"/>
                    <a:pt x="4518" y="2263"/>
                    <a:pt x="4518" y="2766"/>
                  </a:cubicBezTo>
                  <a:cubicBezTo>
                    <a:pt x="4518" y="3253"/>
                    <a:pt x="4648" y="3640"/>
                    <a:pt x="4907" y="3925"/>
                  </a:cubicBezTo>
                  <a:cubicBezTo>
                    <a:pt x="5167" y="4211"/>
                    <a:pt x="5519" y="4354"/>
                    <a:pt x="5964" y="4354"/>
                  </a:cubicBezTo>
                  <a:cubicBezTo>
                    <a:pt x="6142" y="4354"/>
                    <a:pt x="6317" y="4334"/>
                    <a:pt x="6490" y="4293"/>
                  </a:cubicBezTo>
                  <a:cubicBezTo>
                    <a:pt x="6662" y="4253"/>
                    <a:pt x="6831" y="4195"/>
                    <a:pt x="6995" y="4118"/>
                  </a:cubicBezTo>
                  <a:lnTo>
                    <a:pt x="6995" y="3640"/>
                  </a:lnTo>
                  <a:cubicBezTo>
                    <a:pt x="6832" y="3735"/>
                    <a:pt x="6668" y="3806"/>
                    <a:pt x="6503" y="3854"/>
                  </a:cubicBezTo>
                  <a:cubicBezTo>
                    <a:pt x="6338" y="3902"/>
                    <a:pt x="6168" y="3925"/>
                    <a:pt x="5992" y="3925"/>
                  </a:cubicBezTo>
                  <a:cubicBezTo>
                    <a:pt x="5688" y="3925"/>
                    <a:pt x="5451" y="3834"/>
                    <a:pt x="5281" y="3652"/>
                  </a:cubicBezTo>
                  <a:cubicBezTo>
                    <a:pt x="5111" y="3470"/>
                    <a:pt x="5016" y="3205"/>
                    <a:pt x="4996" y="2857"/>
                  </a:cubicBezTo>
                  <a:lnTo>
                    <a:pt x="7102" y="2857"/>
                  </a:lnTo>
                  <a:lnTo>
                    <a:pt x="7102" y="2610"/>
                  </a:lnTo>
                  <a:cubicBezTo>
                    <a:pt x="7102" y="2152"/>
                    <a:pt x="6993" y="1790"/>
                    <a:pt x="6775" y="1523"/>
                  </a:cubicBezTo>
                  <a:cubicBezTo>
                    <a:pt x="6556" y="1257"/>
                    <a:pt x="6260" y="1124"/>
                    <a:pt x="5885" y="1124"/>
                  </a:cubicBezTo>
                  <a:close/>
                  <a:moveTo>
                    <a:pt x="30674" y="1124"/>
                  </a:moveTo>
                  <a:cubicBezTo>
                    <a:pt x="30255" y="1124"/>
                    <a:pt x="29923" y="1272"/>
                    <a:pt x="29676" y="1567"/>
                  </a:cubicBezTo>
                  <a:cubicBezTo>
                    <a:pt x="29430" y="1863"/>
                    <a:pt x="29307" y="2263"/>
                    <a:pt x="29307" y="2766"/>
                  </a:cubicBezTo>
                  <a:cubicBezTo>
                    <a:pt x="29307" y="3253"/>
                    <a:pt x="29437" y="3640"/>
                    <a:pt x="29696" y="3925"/>
                  </a:cubicBezTo>
                  <a:cubicBezTo>
                    <a:pt x="29956" y="4211"/>
                    <a:pt x="30308" y="4354"/>
                    <a:pt x="30753" y="4354"/>
                  </a:cubicBezTo>
                  <a:cubicBezTo>
                    <a:pt x="30931" y="4354"/>
                    <a:pt x="31106" y="4334"/>
                    <a:pt x="31279" y="4293"/>
                  </a:cubicBezTo>
                  <a:cubicBezTo>
                    <a:pt x="31451" y="4253"/>
                    <a:pt x="31620" y="4195"/>
                    <a:pt x="31784" y="4118"/>
                  </a:cubicBezTo>
                  <a:lnTo>
                    <a:pt x="31784" y="3640"/>
                  </a:lnTo>
                  <a:cubicBezTo>
                    <a:pt x="31621" y="3735"/>
                    <a:pt x="31457" y="3806"/>
                    <a:pt x="31292" y="3854"/>
                  </a:cubicBezTo>
                  <a:cubicBezTo>
                    <a:pt x="31127" y="3902"/>
                    <a:pt x="30957" y="3925"/>
                    <a:pt x="30781" y="3925"/>
                  </a:cubicBezTo>
                  <a:cubicBezTo>
                    <a:pt x="30477" y="3925"/>
                    <a:pt x="30240" y="3834"/>
                    <a:pt x="30070" y="3652"/>
                  </a:cubicBezTo>
                  <a:cubicBezTo>
                    <a:pt x="29900" y="3470"/>
                    <a:pt x="29805" y="3205"/>
                    <a:pt x="29785" y="2857"/>
                  </a:cubicBezTo>
                  <a:lnTo>
                    <a:pt x="31891" y="2857"/>
                  </a:lnTo>
                  <a:lnTo>
                    <a:pt x="31891" y="2610"/>
                  </a:lnTo>
                  <a:cubicBezTo>
                    <a:pt x="31891" y="2152"/>
                    <a:pt x="31782" y="1790"/>
                    <a:pt x="31564" y="1523"/>
                  </a:cubicBezTo>
                  <a:cubicBezTo>
                    <a:pt x="31345" y="1257"/>
                    <a:pt x="31049" y="1124"/>
                    <a:pt x="30674" y="1124"/>
                  </a:cubicBezTo>
                  <a:close/>
                  <a:moveTo>
                    <a:pt x="35908" y="1124"/>
                  </a:moveTo>
                  <a:cubicBezTo>
                    <a:pt x="35489" y="1124"/>
                    <a:pt x="35157" y="1272"/>
                    <a:pt x="34910" y="1567"/>
                  </a:cubicBezTo>
                  <a:cubicBezTo>
                    <a:pt x="34664" y="1863"/>
                    <a:pt x="34541" y="2263"/>
                    <a:pt x="34541" y="2766"/>
                  </a:cubicBezTo>
                  <a:cubicBezTo>
                    <a:pt x="34541" y="3253"/>
                    <a:pt x="34671" y="3640"/>
                    <a:pt x="34930" y="3925"/>
                  </a:cubicBezTo>
                  <a:cubicBezTo>
                    <a:pt x="35190" y="4211"/>
                    <a:pt x="35542" y="4354"/>
                    <a:pt x="35987" y="4354"/>
                  </a:cubicBezTo>
                  <a:cubicBezTo>
                    <a:pt x="36165" y="4354"/>
                    <a:pt x="36340" y="4334"/>
                    <a:pt x="36513" y="4293"/>
                  </a:cubicBezTo>
                  <a:cubicBezTo>
                    <a:pt x="36685" y="4253"/>
                    <a:pt x="36854" y="4195"/>
                    <a:pt x="37018" y="4118"/>
                  </a:cubicBezTo>
                  <a:lnTo>
                    <a:pt x="37018" y="3640"/>
                  </a:lnTo>
                  <a:cubicBezTo>
                    <a:pt x="36855" y="3735"/>
                    <a:pt x="36691" y="3806"/>
                    <a:pt x="36526" y="3854"/>
                  </a:cubicBezTo>
                  <a:cubicBezTo>
                    <a:pt x="36361" y="3902"/>
                    <a:pt x="36191" y="3925"/>
                    <a:pt x="36015" y="3925"/>
                  </a:cubicBezTo>
                  <a:cubicBezTo>
                    <a:pt x="35711" y="3925"/>
                    <a:pt x="35474" y="3834"/>
                    <a:pt x="35304" y="3652"/>
                  </a:cubicBezTo>
                  <a:cubicBezTo>
                    <a:pt x="35134" y="3470"/>
                    <a:pt x="35039" y="3205"/>
                    <a:pt x="35019" y="2857"/>
                  </a:cubicBezTo>
                  <a:lnTo>
                    <a:pt x="37125" y="2857"/>
                  </a:lnTo>
                  <a:lnTo>
                    <a:pt x="37125" y="2610"/>
                  </a:lnTo>
                  <a:cubicBezTo>
                    <a:pt x="37125" y="2152"/>
                    <a:pt x="37016" y="1790"/>
                    <a:pt x="36798" y="1523"/>
                  </a:cubicBezTo>
                  <a:cubicBezTo>
                    <a:pt x="36579" y="1257"/>
                    <a:pt x="36283" y="1124"/>
                    <a:pt x="35908" y="1124"/>
                  </a:cubicBezTo>
                  <a:close/>
                  <a:moveTo>
                    <a:pt x="42329" y="3577"/>
                  </a:moveTo>
                  <a:lnTo>
                    <a:pt x="42329" y="4049"/>
                  </a:lnTo>
                  <a:lnTo>
                    <a:pt x="42125" y="4928"/>
                  </a:lnTo>
                  <a:lnTo>
                    <a:pt x="42446" y="4928"/>
                  </a:lnTo>
                  <a:lnTo>
                    <a:pt x="42854" y="4049"/>
                  </a:lnTo>
                  <a:lnTo>
                    <a:pt x="42854" y="3577"/>
                  </a:lnTo>
                  <a:close/>
                  <a:moveTo>
                    <a:pt x="12653" y="6"/>
                  </a:moveTo>
                  <a:cubicBezTo>
                    <a:pt x="12402" y="438"/>
                    <a:pt x="12216" y="861"/>
                    <a:pt x="12093" y="1275"/>
                  </a:cubicBezTo>
                  <a:cubicBezTo>
                    <a:pt x="11970" y="1689"/>
                    <a:pt x="11909" y="2100"/>
                    <a:pt x="11909" y="2508"/>
                  </a:cubicBezTo>
                  <a:cubicBezTo>
                    <a:pt x="11909" y="2918"/>
                    <a:pt x="11970" y="3331"/>
                    <a:pt x="12094" y="3747"/>
                  </a:cubicBezTo>
                  <a:cubicBezTo>
                    <a:pt x="12218" y="4162"/>
                    <a:pt x="12404" y="4585"/>
                    <a:pt x="12653" y="5016"/>
                  </a:cubicBezTo>
                  <a:lnTo>
                    <a:pt x="13051" y="5016"/>
                  </a:lnTo>
                  <a:cubicBezTo>
                    <a:pt x="12831" y="4596"/>
                    <a:pt x="12666" y="4179"/>
                    <a:pt x="12557" y="3765"/>
                  </a:cubicBezTo>
                  <a:cubicBezTo>
                    <a:pt x="12448" y="3350"/>
                    <a:pt x="12394" y="2931"/>
                    <a:pt x="12394" y="2508"/>
                  </a:cubicBezTo>
                  <a:cubicBezTo>
                    <a:pt x="12394" y="2085"/>
                    <a:pt x="12448" y="1668"/>
                    <a:pt x="12556" y="1256"/>
                  </a:cubicBezTo>
                  <a:cubicBezTo>
                    <a:pt x="12664" y="844"/>
                    <a:pt x="12829" y="427"/>
                    <a:pt x="13051" y="6"/>
                  </a:cubicBezTo>
                  <a:close/>
                  <a:moveTo>
                    <a:pt x="40150" y="6"/>
                  </a:moveTo>
                  <a:cubicBezTo>
                    <a:pt x="40370" y="427"/>
                    <a:pt x="40535" y="844"/>
                    <a:pt x="40644" y="1256"/>
                  </a:cubicBezTo>
                  <a:cubicBezTo>
                    <a:pt x="40753" y="1668"/>
                    <a:pt x="40807" y="2085"/>
                    <a:pt x="40807" y="2508"/>
                  </a:cubicBezTo>
                  <a:cubicBezTo>
                    <a:pt x="40807" y="2931"/>
                    <a:pt x="40753" y="3350"/>
                    <a:pt x="40644" y="3765"/>
                  </a:cubicBezTo>
                  <a:cubicBezTo>
                    <a:pt x="40535" y="4179"/>
                    <a:pt x="40370" y="4596"/>
                    <a:pt x="40150" y="5016"/>
                  </a:cubicBezTo>
                  <a:lnTo>
                    <a:pt x="40548" y="5016"/>
                  </a:lnTo>
                  <a:cubicBezTo>
                    <a:pt x="40797" y="4585"/>
                    <a:pt x="40983" y="4162"/>
                    <a:pt x="41107" y="3747"/>
                  </a:cubicBezTo>
                  <a:cubicBezTo>
                    <a:pt x="41231" y="3331"/>
                    <a:pt x="41293" y="2918"/>
                    <a:pt x="41293" y="2508"/>
                  </a:cubicBezTo>
                  <a:cubicBezTo>
                    <a:pt x="41293" y="2100"/>
                    <a:pt x="41231" y="1689"/>
                    <a:pt x="41107" y="1275"/>
                  </a:cubicBezTo>
                  <a:cubicBezTo>
                    <a:pt x="40983" y="861"/>
                    <a:pt x="40797" y="438"/>
                    <a:pt x="40548" y="6"/>
                  </a:cubicBezTo>
                  <a:close/>
                </a:path>
              </a:pathLst>
            </a:custGeom>
            <a:solidFill>
              <a:srgbClr val="000000"/>
            </a:solidFill>
            <a:ln>
              <a:noFill/>
            </a:ln>
          </p:spPr>
          <p:txBody>
            <a:bodyPr lIns="91425" tIns="91425" rIns="91425" bIns="91425" anchor="ctr" anchorCtr="0">
              <a:noAutofit/>
            </a:bodyPr>
            <a:lstStyle/>
            <a:p>
              <a:endParaRPr/>
            </a:p>
          </p:txBody>
        </p:sp>
        <p:sp>
          <p:nvSpPr>
            <p:cNvPr id="219" name="Shape 219"/>
            <p:cNvSpPr/>
            <p:nvPr/>
          </p:nvSpPr>
          <p:spPr>
            <a:xfrm>
              <a:off x="404425" y="2134175"/>
              <a:ext cx="445550" cy="136125"/>
            </a:xfrm>
            <a:custGeom>
              <a:avLst/>
              <a:gdLst/>
              <a:ahLst/>
              <a:cxnLst/>
              <a:rect l="0" t="0" r="0" b="0"/>
              <a:pathLst>
                <a:path w="17822" h="5445" extrusionOk="0">
                  <a:moveTo>
                    <a:pt x="11771" y="1"/>
                  </a:moveTo>
                  <a:lnTo>
                    <a:pt x="11771" y="641"/>
                  </a:lnTo>
                  <a:lnTo>
                    <a:pt x="12229" y="641"/>
                  </a:lnTo>
                  <a:lnTo>
                    <a:pt x="12229" y="1"/>
                  </a:lnTo>
                  <a:close/>
                  <a:moveTo>
                    <a:pt x="14410" y="1547"/>
                  </a:moveTo>
                  <a:cubicBezTo>
                    <a:pt x="14653" y="1547"/>
                    <a:pt x="14843" y="1653"/>
                    <a:pt x="14982" y="1864"/>
                  </a:cubicBezTo>
                  <a:cubicBezTo>
                    <a:pt x="15120" y="2076"/>
                    <a:pt x="15190" y="2367"/>
                    <a:pt x="15190" y="2739"/>
                  </a:cubicBezTo>
                  <a:cubicBezTo>
                    <a:pt x="15190" y="3111"/>
                    <a:pt x="15120" y="3402"/>
                    <a:pt x="14982" y="3614"/>
                  </a:cubicBezTo>
                  <a:cubicBezTo>
                    <a:pt x="14843" y="3825"/>
                    <a:pt x="14653" y="3931"/>
                    <a:pt x="14410" y="3931"/>
                  </a:cubicBezTo>
                  <a:cubicBezTo>
                    <a:pt x="14168" y="3931"/>
                    <a:pt x="13978" y="3825"/>
                    <a:pt x="13839" y="3614"/>
                  </a:cubicBezTo>
                  <a:cubicBezTo>
                    <a:pt x="13700" y="3402"/>
                    <a:pt x="13631" y="3111"/>
                    <a:pt x="13631" y="2739"/>
                  </a:cubicBezTo>
                  <a:cubicBezTo>
                    <a:pt x="13631" y="2367"/>
                    <a:pt x="13700" y="2076"/>
                    <a:pt x="13839" y="1864"/>
                  </a:cubicBezTo>
                  <a:cubicBezTo>
                    <a:pt x="13978" y="1653"/>
                    <a:pt x="14168" y="1547"/>
                    <a:pt x="14410" y="1547"/>
                  </a:cubicBezTo>
                  <a:close/>
                  <a:moveTo>
                    <a:pt x="3193" y="1006"/>
                  </a:moveTo>
                  <a:lnTo>
                    <a:pt x="1" y="2283"/>
                  </a:lnTo>
                  <a:lnTo>
                    <a:pt x="1" y="2739"/>
                  </a:lnTo>
                  <a:lnTo>
                    <a:pt x="3193" y="4016"/>
                  </a:lnTo>
                  <a:lnTo>
                    <a:pt x="3193" y="3516"/>
                  </a:lnTo>
                  <a:lnTo>
                    <a:pt x="623" y="2514"/>
                  </a:lnTo>
                  <a:lnTo>
                    <a:pt x="3193" y="1506"/>
                  </a:lnTo>
                  <a:lnTo>
                    <a:pt x="3193" y="1006"/>
                  </a:lnTo>
                  <a:close/>
                  <a:moveTo>
                    <a:pt x="11056" y="1124"/>
                  </a:moveTo>
                  <a:cubicBezTo>
                    <a:pt x="10835" y="1124"/>
                    <a:pt x="10647" y="1169"/>
                    <a:pt x="10493" y="1260"/>
                  </a:cubicBezTo>
                  <a:cubicBezTo>
                    <a:pt x="10339" y="1351"/>
                    <a:pt x="10213" y="1489"/>
                    <a:pt x="10117" y="1676"/>
                  </a:cubicBezTo>
                  <a:lnTo>
                    <a:pt x="10117" y="1198"/>
                  </a:lnTo>
                  <a:lnTo>
                    <a:pt x="9656" y="1198"/>
                  </a:lnTo>
                  <a:lnTo>
                    <a:pt x="9656" y="4274"/>
                  </a:lnTo>
                  <a:lnTo>
                    <a:pt x="10117" y="4274"/>
                  </a:lnTo>
                  <a:lnTo>
                    <a:pt x="10117" y="2654"/>
                  </a:lnTo>
                  <a:cubicBezTo>
                    <a:pt x="10117" y="2306"/>
                    <a:pt x="10186" y="2039"/>
                    <a:pt x="10325" y="1853"/>
                  </a:cubicBezTo>
                  <a:cubicBezTo>
                    <a:pt x="10464" y="1667"/>
                    <a:pt x="10662" y="1574"/>
                    <a:pt x="10921" y="1574"/>
                  </a:cubicBezTo>
                  <a:cubicBezTo>
                    <a:pt x="10994" y="1574"/>
                    <a:pt x="11061" y="1582"/>
                    <a:pt x="11122" y="1598"/>
                  </a:cubicBezTo>
                  <a:cubicBezTo>
                    <a:pt x="11182" y="1613"/>
                    <a:pt x="11238" y="1638"/>
                    <a:pt x="11290" y="1671"/>
                  </a:cubicBezTo>
                  <a:lnTo>
                    <a:pt x="11287" y="1151"/>
                  </a:lnTo>
                  <a:cubicBezTo>
                    <a:pt x="11241" y="1142"/>
                    <a:pt x="11199" y="1135"/>
                    <a:pt x="11160" y="1131"/>
                  </a:cubicBezTo>
                  <a:cubicBezTo>
                    <a:pt x="11122" y="1126"/>
                    <a:pt x="11087" y="1124"/>
                    <a:pt x="11056" y="1124"/>
                  </a:cubicBezTo>
                  <a:close/>
                  <a:moveTo>
                    <a:pt x="11771" y="1198"/>
                  </a:moveTo>
                  <a:lnTo>
                    <a:pt x="11771" y="4274"/>
                  </a:lnTo>
                  <a:lnTo>
                    <a:pt x="12229" y="4274"/>
                  </a:lnTo>
                  <a:lnTo>
                    <a:pt x="12229" y="1198"/>
                  </a:lnTo>
                  <a:close/>
                  <a:moveTo>
                    <a:pt x="16417" y="325"/>
                  </a:moveTo>
                  <a:lnTo>
                    <a:pt x="16417" y="1198"/>
                  </a:lnTo>
                  <a:lnTo>
                    <a:pt x="16081" y="1198"/>
                  </a:lnTo>
                  <a:lnTo>
                    <a:pt x="16081" y="1591"/>
                  </a:lnTo>
                  <a:lnTo>
                    <a:pt x="16417" y="1591"/>
                  </a:lnTo>
                  <a:lnTo>
                    <a:pt x="16417" y="3261"/>
                  </a:lnTo>
                  <a:cubicBezTo>
                    <a:pt x="16417" y="3645"/>
                    <a:pt x="16485" y="3910"/>
                    <a:pt x="16619" y="4056"/>
                  </a:cubicBezTo>
                  <a:cubicBezTo>
                    <a:pt x="16754" y="4202"/>
                    <a:pt x="16998" y="4274"/>
                    <a:pt x="17351" y="4274"/>
                  </a:cubicBezTo>
                  <a:lnTo>
                    <a:pt x="17822" y="4274"/>
                  </a:lnTo>
                  <a:lnTo>
                    <a:pt x="17822" y="3851"/>
                  </a:lnTo>
                  <a:lnTo>
                    <a:pt x="17351" y="3851"/>
                  </a:lnTo>
                  <a:cubicBezTo>
                    <a:pt x="17160" y="3851"/>
                    <a:pt x="17034" y="3816"/>
                    <a:pt x="16971" y="3744"/>
                  </a:cubicBezTo>
                  <a:cubicBezTo>
                    <a:pt x="16909" y="3673"/>
                    <a:pt x="16878" y="3512"/>
                    <a:pt x="16878" y="3261"/>
                  </a:cubicBezTo>
                  <a:lnTo>
                    <a:pt x="16878" y="1591"/>
                  </a:lnTo>
                  <a:lnTo>
                    <a:pt x="17822" y="1591"/>
                  </a:lnTo>
                  <a:lnTo>
                    <a:pt x="17822" y="1198"/>
                  </a:lnTo>
                  <a:lnTo>
                    <a:pt x="16878" y="1198"/>
                  </a:lnTo>
                  <a:lnTo>
                    <a:pt x="16878" y="325"/>
                  </a:lnTo>
                  <a:close/>
                  <a:moveTo>
                    <a:pt x="5099" y="1124"/>
                  </a:moveTo>
                  <a:cubicBezTo>
                    <a:pt x="4757" y="1124"/>
                    <a:pt x="4493" y="1203"/>
                    <a:pt x="4308" y="1360"/>
                  </a:cubicBezTo>
                  <a:cubicBezTo>
                    <a:pt x="4122" y="1518"/>
                    <a:pt x="4029" y="1741"/>
                    <a:pt x="4029" y="2030"/>
                  </a:cubicBezTo>
                  <a:cubicBezTo>
                    <a:pt x="4029" y="2268"/>
                    <a:pt x="4092" y="2456"/>
                    <a:pt x="4218" y="2592"/>
                  </a:cubicBezTo>
                  <a:cubicBezTo>
                    <a:pt x="4344" y="2728"/>
                    <a:pt x="4549" y="2830"/>
                    <a:pt x="4833" y="2896"/>
                  </a:cubicBezTo>
                  <a:lnTo>
                    <a:pt x="4992" y="2937"/>
                  </a:lnTo>
                  <a:cubicBezTo>
                    <a:pt x="5276" y="3004"/>
                    <a:pt x="5460" y="3075"/>
                    <a:pt x="5544" y="3148"/>
                  </a:cubicBezTo>
                  <a:cubicBezTo>
                    <a:pt x="5628" y="3221"/>
                    <a:pt x="5669" y="3327"/>
                    <a:pt x="5669" y="3464"/>
                  </a:cubicBezTo>
                  <a:cubicBezTo>
                    <a:pt x="5669" y="3612"/>
                    <a:pt x="5611" y="3727"/>
                    <a:pt x="5495" y="3809"/>
                  </a:cubicBezTo>
                  <a:cubicBezTo>
                    <a:pt x="5379" y="3890"/>
                    <a:pt x="5213" y="3931"/>
                    <a:pt x="4997" y="3931"/>
                  </a:cubicBezTo>
                  <a:cubicBezTo>
                    <a:pt x="4836" y="3931"/>
                    <a:pt x="4674" y="3907"/>
                    <a:pt x="4509" y="3858"/>
                  </a:cubicBezTo>
                  <a:cubicBezTo>
                    <a:pt x="4345" y="3810"/>
                    <a:pt x="4178" y="3737"/>
                    <a:pt x="4009" y="3640"/>
                  </a:cubicBezTo>
                  <a:lnTo>
                    <a:pt x="4009" y="4162"/>
                  </a:lnTo>
                  <a:cubicBezTo>
                    <a:pt x="4188" y="4226"/>
                    <a:pt x="4359" y="4274"/>
                    <a:pt x="4520" y="4306"/>
                  </a:cubicBezTo>
                  <a:cubicBezTo>
                    <a:pt x="4682" y="4338"/>
                    <a:pt x="4838" y="4354"/>
                    <a:pt x="4987" y="4354"/>
                  </a:cubicBezTo>
                  <a:cubicBezTo>
                    <a:pt x="5346" y="4354"/>
                    <a:pt x="5628" y="4271"/>
                    <a:pt x="5833" y="4104"/>
                  </a:cubicBezTo>
                  <a:cubicBezTo>
                    <a:pt x="6038" y="3937"/>
                    <a:pt x="6140" y="3711"/>
                    <a:pt x="6140" y="3426"/>
                  </a:cubicBezTo>
                  <a:cubicBezTo>
                    <a:pt x="6140" y="3175"/>
                    <a:pt x="6072" y="2979"/>
                    <a:pt x="5935" y="2839"/>
                  </a:cubicBezTo>
                  <a:cubicBezTo>
                    <a:pt x="5798" y="2699"/>
                    <a:pt x="5567" y="2591"/>
                    <a:pt x="5241" y="2514"/>
                  </a:cubicBezTo>
                  <a:lnTo>
                    <a:pt x="5084" y="2475"/>
                  </a:lnTo>
                  <a:cubicBezTo>
                    <a:pt x="4839" y="2415"/>
                    <a:pt x="4675" y="2351"/>
                    <a:pt x="4594" y="2284"/>
                  </a:cubicBezTo>
                  <a:cubicBezTo>
                    <a:pt x="4513" y="2218"/>
                    <a:pt x="4472" y="2126"/>
                    <a:pt x="4472" y="2008"/>
                  </a:cubicBezTo>
                  <a:cubicBezTo>
                    <a:pt x="4472" y="1855"/>
                    <a:pt x="4529" y="1739"/>
                    <a:pt x="4642" y="1662"/>
                  </a:cubicBezTo>
                  <a:cubicBezTo>
                    <a:pt x="4756" y="1585"/>
                    <a:pt x="4927" y="1547"/>
                    <a:pt x="5154" y="1547"/>
                  </a:cubicBezTo>
                  <a:cubicBezTo>
                    <a:pt x="5303" y="1547"/>
                    <a:pt x="5448" y="1565"/>
                    <a:pt x="5587" y="1602"/>
                  </a:cubicBezTo>
                  <a:cubicBezTo>
                    <a:pt x="5727" y="1638"/>
                    <a:pt x="5861" y="1693"/>
                    <a:pt x="5991" y="1767"/>
                  </a:cubicBezTo>
                  <a:lnTo>
                    <a:pt x="5991" y="1289"/>
                  </a:lnTo>
                  <a:cubicBezTo>
                    <a:pt x="5864" y="1234"/>
                    <a:pt x="5727" y="1193"/>
                    <a:pt x="5577" y="1165"/>
                  </a:cubicBezTo>
                  <a:cubicBezTo>
                    <a:pt x="5428" y="1138"/>
                    <a:pt x="5269" y="1124"/>
                    <a:pt x="5099" y="1124"/>
                  </a:cubicBezTo>
                  <a:close/>
                  <a:moveTo>
                    <a:pt x="8072" y="1124"/>
                  </a:moveTo>
                  <a:cubicBezTo>
                    <a:pt x="7638" y="1124"/>
                    <a:pt x="7295" y="1268"/>
                    <a:pt x="7045" y="1555"/>
                  </a:cubicBezTo>
                  <a:cubicBezTo>
                    <a:pt x="6796" y="1843"/>
                    <a:pt x="6671" y="2237"/>
                    <a:pt x="6671" y="2739"/>
                  </a:cubicBezTo>
                  <a:cubicBezTo>
                    <a:pt x="6671" y="3233"/>
                    <a:pt x="6794" y="3626"/>
                    <a:pt x="7042" y="3917"/>
                  </a:cubicBezTo>
                  <a:cubicBezTo>
                    <a:pt x="7289" y="4208"/>
                    <a:pt x="7623" y="4354"/>
                    <a:pt x="8043" y="4354"/>
                  </a:cubicBezTo>
                  <a:cubicBezTo>
                    <a:pt x="8197" y="4354"/>
                    <a:pt x="8343" y="4337"/>
                    <a:pt x="8480" y="4305"/>
                  </a:cubicBezTo>
                  <a:cubicBezTo>
                    <a:pt x="8617" y="4272"/>
                    <a:pt x="8749" y="4222"/>
                    <a:pt x="8877" y="4156"/>
                  </a:cubicBezTo>
                  <a:lnTo>
                    <a:pt x="8877" y="3689"/>
                  </a:lnTo>
                  <a:cubicBezTo>
                    <a:pt x="8747" y="3768"/>
                    <a:pt x="8617" y="3827"/>
                    <a:pt x="8487" y="3866"/>
                  </a:cubicBezTo>
                  <a:cubicBezTo>
                    <a:pt x="8357" y="3906"/>
                    <a:pt x="8225" y="3925"/>
                    <a:pt x="8092" y="3925"/>
                  </a:cubicBezTo>
                  <a:cubicBezTo>
                    <a:pt x="7795" y="3925"/>
                    <a:pt x="7565" y="3822"/>
                    <a:pt x="7400" y="3614"/>
                  </a:cubicBezTo>
                  <a:cubicBezTo>
                    <a:pt x="7236" y="3406"/>
                    <a:pt x="7154" y="3114"/>
                    <a:pt x="7154" y="2739"/>
                  </a:cubicBezTo>
                  <a:cubicBezTo>
                    <a:pt x="7154" y="2364"/>
                    <a:pt x="7236" y="2072"/>
                    <a:pt x="7400" y="1864"/>
                  </a:cubicBezTo>
                  <a:cubicBezTo>
                    <a:pt x="7565" y="1656"/>
                    <a:pt x="7795" y="1552"/>
                    <a:pt x="8092" y="1552"/>
                  </a:cubicBezTo>
                  <a:cubicBezTo>
                    <a:pt x="8225" y="1552"/>
                    <a:pt x="8357" y="1572"/>
                    <a:pt x="8487" y="1611"/>
                  </a:cubicBezTo>
                  <a:cubicBezTo>
                    <a:pt x="8617" y="1651"/>
                    <a:pt x="8747" y="1710"/>
                    <a:pt x="8877" y="1789"/>
                  </a:cubicBezTo>
                  <a:lnTo>
                    <a:pt x="8877" y="1316"/>
                  </a:lnTo>
                  <a:cubicBezTo>
                    <a:pt x="8751" y="1252"/>
                    <a:pt x="8620" y="1204"/>
                    <a:pt x="8486" y="1172"/>
                  </a:cubicBezTo>
                  <a:cubicBezTo>
                    <a:pt x="8351" y="1140"/>
                    <a:pt x="8214" y="1124"/>
                    <a:pt x="8072" y="1124"/>
                  </a:cubicBezTo>
                  <a:close/>
                  <a:moveTo>
                    <a:pt x="14522" y="1124"/>
                  </a:moveTo>
                  <a:cubicBezTo>
                    <a:pt x="14318" y="1124"/>
                    <a:pt x="14143" y="1168"/>
                    <a:pt x="13996" y="1257"/>
                  </a:cubicBezTo>
                  <a:cubicBezTo>
                    <a:pt x="13849" y="1346"/>
                    <a:pt x="13727" y="1482"/>
                    <a:pt x="13631" y="1665"/>
                  </a:cubicBezTo>
                  <a:lnTo>
                    <a:pt x="13631" y="1198"/>
                  </a:lnTo>
                  <a:lnTo>
                    <a:pt x="13170" y="1198"/>
                  </a:lnTo>
                  <a:lnTo>
                    <a:pt x="13170" y="5444"/>
                  </a:lnTo>
                  <a:lnTo>
                    <a:pt x="13631" y="5444"/>
                  </a:lnTo>
                  <a:lnTo>
                    <a:pt x="13631" y="3813"/>
                  </a:lnTo>
                  <a:cubicBezTo>
                    <a:pt x="13727" y="3996"/>
                    <a:pt x="13849" y="4132"/>
                    <a:pt x="13996" y="4221"/>
                  </a:cubicBezTo>
                  <a:cubicBezTo>
                    <a:pt x="14143" y="4310"/>
                    <a:pt x="14318" y="4354"/>
                    <a:pt x="14522" y="4354"/>
                  </a:cubicBezTo>
                  <a:cubicBezTo>
                    <a:pt x="14861" y="4354"/>
                    <a:pt x="15136" y="4206"/>
                    <a:pt x="15348" y="3909"/>
                  </a:cubicBezTo>
                  <a:cubicBezTo>
                    <a:pt x="15559" y="3612"/>
                    <a:pt x="15665" y="3222"/>
                    <a:pt x="15665" y="2739"/>
                  </a:cubicBezTo>
                  <a:cubicBezTo>
                    <a:pt x="15665" y="2256"/>
                    <a:pt x="15559" y="1866"/>
                    <a:pt x="15348" y="1569"/>
                  </a:cubicBezTo>
                  <a:cubicBezTo>
                    <a:pt x="15136" y="1272"/>
                    <a:pt x="14861" y="1124"/>
                    <a:pt x="14522" y="1124"/>
                  </a:cubicBezTo>
                  <a:close/>
                </a:path>
              </a:pathLst>
            </a:custGeom>
            <a:solidFill>
              <a:srgbClr val="000000"/>
            </a:solidFill>
            <a:ln>
              <a:noFill/>
            </a:ln>
          </p:spPr>
          <p:txBody>
            <a:bodyPr lIns="91425" tIns="91425" rIns="91425" bIns="91425" anchor="ctr" anchorCtr="0">
              <a:noAutofit/>
            </a:bodyPr>
            <a:lstStyle/>
            <a:p>
              <a:endParaRPr/>
            </a:p>
          </p:txBody>
        </p:sp>
        <p:sp>
          <p:nvSpPr>
            <p:cNvPr id="220" name="Shape 220"/>
            <p:cNvSpPr/>
            <p:nvPr/>
          </p:nvSpPr>
          <p:spPr>
            <a:xfrm>
              <a:off x="764850" y="2100400"/>
              <a:ext cx="1147350" cy="168775"/>
            </a:xfrm>
            <a:custGeom>
              <a:avLst/>
              <a:gdLst/>
              <a:ahLst/>
              <a:cxnLst/>
              <a:rect l="0" t="0" r="0" b="0"/>
              <a:pathLst>
                <a:path w="45894" h="6751" extrusionOk="0">
                  <a:moveTo>
                    <a:pt x="1" y="0"/>
                  </a:moveTo>
                  <a:lnTo>
                    <a:pt x="1" y="6750"/>
                  </a:lnTo>
                  <a:lnTo>
                    <a:pt x="45893" y="6750"/>
                  </a:lnTo>
                  <a:lnTo>
                    <a:pt x="45893" y="0"/>
                  </a:lnTo>
                  <a:close/>
                </a:path>
              </a:pathLst>
            </a:custGeom>
            <a:solidFill>
              <a:srgbClr val="00FF00"/>
            </a:solidFill>
            <a:ln>
              <a:noFill/>
            </a:ln>
          </p:spPr>
          <p:txBody>
            <a:bodyPr lIns="91425" tIns="91425" rIns="91425" bIns="91425" anchor="ctr" anchorCtr="0">
              <a:noAutofit/>
            </a:bodyPr>
            <a:lstStyle/>
            <a:p>
              <a:endParaRPr/>
            </a:p>
          </p:txBody>
        </p:sp>
        <p:sp>
          <p:nvSpPr>
            <p:cNvPr id="221" name="Shape 221"/>
            <p:cNvSpPr/>
            <p:nvPr/>
          </p:nvSpPr>
          <p:spPr>
            <a:xfrm>
              <a:off x="768275" y="2134175"/>
              <a:ext cx="1412450" cy="136125"/>
            </a:xfrm>
            <a:custGeom>
              <a:avLst/>
              <a:gdLst/>
              <a:ahLst/>
              <a:cxnLst/>
              <a:rect l="0" t="0" r="0" b="0"/>
              <a:pathLst>
                <a:path w="56498" h="5445" extrusionOk="0">
                  <a:moveTo>
                    <a:pt x="30226" y="1"/>
                  </a:moveTo>
                  <a:lnTo>
                    <a:pt x="30226" y="641"/>
                  </a:lnTo>
                  <a:lnTo>
                    <a:pt x="30685" y="641"/>
                  </a:lnTo>
                  <a:lnTo>
                    <a:pt x="30685" y="1"/>
                  </a:lnTo>
                  <a:close/>
                  <a:moveTo>
                    <a:pt x="48469" y="1"/>
                  </a:moveTo>
                  <a:lnTo>
                    <a:pt x="48469" y="641"/>
                  </a:lnTo>
                  <a:lnTo>
                    <a:pt x="48928" y="641"/>
                  </a:lnTo>
                  <a:lnTo>
                    <a:pt x="48928" y="1"/>
                  </a:lnTo>
                  <a:close/>
                  <a:moveTo>
                    <a:pt x="16018" y="174"/>
                  </a:moveTo>
                  <a:lnTo>
                    <a:pt x="16018" y="1698"/>
                  </a:lnTo>
                  <a:lnTo>
                    <a:pt x="16442" y="1698"/>
                  </a:lnTo>
                  <a:lnTo>
                    <a:pt x="16442" y="174"/>
                  </a:lnTo>
                  <a:close/>
                  <a:moveTo>
                    <a:pt x="16960" y="174"/>
                  </a:moveTo>
                  <a:lnTo>
                    <a:pt x="16960" y="1698"/>
                  </a:lnTo>
                  <a:lnTo>
                    <a:pt x="17383" y="1698"/>
                  </a:lnTo>
                  <a:lnTo>
                    <a:pt x="17383" y="174"/>
                  </a:lnTo>
                  <a:close/>
                  <a:moveTo>
                    <a:pt x="55133" y="174"/>
                  </a:moveTo>
                  <a:lnTo>
                    <a:pt x="55133" y="1698"/>
                  </a:lnTo>
                  <a:lnTo>
                    <a:pt x="55557" y="1698"/>
                  </a:lnTo>
                  <a:lnTo>
                    <a:pt x="55557" y="174"/>
                  </a:lnTo>
                  <a:close/>
                  <a:moveTo>
                    <a:pt x="56075" y="174"/>
                  </a:moveTo>
                  <a:lnTo>
                    <a:pt x="56075" y="1698"/>
                  </a:lnTo>
                  <a:lnTo>
                    <a:pt x="56498" y="1698"/>
                  </a:lnTo>
                  <a:lnTo>
                    <a:pt x="56498" y="174"/>
                  </a:lnTo>
                  <a:close/>
                  <a:moveTo>
                    <a:pt x="11796" y="1720"/>
                  </a:moveTo>
                  <a:lnTo>
                    <a:pt x="11796" y="2181"/>
                  </a:lnTo>
                  <a:lnTo>
                    <a:pt x="14988" y="2181"/>
                  </a:lnTo>
                  <a:lnTo>
                    <a:pt x="14988" y="1720"/>
                  </a:lnTo>
                  <a:close/>
                  <a:moveTo>
                    <a:pt x="9772" y="1552"/>
                  </a:moveTo>
                  <a:cubicBezTo>
                    <a:pt x="9998" y="1552"/>
                    <a:pt x="10179" y="1635"/>
                    <a:pt x="10316" y="1800"/>
                  </a:cubicBezTo>
                  <a:cubicBezTo>
                    <a:pt x="10453" y="1964"/>
                    <a:pt x="10523" y="2185"/>
                    <a:pt x="10527" y="2462"/>
                  </a:cubicBezTo>
                  <a:lnTo>
                    <a:pt x="8893" y="2464"/>
                  </a:lnTo>
                  <a:cubicBezTo>
                    <a:pt x="8916" y="2175"/>
                    <a:pt x="9005" y="1951"/>
                    <a:pt x="9158" y="1791"/>
                  </a:cubicBezTo>
                  <a:cubicBezTo>
                    <a:pt x="9312" y="1632"/>
                    <a:pt x="9517" y="1552"/>
                    <a:pt x="9772" y="1552"/>
                  </a:cubicBezTo>
                  <a:close/>
                  <a:moveTo>
                    <a:pt x="21526" y="1552"/>
                  </a:moveTo>
                  <a:cubicBezTo>
                    <a:pt x="21752" y="1552"/>
                    <a:pt x="21933" y="1635"/>
                    <a:pt x="22070" y="1800"/>
                  </a:cubicBezTo>
                  <a:cubicBezTo>
                    <a:pt x="22207" y="1964"/>
                    <a:pt x="22277" y="2185"/>
                    <a:pt x="22281" y="2462"/>
                  </a:cubicBezTo>
                  <a:lnTo>
                    <a:pt x="20647" y="2464"/>
                  </a:lnTo>
                  <a:cubicBezTo>
                    <a:pt x="20670" y="2175"/>
                    <a:pt x="20759" y="1951"/>
                    <a:pt x="20912" y="1791"/>
                  </a:cubicBezTo>
                  <a:cubicBezTo>
                    <a:pt x="21066" y="1632"/>
                    <a:pt x="21271" y="1552"/>
                    <a:pt x="21526" y="1552"/>
                  </a:cubicBezTo>
                  <a:close/>
                  <a:moveTo>
                    <a:pt x="11796" y="2841"/>
                  </a:moveTo>
                  <a:lnTo>
                    <a:pt x="11796" y="3307"/>
                  </a:lnTo>
                  <a:lnTo>
                    <a:pt x="14988" y="3307"/>
                  </a:lnTo>
                  <a:lnTo>
                    <a:pt x="14988" y="2841"/>
                  </a:lnTo>
                  <a:close/>
                  <a:moveTo>
                    <a:pt x="6585" y="1547"/>
                  </a:moveTo>
                  <a:cubicBezTo>
                    <a:pt x="6827" y="1547"/>
                    <a:pt x="7018" y="1653"/>
                    <a:pt x="7156" y="1864"/>
                  </a:cubicBezTo>
                  <a:cubicBezTo>
                    <a:pt x="7295" y="2076"/>
                    <a:pt x="7364" y="2367"/>
                    <a:pt x="7364" y="2739"/>
                  </a:cubicBezTo>
                  <a:cubicBezTo>
                    <a:pt x="7364" y="3111"/>
                    <a:pt x="7295" y="3402"/>
                    <a:pt x="7156" y="3614"/>
                  </a:cubicBezTo>
                  <a:cubicBezTo>
                    <a:pt x="7018" y="3825"/>
                    <a:pt x="6827" y="3931"/>
                    <a:pt x="6585" y="3931"/>
                  </a:cubicBezTo>
                  <a:cubicBezTo>
                    <a:pt x="6343" y="3931"/>
                    <a:pt x="6152" y="3825"/>
                    <a:pt x="6014" y="3614"/>
                  </a:cubicBezTo>
                  <a:cubicBezTo>
                    <a:pt x="5875" y="3402"/>
                    <a:pt x="5806" y="3111"/>
                    <a:pt x="5806" y="2739"/>
                  </a:cubicBezTo>
                  <a:cubicBezTo>
                    <a:pt x="5806" y="2367"/>
                    <a:pt x="5875" y="2076"/>
                    <a:pt x="6014" y="1864"/>
                  </a:cubicBezTo>
                  <a:cubicBezTo>
                    <a:pt x="6152" y="1653"/>
                    <a:pt x="6343" y="1547"/>
                    <a:pt x="6585" y="1547"/>
                  </a:cubicBezTo>
                  <a:close/>
                  <a:moveTo>
                    <a:pt x="33366" y="2728"/>
                  </a:moveTo>
                  <a:lnTo>
                    <a:pt x="33366" y="2841"/>
                  </a:lnTo>
                  <a:cubicBezTo>
                    <a:pt x="33366" y="3170"/>
                    <a:pt x="33290" y="3434"/>
                    <a:pt x="33136" y="3633"/>
                  </a:cubicBezTo>
                  <a:cubicBezTo>
                    <a:pt x="32983" y="3832"/>
                    <a:pt x="32779" y="3931"/>
                    <a:pt x="32525" y="3931"/>
                  </a:cubicBezTo>
                  <a:cubicBezTo>
                    <a:pt x="32341" y="3931"/>
                    <a:pt x="32195" y="3878"/>
                    <a:pt x="32088" y="3773"/>
                  </a:cubicBezTo>
                  <a:cubicBezTo>
                    <a:pt x="31981" y="3668"/>
                    <a:pt x="31927" y="3525"/>
                    <a:pt x="31927" y="3346"/>
                  </a:cubicBezTo>
                  <a:cubicBezTo>
                    <a:pt x="31927" y="3121"/>
                    <a:pt x="31999" y="2961"/>
                    <a:pt x="32141" y="2868"/>
                  </a:cubicBezTo>
                  <a:cubicBezTo>
                    <a:pt x="32284" y="2775"/>
                    <a:pt x="32541" y="2728"/>
                    <a:pt x="32911" y="2728"/>
                  </a:cubicBezTo>
                  <a:close/>
                  <a:moveTo>
                    <a:pt x="39509" y="2728"/>
                  </a:moveTo>
                  <a:lnTo>
                    <a:pt x="39509" y="2841"/>
                  </a:lnTo>
                  <a:cubicBezTo>
                    <a:pt x="39509" y="3170"/>
                    <a:pt x="39433" y="3434"/>
                    <a:pt x="39279" y="3633"/>
                  </a:cubicBezTo>
                  <a:cubicBezTo>
                    <a:pt x="39126" y="3832"/>
                    <a:pt x="38922" y="3931"/>
                    <a:pt x="38668" y="3931"/>
                  </a:cubicBezTo>
                  <a:cubicBezTo>
                    <a:pt x="38484" y="3931"/>
                    <a:pt x="38338" y="3878"/>
                    <a:pt x="38231" y="3773"/>
                  </a:cubicBezTo>
                  <a:cubicBezTo>
                    <a:pt x="38124" y="3668"/>
                    <a:pt x="38070" y="3525"/>
                    <a:pt x="38070" y="3346"/>
                  </a:cubicBezTo>
                  <a:cubicBezTo>
                    <a:pt x="38070" y="3121"/>
                    <a:pt x="38142" y="2961"/>
                    <a:pt x="38284" y="2868"/>
                  </a:cubicBezTo>
                  <a:cubicBezTo>
                    <a:pt x="38427" y="2775"/>
                    <a:pt x="38684" y="2728"/>
                    <a:pt x="39054" y="2728"/>
                  </a:cubicBezTo>
                  <a:close/>
                  <a:moveTo>
                    <a:pt x="51109" y="1547"/>
                  </a:moveTo>
                  <a:cubicBezTo>
                    <a:pt x="51351" y="1547"/>
                    <a:pt x="51542" y="1653"/>
                    <a:pt x="51680" y="1864"/>
                  </a:cubicBezTo>
                  <a:cubicBezTo>
                    <a:pt x="51819" y="2076"/>
                    <a:pt x="51888" y="2367"/>
                    <a:pt x="51888" y="2739"/>
                  </a:cubicBezTo>
                  <a:cubicBezTo>
                    <a:pt x="51888" y="3111"/>
                    <a:pt x="51819" y="3402"/>
                    <a:pt x="51680" y="3614"/>
                  </a:cubicBezTo>
                  <a:cubicBezTo>
                    <a:pt x="51542" y="3825"/>
                    <a:pt x="51351" y="3931"/>
                    <a:pt x="51109" y="3931"/>
                  </a:cubicBezTo>
                  <a:cubicBezTo>
                    <a:pt x="50867" y="3931"/>
                    <a:pt x="50676" y="3825"/>
                    <a:pt x="50538" y="3614"/>
                  </a:cubicBezTo>
                  <a:cubicBezTo>
                    <a:pt x="50399" y="3402"/>
                    <a:pt x="50330" y="3111"/>
                    <a:pt x="50330" y="2739"/>
                  </a:cubicBezTo>
                  <a:cubicBezTo>
                    <a:pt x="50330" y="2367"/>
                    <a:pt x="50399" y="2076"/>
                    <a:pt x="50538" y="1864"/>
                  </a:cubicBezTo>
                  <a:cubicBezTo>
                    <a:pt x="50676" y="1653"/>
                    <a:pt x="50867" y="1547"/>
                    <a:pt x="51109" y="1547"/>
                  </a:cubicBezTo>
                  <a:close/>
                  <a:moveTo>
                    <a:pt x="337" y="325"/>
                  </a:moveTo>
                  <a:lnTo>
                    <a:pt x="337" y="1198"/>
                  </a:lnTo>
                  <a:lnTo>
                    <a:pt x="1" y="1198"/>
                  </a:lnTo>
                  <a:lnTo>
                    <a:pt x="1" y="1591"/>
                  </a:lnTo>
                  <a:lnTo>
                    <a:pt x="337" y="1591"/>
                  </a:lnTo>
                  <a:lnTo>
                    <a:pt x="337" y="3261"/>
                  </a:lnTo>
                  <a:cubicBezTo>
                    <a:pt x="337" y="3645"/>
                    <a:pt x="404" y="3910"/>
                    <a:pt x="539" y="4056"/>
                  </a:cubicBezTo>
                  <a:cubicBezTo>
                    <a:pt x="673" y="4202"/>
                    <a:pt x="917" y="4274"/>
                    <a:pt x="1271" y="4274"/>
                  </a:cubicBezTo>
                  <a:lnTo>
                    <a:pt x="1741" y="4274"/>
                  </a:lnTo>
                  <a:lnTo>
                    <a:pt x="1741" y="3851"/>
                  </a:lnTo>
                  <a:lnTo>
                    <a:pt x="1271" y="3851"/>
                  </a:lnTo>
                  <a:cubicBezTo>
                    <a:pt x="1080" y="3851"/>
                    <a:pt x="953" y="3816"/>
                    <a:pt x="891" y="3744"/>
                  </a:cubicBezTo>
                  <a:cubicBezTo>
                    <a:pt x="829" y="3673"/>
                    <a:pt x="798" y="3512"/>
                    <a:pt x="798" y="3261"/>
                  </a:cubicBezTo>
                  <a:lnTo>
                    <a:pt x="798" y="1591"/>
                  </a:lnTo>
                  <a:lnTo>
                    <a:pt x="1741" y="1591"/>
                  </a:lnTo>
                  <a:lnTo>
                    <a:pt x="1741" y="1198"/>
                  </a:lnTo>
                  <a:lnTo>
                    <a:pt x="798" y="1198"/>
                  </a:lnTo>
                  <a:lnTo>
                    <a:pt x="798" y="325"/>
                  </a:lnTo>
                  <a:close/>
                  <a:moveTo>
                    <a:pt x="18346" y="325"/>
                  </a:moveTo>
                  <a:lnTo>
                    <a:pt x="18346" y="1198"/>
                  </a:lnTo>
                  <a:lnTo>
                    <a:pt x="18010" y="1198"/>
                  </a:lnTo>
                  <a:lnTo>
                    <a:pt x="18010" y="1591"/>
                  </a:lnTo>
                  <a:lnTo>
                    <a:pt x="18346" y="1591"/>
                  </a:lnTo>
                  <a:lnTo>
                    <a:pt x="18346" y="3261"/>
                  </a:lnTo>
                  <a:cubicBezTo>
                    <a:pt x="18346" y="3645"/>
                    <a:pt x="18413" y="3910"/>
                    <a:pt x="18548" y="4056"/>
                  </a:cubicBezTo>
                  <a:cubicBezTo>
                    <a:pt x="18682" y="4202"/>
                    <a:pt x="18926" y="4274"/>
                    <a:pt x="19280" y="4274"/>
                  </a:cubicBezTo>
                  <a:lnTo>
                    <a:pt x="19750" y="4274"/>
                  </a:lnTo>
                  <a:lnTo>
                    <a:pt x="19750" y="3851"/>
                  </a:lnTo>
                  <a:lnTo>
                    <a:pt x="19280" y="3851"/>
                  </a:lnTo>
                  <a:cubicBezTo>
                    <a:pt x="19089" y="3851"/>
                    <a:pt x="18962" y="3816"/>
                    <a:pt x="18900" y="3744"/>
                  </a:cubicBezTo>
                  <a:cubicBezTo>
                    <a:pt x="18838" y="3673"/>
                    <a:pt x="18807" y="3512"/>
                    <a:pt x="18807" y="3261"/>
                  </a:cubicBezTo>
                  <a:lnTo>
                    <a:pt x="18807" y="1591"/>
                  </a:lnTo>
                  <a:lnTo>
                    <a:pt x="19750" y="1591"/>
                  </a:lnTo>
                  <a:lnTo>
                    <a:pt x="19750" y="1198"/>
                  </a:lnTo>
                  <a:lnTo>
                    <a:pt x="18807" y="1198"/>
                  </a:lnTo>
                  <a:lnTo>
                    <a:pt x="18807" y="325"/>
                  </a:lnTo>
                  <a:close/>
                  <a:moveTo>
                    <a:pt x="23249" y="1198"/>
                  </a:moveTo>
                  <a:lnTo>
                    <a:pt x="24240" y="2665"/>
                  </a:lnTo>
                  <a:lnTo>
                    <a:pt x="23157" y="4274"/>
                  </a:lnTo>
                  <a:lnTo>
                    <a:pt x="23697" y="4274"/>
                  </a:lnTo>
                  <a:lnTo>
                    <a:pt x="24509" y="3066"/>
                  </a:lnTo>
                  <a:lnTo>
                    <a:pt x="25320" y="4274"/>
                  </a:lnTo>
                  <a:lnTo>
                    <a:pt x="25861" y="4274"/>
                  </a:lnTo>
                  <a:lnTo>
                    <a:pt x="24800" y="2695"/>
                  </a:lnTo>
                  <a:lnTo>
                    <a:pt x="25808" y="1198"/>
                  </a:lnTo>
                  <a:lnTo>
                    <a:pt x="25268" y="1198"/>
                  </a:lnTo>
                  <a:lnTo>
                    <a:pt x="24529" y="2294"/>
                  </a:lnTo>
                  <a:lnTo>
                    <a:pt x="23789" y="1198"/>
                  </a:lnTo>
                  <a:close/>
                  <a:moveTo>
                    <a:pt x="26501" y="325"/>
                  </a:moveTo>
                  <a:lnTo>
                    <a:pt x="26501" y="1198"/>
                  </a:lnTo>
                  <a:lnTo>
                    <a:pt x="26165" y="1198"/>
                  </a:lnTo>
                  <a:lnTo>
                    <a:pt x="26165" y="1591"/>
                  </a:lnTo>
                  <a:lnTo>
                    <a:pt x="26501" y="1591"/>
                  </a:lnTo>
                  <a:lnTo>
                    <a:pt x="26501" y="3261"/>
                  </a:lnTo>
                  <a:cubicBezTo>
                    <a:pt x="26501" y="3645"/>
                    <a:pt x="26568" y="3910"/>
                    <a:pt x="26703" y="4056"/>
                  </a:cubicBezTo>
                  <a:cubicBezTo>
                    <a:pt x="26837" y="4202"/>
                    <a:pt x="27081" y="4274"/>
                    <a:pt x="27435" y="4274"/>
                  </a:cubicBezTo>
                  <a:lnTo>
                    <a:pt x="27905" y="4274"/>
                  </a:lnTo>
                  <a:lnTo>
                    <a:pt x="27905" y="3851"/>
                  </a:lnTo>
                  <a:lnTo>
                    <a:pt x="27435" y="3851"/>
                  </a:lnTo>
                  <a:cubicBezTo>
                    <a:pt x="27244" y="3851"/>
                    <a:pt x="27117" y="3816"/>
                    <a:pt x="27055" y="3744"/>
                  </a:cubicBezTo>
                  <a:cubicBezTo>
                    <a:pt x="26993" y="3673"/>
                    <a:pt x="26962" y="3512"/>
                    <a:pt x="26962" y="3261"/>
                  </a:cubicBezTo>
                  <a:lnTo>
                    <a:pt x="26962" y="1591"/>
                  </a:lnTo>
                  <a:lnTo>
                    <a:pt x="27905" y="1591"/>
                  </a:lnTo>
                  <a:lnTo>
                    <a:pt x="27905" y="1198"/>
                  </a:lnTo>
                  <a:lnTo>
                    <a:pt x="26962" y="1198"/>
                  </a:lnTo>
                  <a:lnTo>
                    <a:pt x="26962" y="325"/>
                  </a:lnTo>
                  <a:close/>
                  <a:moveTo>
                    <a:pt x="34440" y="1198"/>
                  </a:moveTo>
                  <a:lnTo>
                    <a:pt x="35485" y="4274"/>
                  </a:lnTo>
                  <a:lnTo>
                    <a:pt x="36108" y="4274"/>
                  </a:lnTo>
                  <a:lnTo>
                    <a:pt x="37154" y="1198"/>
                  </a:lnTo>
                  <a:lnTo>
                    <a:pt x="36668" y="1198"/>
                  </a:lnTo>
                  <a:lnTo>
                    <a:pt x="35797" y="3780"/>
                  </a:lnTo>
                  <a:lnTo>
                    <a:pt x="34925" y="1198"/>
                  </a:lnTo>
                  <a:close/>
                  <a:moveTo>
                    <a:pt x="47754" y="1124"/>
                  </a:moveTo>
                  <a:cubicBezTo>
                    <a:pt x="47533" y="1124"/>
                    <a:pt x="47346" y="1169"/>
                    <a:pt x="47192" y="1260"/>
                  </a:cubicBezTo>
                  <a:cubicBezTo>
                    <a:pt x="47037" y="1351"/>
                    <a:pt x="46912" y="1489"/>
                    <a:pt x="46816" y="1676"/>
                  </a:cubicBezTo>
                  <a:lnTo>
                    <a:pt x="46816" y="1198"/>
                  </a:lnTo>
                  <a:lnTo>
                    <a:pt x="46355" y="1198"/>
                  </a:lnTo>
                  <a:lnTo>
                    <a:pt x="46355" y="4274"/>
                  </a:lnTo>
                  <a:lnTo>
                    <a:pt x="46816" y="4274"/>
                  </a:lnTo>
                  <a:lnTo>
                    <a:pt x="46816" y="2654"/>
                  </a:lnTo>
                  <a:cubicBezTo>
                    <a:pt x="46816" y="2306"/>
                    <a:pt x="46885" y="2039"/>
                    <a:pt x="47024" y="1853"/>
                  </a:cubicBezTo>
                  <a:cubicBezTo>
                    <a:pt x="47162" y="1667"/>
                    <a:pt x="47361" y="1574"/>
                    <a:pt x="47620" y="1574"/>
                  </a:cubicBezTo>
                  <a:cubicBezTo>
                    <a:pt x="47693" y="1574"/>
                    <a:pt x="47760" y="1582"/>
                    <a:pt x="47820" y="1598"/>
                  </a:cubicBezTo>
                  <a:cubicBezTo>
                    <a:pt x="47881" y="1613"/>
                    <a:pt x="47937" y="1638"/>
                    <a:pt x="47988" y="1671"/>
                  </a:cubicBezTo>
                  <a:lnTo>
                    <a:pt x="47986" y="1151"/>
                  </a:lnTo>
                  <a:cubicBezTo>
                    <a:pt x="47939" y="1142"/>
                    <a:pt x="47897" y="1135"/>
                    <a:pt x="47859" y="1131"/>
                  </a:cubicBezTo>
                  <a:cubicBezTo>
                    <a:pt x="47821" y="1126"/>
                    <a:pt x="47786" y="1124"/>
                    <a:pt x="47754" y="1124"/>
                  </a:cubicBezTo>
                  <a:close/>
                  <a:moveTo>
                    <a:pt x="48469" y="1198"/>
                  </a:moveTo>
                  <a:lnTo>
                    <a:pt x="48469" y="4274"/>
                  </a:lnTo>
                  <a:lnTo>
                    <a:pt x="48928" y="4274"/>
                  </a:lnTo>
                  <a:lnTo>
                    <a:pt x="48928" y="1198"/>
                  </a:lnTo>
                  <a:close/>
                  <a:moveTo>
                    <a:pt x="53116" y="325"/>
                  </a:moveTo>
                  <a:lnTo>
                    <a:pt x="53116" y="1198"/>
                  </a:lnTo>
                  <a:lnTo>
                    <a:pt x="52780" y="1198"/>
                  </a:lnTo>
                  <a:lnTo>
                    <a:pt x="52780" y="1591"/>
                  </a:lnTo>
                  <a:lnTo>
                    <a:pt x="53116" y="1591"/>
                  </a:lnTo>
                  <a:lnTo>
                    <a:pt x="53116" y="3261"/>
                  </a:lnTo>
                  <a:cubicBezTo>
                    <a:pt x="53116" y="3645"/>
                    <a:pt x="53183" y="3910"/>
                    <a:pt x="53318" y="4056"/>
                  </a:cubicBezTo>
                  <a:cubicBezTo>
                    <a:pt x="53452" y="4202"/>
                    <a:pt x="53696" y="4274"/>
                    <a:pt x="54050" y="4274"/>
                  </a:cubicBezTo>
                  <a:lnTo>
                    <a:pt x="54520" y="4274"/>
                  </a:lnTo>
                  <a:lnTo>
                    <a:pt x="54520" y="3851"/>
                  </a:lnTo>
                  <a:lnTo>
                    <a:pt x="54050" y="3851"/>
                  </a:lnTo>
                  <a:cubicBezTo>
                    <a:pt x="53859" y="3851"/>
                    <a:pt x="53732" y="3816"/>
                    <a:pt x="53670" y="3744"/>
                  </a:cubicBezTo>
                  <a:cubicBezTo>
                    <a:pt x="53608" y="3673"/>
                    <a:pt x="53577" y="3512"/>
                    <a:pt x="53577" y="3261"/>
                  </a:cubicBezTo>
                  <a:lnTo>
                    <a:pt x="53577" y="1591"/>
                  </a:lnTo>
                  <a:lnTo>
                    <a:pt x="54520" y="1591"/>
                  </a:lnTo>
                  <a:lnTo>
                    <a:pt x="54520" y="1198"/>
                  </a:lnTo>
                  <a:lnTo>
                    <a:pt x="53577" y="1198"/>
                  </a:lnTo>
                  <a:lnTo>
                    <a:pt x="53577" y="325"/>
                  </a:lnTo>
                  <a:close/>
                  <a:moveTo>
                    <a:pt x="9767" y="1124"/>
                  </a:moveTo>
                  <a:cubicBezTo>
                    <a:pt x="9349" y="1124"/>
                    <a:pt x="9016" y="1272"/>
                    <a:pt x="8770" y="1568"/>
                  </a:cubicBezTo>
                  <a:cubicBezTo>
                    <a:pt x="8523" y="1863"/>
                    <a:pt x="8400" y="2263"/>
                    <a:pt x="8400" y="2766"/>
                  </a:cubicBezTo>
                  <a:cubicBezTo>
                    <a:pt x="8400" y="3253"/>
                    <a:pt x="8530" y="3640"/>
                    <a:pt x="8790" y="3925"/>
                  </a:cubicBezTo>
                  <a:cubicBezTo>
                    <a:pt x="9050" y="4211"/>
                    <a:pt x="9402" y="4354"/>
                    <a:pt x="9847" y="4354"/>
                  </a:cubicBezTo>
                  <a:cubicBezTo>
                    <a:pt x="10024" y="4354"/>
                    <a:pt x="10200" y="4334"/>
                    <a:pt x="10372" y="4294"/>
                  </a:cubicBezTo>
                  <a:cubicBezTo>
                    <a:pt x="10545" y="4253"/>
                    <a:pt x="10713" y="4195"/>
                    <a:pt x="10878" y="4118"/>
                  </a:cubicBezTo>
                  <a:lnTo>
                    <a:pt x="10878" y="3640"/>
                  </a:lnTo>
                  <a:cubicBezTo>
                    <a:pt x="10715" y="3735"/>
                    <a:pt x="10551" y="3806"/>
                    <a:pt x="10386" y="3854"/>
                  </a:cubicBezTo>
                  <a:cubicBezTo>
                    <a:pt x="10221" y="3902"/>
                    <a:pt x="10050" y="3925"/>
                    <a:pt x="9874" y="3925"/>
                  </a:cubicBezTo>
                  <a:cubicBezTo>
                    <a:pt x="9570" y="3925"/>
                    <a:pt x="9334" y="3834"/>
                    <a:pt x="9163" y="3652"/>
                  </a:cubicBezTo>
                  <a:cubicBezTo>
                    <a:pt x="8993" y="3470"/>
                    <a:pt x="8898" y="3205"/>
                    <a:pt x="8878" y="2857"/>
                  </a:cubicBezTo>
                  <a:lnTo>
                    <a:pt x="10985" y="2857"/>
                  </a:lnTo>
                  <a:lnTo>
                    <a:pt x="10985" y="2610"/>
                  </a:lnTo>
                  <a:cubicBezTo>
                    <a:pt x="10985" y="2152"/>
                    <a:pt x="10876" y="1790"/>
                    <a:pt x="10657" y="1524"/>
                  </a:cubicBezTo>
                  <a:cubicBezTo>
                    <a:pt x="10439" y="1257"/>
                    <a:pt x="10142" y="1124"/>
                    <a:pt x="9767" y="1124"/>
                  </a:cubicBezTo>
                  <a:close/>
                  <a:moveTo>
                    <a:pt x="21521" y="1124"/>
                  </a:moveTo>
                  <a:cubicBezTo>
                    <a:pt x="21103" y="1124"/>
                    <a:pt x="20770" y="1272"/>
                    <a:pt x="20524" y="1568"/>
                  </a:cubicBezTo>
                  <a:cubicBezTo>
                    <a:pt x="20277" y="1863"/>
                    <a:pt x="20154" y="2263"/>
                    <a:pt x="20154" y="2766"/>
                  </a:cubicBezTo>
                  <a:cubicBezTo>
                    <a:pt x="20154" y="3253"/>
                    <a:pt x="20284" y="3640"/>
                    <a:pt x="20544" y="3925"/>
                  </a:cubicBezTo>
                  <a:cubicBezTo>
                    <a:pt x="20804" y="4211"/>
                    <a:pt x="21156" y="4354"/>
                    <a:pt x="21601" y="4354"/>
                  </a:cubicBezTo>
                  <a:cubicBezTo>
                    <a:pt x="21778" y="4354"/>
                    <a:pt x="21954" y="4334"/>
                    <a:pt x="22126" y="4294"/>
                  </a:cubicBezTo>
                  <a:cubicBezTo>
                    <a:pt x="22299" y="4253"/>
                    <a:pt x="22467" y="4195"/>
                    <a:pt x="22632" y="4118"/>
                  </a:cubicBezTo>
                  <a:lnTo>
                    <a:pt x="22632" y="3640"/>
                  </a:lnTo>
                  <a:cubicBezTo>
                    <a:pt x="22469" y="3735"/>
                    <a:pt x="22305" y="3806"/>
                    <a:pt x="22140" y="3854"/>
                  </a:cubicBezTo>
                  <a:cubicBezTo>
                    <a:pt x="21975" y="3902"/>
                    <a:pt x="21804" y="3925"/>
                    <a:pt x="21628" y="3925"/>
                  </a:cubicBezTo>
                  <a:cubicBezTo>
                    <a:pt x="21324" y="3925"/>
                    <a:pt x="21088" y="3834"/>
                    <a:pt x="20917" y="3652"/>
                  </a:cubicBezTo>
                  <a:cubicBezTo>
                    <a:pt x="20747" y="3470"/>
                    <a:pt x="20652" y="3205"/>
                    <a:pt x="20632" y="2857"/>
                  </a:cubicBezTo>
                  <a:lnTo>
                    <a:pt x="22739" y="2857"/>
                  </a:lnTo>
                  <a:lnTo>
                    <a:pt x="22739" y="2610"/>
                  </a:lnTo>
                  <a:cubicBezTo>
                    <a:pt x="22739" y="2152"/>
                    <a:pt x="22630" y="1790"/>
                    <a:pt x="22411" y="1524"/>
                  </a:cubicBezTo>
                  <a:cubicBezTo>
                    <a:pt x="22193" y="1257"/>
                    <a:pt x="21896" y="1124"/>
                    <a:pt x="21521" y="1124"/>
                  </a:cubicBezTo>
                  <a:close/>
                  <a:moveTo>
                    <a:pt x="32622" y="1124"/>
                  </a:moveTo>
                  <a:cubicBezTo>
                    <a:pt x="32473" y="1124"/>
                    <a:pt x="32319" y="1142"/>
                    <a:pt x="32161" y="1178"/>
                  </a:cubicBezTo>
                  <a:cubicBezTo>
                    <a:pt x="32004" y="1213"/>
                    <a:pt x="31841" y="1267"/>
                    <a:pt x="31673" y="1338"/>
                  </a:cubicBezTo>
                  <a:lnTo>
                    <a:pt x="31673" y="1805"/>
                  </a:lnTo>
                  <a:cubicBezTo>
                    <a:pt x="31813" y="1721"/>
                    <a:pt x="31958" y="1658"/>
                    <a:pt x="32109" y="1616"/>
                  </a:cubicBezTo>
                  <a:cubicBezTo>
                    <a:pt x="32260" y="1573"/>
                    <a:pt x="32415" y="1552"/>
                    <a:pt x="32575" y="1552"/>
                  </a:cubicBezTo>
                  <a:cubicBezTo>
                    <a:pt x="32825" y="1552"/>
                    <a:pt x="33020" y="1616"/>
                    <a:pt x="33158" y="1743"/>
                  </a:cubicBezTo>
                  <a:cubicBezTo>
                    <a:pt x="33297" y="1871"/>
                    <a:pt x="33366" y="2050"/>
                    <a:pt x="33366" y="2283"/>
                  </a:cubicBezTo>
                  <a:lnTo>
                    <a:pt x="33366" y="2332"/>
                  </a:lnTo>
                  <a:lnTo>
                    <a:pt x="32724" y="2332"/>
                  </a:lnTo>
                  <a:cubicBezTo>
                    <a:pt x="32307" y="2332"/>
                    <a:pt x="31994" y="2420"/>
                    <a:pt x="31784" y="2596"/>
                  </a:cubicBezTo>
                  <a:cubicBezTo>
                    <a:pt x="31574" y="2772"/>
                    <a:pt x="31469" y="3033"/>
                    <a:pt x="31469" y="3379"/>
                  </a:cubicBezTo>
                  <a:cubicBezTo>
                    <a:pt x="31469" y="3676"/>
                    <a:pt x="31553" y="3912"/>
                    <a:pt x="31722" y="4089"/>
                  </a:cubicBezTo>
                  <a:cubicBezTo>
                    <a:pt x="31890" y="4266"/>
                    <a:pt x="32117" y="4354"/>
                    <a:pt x="32403" y="4354"/>
                  </a:cubicBezTo>
                  <a:cubicBezTo>
                    <a:pt x="32629" y="4354"/>
                    <a:pt x="32819" y="4310"/>
                    <a:pt x="32975" y="4221"/>
                  </a:cubicBezTo>
                  <a:cubicBezTo>
                    <a:pt x="33131" y="4132"/>
                    <a:pt x="33262" y="3994"/>
                    <a:pt x="33366" y="3807"/>
                  </a:cubicBezTo>
                  <a:lnTo>
                    <a:pt x="33366" y="4274"/>
                  </a:lnTo>
                  <a:lnTo>
                    <a:pt x="33824" y="4274"/>
                  </a:lnTo>
                  <a:lnTo>
                    <a:pt x="33824" y="2519"/>
                  </a:lnTo>
                  <a:cubicBezTo>
                    <a:pt x="33824" y="2050"/>
                    <a:pt x="33725" y="1701"/>
                    <a:pt x="33526" y="1470"/>
                  </a:cubicBezTo>
                  <a:cubicBezTo>
                    <a:pt x="33327" y="1239"/>
                    <a:pt x="33025" y="1124"/>
                    <a:pt x="32622" y="1124"/>
                  </a:cubicBezTo>
                  <a:close/>
                  <a:moveTo>
                    <a:pt x="38765" y="1124"/>
                  </a:moveTo>
                  <a:cubicBezTo>
                    <a:pt x="38616" y="1124"/>
                    <a:pt x="38462" y="1142"/>
                    <a:pt x="38304" y="1178"/>
                  </a:cubicBezTo>
                  <a:cubicBezTo>
                    <a:pt x="38147" y="1213"/>
                    <a:pt x="37984" y="1267"/>
                    <a:pt x="37816" y="1338"/>
                  </a:cubicBezTo>
                  <a:lnTo>
                    <a:pt x="37816" y="1805"/>
                  </a:lnTo>
                  <a:cubicBezTo>
                    <a:pt x="37956" y="1721"/>
                    <a:pt x="38101" y="1658"/>
                    <a:pt x="38252" y="1616"/>
                  </a:cubicBezTo>
                  <a:cubicBezTo>
                    <a:pt x="38403" y="1573"/>
                    <a:pt x="38558" y="1552"/>
                    <a:pt x="38718" y="1552"/>
                  </a:cubicBezTo>
                  <a:cubicBezTo>
                    <a:pt x="38968" y="1552"/>
                    <a:pt x="39163" y="1616"/>
                    <a:pt x="39301" y="1743"/>
                  </a:cubicBezTo>
                  <a:cubicBezTo>
                    <a:pt x="39440" y="1871"/>
                    <a:pt x="39509" y="2050"/>
                    <a:pt x="39509" y="2283"/>
                  </a:cubicBezTo>
                  <a:lnTo>
                    <a:pt x="39509" y="2332"/>
                  </a:lnTo>
                  <a:lnTo>
                    <a:pt x="38867" y="2332"/>
                  </a:lnTo>
                  <a:cubicBezTo>
                    <a:pt x="38450" y="2332"/>
                    <a:pt x="38137" y="2420"/>
                    <a:pt x="37927" y="2596"/>
                  </a:cubicBezTo>
                  <a:cubicBezTo>
                    <a:pt x="37717" y="2772"/>
                    <a:pt x="37612" y="3033"/>
                    <a:pt x="37612" y="3379"/>
                  </a:cubicBezTo>
                  <a:cubicBezTo>
                    <a:pt x="37612" y="3676"/>
                    <a:pt x="37696" y="3912"/>
                    <a:pt x="37865" y="4089"/>
                  </a:cubicBezTo>
                  <a:cubicBezTo>
                    <a:pt x="38033" y="4266"/>
                    <a:pt x="38260" y="4354"/>
                    <a:pt x="38546" y="4354"/>
                  </a:cubicBezTo>
                  <a:cubicBezTo>
                    <a:pt x="38772" y="4354"/>
                    <a:pt x="38962" y="4310"/>
                    <a:pt x="39118" y="4221"/>
                  </a:cubicBezTo>
                  <a:cubicBezTo>
                    <a:pt x="39274" y="4132"/>
                    <a:pt x="39405" y="3994"/>
                    <a:pt x="39509" y="3807"/>
                  </a:cubicBezTo>
                  <a:lnTo>
                    <a:pt x="39509" y="4274"/>
                  </a:lnTo>
                  <a:lnTo>
                    <a:pt x="39967" y="4274"/>
                  </a:lnTo>
                  <a:lnTo>
                    <a:pt x="39967" y="2519"/>
                  </a:lnTo>
                  <a:cubicBezTo>
                    <a:pt x="39967" y="2050"/>
                    <a:pt x="39868" y="1701"/>
                    <a:pt x="39669" y="1470"/>
                  </a:cubicBezTo>
                  <a:cubicBezTo>
                    <a:pt x="39470" y="1239"/>
                    <a:pt x="39168" y="1124"/>
                    <a:pt x="38765" y="1124"/>
                  </a:cubicBezTo>
                  <a:close/>
                  <a:moveTo>
                    <a:pt x="41798" y="1124"/>
                  </a:moveTo>
                  <a:cubicBezTo>
                    <a:pt x="41456" y="1124"/>
                    <a:pt x="41192" y="1203"/>
                    <a:pt x="41006" y="1360"/>
                  </a:cubicBezTo>
                  <a:cubicBezTo>
                    <a:pt x="40820" y="1518"/>
                    <a:pt x="40727" y="1741"/>
                    <a:pt x="40727" y="2030"/>
                  </a:cubicBezTo>
                  <a:cubicBezTo>
                    <a:pt x="40727" y="2268"/>
                    <a:pt x="40790" y="2456"/>
                    <a:pt x="40916" y="2592"/>
                  </a:cubicBezTo>
                  <a:cubicBezTo>
                    <a:pt x="41043" y="2728"/>
                    <a:pt x="41248" y="2830"/>
                    <a:pt x="41531" y="2896"/>
                  </a:cubicBezTo>
                  <a:lnTo>
                    <a:pt x="41691" y="2937"/>
                  </a:lnTo>
                  <a:cubicBezTo>
                    <a:pt x="41975" y="3004"/>
                    <a:pt x="42158" y="3075"/>
                    <a:pt x="42242" y="3148"/>
                  </a:cubicBezTo>
                  <a:cubicBezTo>
                    <a:pt x="42326" y="3221"/>
                    <a:pt x="42368" y="3327"/>
                    <a:pt x="42368" y="3464"/>
                  </a:cubicBezTo>
                  <a:cubicBezTo>
                    <a:pt x="42368" y="3612"/>
                    <a:pt x="42310" y="3727"/>
                    <a:pt x="42194" y="3809"/>
                  </a:cubicBezTo>
                  <a:cubicBezTo>
                    <a:pt x="42077" y="3890"/>
                    <a:pt x="41911" y="3931"/>
                    <a:pt x="41696" y="3931"/>
                  </a:cubicBezTo>
                  <a:cubicBezTo>
                    <a:pt x="41535" y="3931"/>
                    <a:pt x="41372" y="3907"/>
                    <a:pt x="41208" y="3858"/>
                  </a:cubicBezTo>
                  <a:cubicBezTo>
                    <a:pt x="41043" y="3810"/>
                    <a:pt x="40877" y="3737"/>
                    <a:pt x="40707" y="3640"/>
                  </a:cubicBezTo>
                  <a:lnTo>
                    <a:pt x="40707" y="4162"/>
                  </a:lnTo>
                  <a:cubicBezTo>
                    <a:pt x="40887" y="4226"/>
                    <a:pt x="41057" y="4274"/>
                    <a:pt x="41219" y="4306"/>
                  </a:cubicBezTo>
                  <a:cubicBezTo>
                    <a:pt x="41381" y="4338"/>
                    <a:pt x="41536" y="4354"/>
                    <a:pt x="41686" y="4354"/>
                  </a:cubicBezTo>
                  <a:cubicBezTo>
                    <a:pt x="42044" y="4354"/>
                    <a:pt x="42326" y="4271"/>
                    <a:pt x="42531" y="4104"/>
                  </a:cubicBezTo>
                  <a:cubicBezTo>
                    <a:pt x="42736" y="3937"/>
                    <a:pt x="42839" y="3711"/>
                    <a:pt x="42839" y="3426"/>
                  </a:cubicBezTo>
                  <a:cubicBezTo>
                    <a:pt x="42839" y="3175"/>
                    <a:pt x="42770" y="2979"/>
                    <a:pt x="42633" y="2839"/>
                  </a:cubicBezTo>
                  <a:cubicBezTo>
                    <a:pt x="42496" y="2699"/>
                    <a:pt x="42265" y="2591"/>
                    <a:pt x="41940" y="2514"/>
                  </a:cubicBezTo>
                  <a:lnTo>
                    <a:pt x="41783" y="2475"/>
                  </a:lnTo>
                  <a:cubicBezTo>
                    <a:pt x="41537" y="2415"/>
                    <a:pt x="41374" y="2351"/>
                    <a:pt x="41292" y="2284"/>
                  </a:cubicBezTo>
                  <a:cubicBezTo>
                    <a:pt x="41211" y="2218"/>
                    <a:pt x="41170" y="2126"/>
                    <a:pt x="41170" y="2008"/>
                  </a:cubicBezTo>
                  <a:cubicBezTo>
                    <a:pt x="41170" y="1855"/>
                    <a:pt x="41227" y="1739"/>
                    <a:pt x="41341" y="1662"/>
                  </a:cubicBezTo>
                  <a:cubicBezTo>
                    <a:pt x="41455" y="1585"/>
                    <a:pt x="41625" y="1547"/>
                    <a:pt x="41853" y="1547"/>
                  </a:cubicBezTo>
                  <a:cubicBezTo>
                    <a:pt x="42002" y="1547"/>
                    <a:pt x="42146" y="1565"/>
                    <a:pt x="42286" y="1602"/>
                  </a:cubicBezTo>
                  <a:cubicBezTo>
                    <a:pt x="42425" y="1638"/>
                    <a:pt x="42560" y="1693"/>
                    <a:pt x="42689" y="1767"/>
                  </a:cubicBezTo>
                  <a:lnTo>
                    <a:pt x="42689" y="1289"/>
                  </a:lnTo>
                  <a:cubicBezTo>
                    <a:pt x="42563" y="1234"/>
                    <a:pt x="42425" y="1193"/>
                    <a:pt x="42276" y="1165"/>
                  </a:cubicBezTo>
                  <a:cubicBezTo>
                    <a:pt x="42126" y="1138"/>
                    <a:pt x="41967" y="1124"/>
                    <a:pt x="41798" y="1124"/>
                  </a:cubicBezTo>
                  <a:close/>
                  <a:moveTo>
                    <a:pt x="44771" y="1124"/>
                  </a:moveTo>
                  <a:cubicBezTo>
                    <a:pt x="44336" y="1124"/>
                    <a:pt x="43994" y="1268"/>
                    <a:pt x="43744" y="1555"/>
                  </a:cubicBezTo>
                  <a:cubicBezTo>
                    <a:pt x="43494" y="1843"/>
                    <a:pt x="43369" y="2237"/>
                    <a:pt x="43369" y="2739"/>
                  </a:cubicBezTo>
                  <a:cubicBezTo>
                    <a:pt x="43369" y="3233"/>
                    <a:pt x="43493" y="3626"/>
                    <a:pt x="43740" y="3917"/>
                  </a:cubicBezTo>
                  <a:cubicBezTo>
                    <a:pt x="43988" y="4208"/>
                    <a:pt x="44321" y="4354"/>
                    <a:pt x="44741" y="4354"/>
                  </a:cubicBezTo>
                  <a:cubicBezTo>
                    <a:pt x="44895" y="4354"/>
                    <a:pt x="45041" y="4337"/>
                    <a:pt x="45178" y="4305"/>
                  </a:cubicBezTo>
                  <a:cubicBezTo>
                    <a:pt x="45315" y="4272"/>
                    <a:pt x="45447" y="4222"/>
                    <a:pt x="45575" y="4156"/>
                  </a:cubicBezTo>
                  <a:lnTo>
                    <a:pt x="45575" y="3689"/>
                  </a:lnTo>
                  <a:cubicBezTo>
                    <a:pt x="45446" y="3768"/>
                    <a:pt x="45316" y="3827"/>
                    <a:pt x="45186" y="3866"/>
                  </a:cubicBezTo>
                  <a:cubicBezTo>
                    <a:pt x="45055" y="3906"/>
                    <a:pt x="44924" y="3925"/>
                    <a:pt x="44791" y="3925"/>
                  </a:cubicBezTo>
                  <a:cubicBezTo>
                    <a:pt x="44494" y="3925"/>
                    <a:pt x="44263" y="3822"/>
                    <a:pt x="44099" y="3614"/>
                  </a:cubicBezTo>
                  <a:cubicBezTo>
                    <a:pt x="43934" y="3406"/>
                    <a:pt x="43852" y="3114"/>
                    <a:pt x="43852" y="2739"/>
                  </a:cubicBezTo>
                  <a:cubicBezTo>
                    <a:pt x="43852" y="2364"/>
                    <a:pt x="43934" y="2072"/>
                    <a:pt x="44099" y="1864"/>
                  </a:cubicBezTo>
                  <a:cubicBezTo>
                    <a:pt x="44263" y="1656"/>
                    <a:pt x="44494" y="1552"/>
                    <a:pt x="44791" y="1552"/>
                  </a:cubicBezTo>
                  <a:cubicBezTo>
                    <a:pt x="44924" y="1552"/>
                    <a:pt x="45055" y="1572"/>
                    <a:pt x="45186" y="1611"/>
                  </a:cubicBezTo>
                  <a:cubicBezTo>
                    <a:pt x="45316" y="1651"/>
                    <a:pt x="45446" y="1710"/>
                    <a:pt x="45575" y="1789"/>
                  </a:cubicBezTo>
                  <a:lnTo>
                    <a:pt x="45575" y="1316"/>
                  </a:lnTo>
                  <a:cubicBezTo>
                    <a:pt x="45449" y="1252"/>
                    <a:pt x="45319" y="1204"/>
                    <a:pt x="45184" y="1172"/>
                  </a:cubicBezTo>
                  <a:cubicBezTo>
                    <a:pt x="45050" y="1140"/>
                    <a:pt x="44912" y="1124"/>
                    <a:pt x="44771" y="1124"/>
                  </a:cubicBezTo>
                  <a:close/>
                  <a:moveTo>
                    <a:pt x="29323" y="174"/>
                  </a:moveTo>
                  <a:lnTo>
                    <a:pt x="28028" y="4796"/>
                  </a:lnTo>
                  <a:lnTo>
                    <a:pt x="28451" y="4796"/>
                  </a:lnTo>
                  <a:lnTo>
                    <a:pt x="29746" y="174"/>
                  </a:lnTo>
                  <a:close/>
                  <a:moveTo>
                    <a:pt x="2016" y="1198"/>
                  </a:moveTo>
                  <a:lnTo>
                    <a:pt x="3144" y="4225"/>
                  </a:lnTo>
                  <a:lnTo>
                    <a:pt x="3061" y="4456"/>
                  </a:lnTo>
                  <a:cubicBezTo>
                    <a:pt x="2977" y="4701"/>
                    <a:pt x="2900" y="4857"/>
                    <a:pt x="2830" y="4922"/>
                  </a:cubicBezTo>
                  <a:cubicBezTo>
                    <a:pt x="2760" y="4988"/>
                    <a:pt x="2662" y="5021"/>
                    <a:pt x="2536" y="5021"/>
                  </a:cubicBezTo>
                  <a:lnTo>
                    <a:pt x="2267" y="5021"/>
                  </a:lnTo>
                  <a:lnTo>
                    <a:pt x="2267" y="5444"/>
                  </a:lnTo>
                  <a:lnTo>
                    <a:pt x="2633" y="5444"/>
                  </a:lnTo>
                  <a:cubicBezTo>
                    <a:pt x="2839" y="5444"/>
                    <a:pt x="3003" y="5388"/>
                    <a:pt x="3126" y="5277"/>
                  </a:cubicBezTo>
                  <a:cubicBezTo>
                    <a:pt x="3249" y="5165"/>
                    <a:pt x="3375" y="4926"/>
                    <a:pt x="3505" y="4560"/>
                  </a:cubicBezTo>
                  <a:lnTo>
                    <a:pt x="4730" y="1198"/>
                  </a:lnTo>
                  <a:lnTo>
                    <a:pt x="4244" y="1198"/>
                  </a:lnTo>
                  <a:lnTo>
                    <a:pt x="3373" y="3604"/>
                  </a:lnTo>
                  <a:lnTo>
                    <a:pt x="2501" y="1198"/>
                  </a:lnTo>
                  <a:close/>
                  <a:moveTo>
                    <a:pt x="6697" y="1124"/>
                  </a:moveTo>
                  <a:cubicBezTo>
                    <a:pt x="6493" y="1124"/>
                    <a:pt x="6317" y="1168"/>
                    <a:pt x="6170" y="1257"/>
                  </a:cubicBezTo>
                  <a:cubicBezTo>
                    <a:pt x="6023" y="1346"/>
                    <a:pt x="5902" y="1482"/>
                    <a:pt x="5806" y="1665"/>
                  </a:cubicBezTo>
                  <a:lnTo>
                    <a:pt x="5806" y="1198"/>
                  </a:lnTo>
                  <a:lnTo>
                    <a:pt x="5345" y="1198"/>
                  </a:lnTo>
                  <a:lnTo>
                    <a:pt x="5345" y="5444"/>
                  </a:lnTo>
                  <a:lnTo>
                    <a:pt x="5806" y="5444"/>
                  </a:lnTo>
                  <a:lnTo>
                    <a:pt x="5806" y="3813"/>
                  </a:lnTo>
                  <a:cubicBezTo>
                    <a:pt x="5902" y="3996"/>
                    <a:pt x="6023" y="4132"/>
                    <a:pt x="6170" y="4221"/>
                  </a:cubicBezTo>
                  <a:cubicBezTo>
                    <a:pt x="6317" y="4310"/>
                    <a:pt x="6493" y="4354"/>
                    <a:pt x="6697" y="4354"/>
                  </a:cubicBezTo>
                  <a:cubicBezTo>
                    <a:pt x="7036" y="4354"/>
                    <a:pt x="7311" y="4206"/>
                    <a:pt x="7522" y="3909"/>
                  </a:cubicBezTo>
                  <a:cubicBezTo>
                    <a:pt x="7734" y="3612"/>
                    <a:pt x="7840" y="3222"/>
                    <a:pt x="7840" y="2739"/>
                  </a:cubicBezTo>
                  <a:cubicBezTo>
                    <a:pt x="7840" y="2256"/>
                    <a:pt x="7734" y="1866"/>
                    <a:pt x="7522" y="1569"/>
                  </a:cubicBezTo>
                  <a:cubicBezTo>
                    <a:pt x="7311" y="1272"/>
                    <a:pt x="7036" y="1124"/>
                    <a:pt x="6697" y="1124"/>
                  </a:cubicBezTo>
                  <a:close/>
                  <a:moveTo>
                    <a:pt x="30226" y="1198"/>
                  </a:moveTo>
                  <a:lnTo>
                    <a:pt x="30226" y="4329"/>
                  </a:lnTo>
                  <a:cubicBezTo>
                    <a:pt x="30226" y="4609"/>
                    <a:pt x="30195" y="4794"/>
                    <a:pt x="30132" y="4883"/>
                  </a:cubicBezTo>
                  <a:cubicBezTo>
                    <a:pt x="30069" y="4971"/>
                    <a:pt x="29950" y="5016"/>
                    <a:pt x="29776" y="5016"/>
                  </a:cubicBezTo>
                  <a:lnTo>
                    <a:pt x="29654" y="5016"/>
                  </a:lnTo>
                  <a:lnTo>
                    <a:pt x="29654" y="5444"/>
                  </a:lnTo>
                  <a:lnTo>
                    <a:pt x="29828" y="5444"/>
                  </a:lnTo>
                  <a:cubicBezTo>
                    <a:pt x="30128" y="5444"/>
                    <a:pt x="30346" y="5356"/>
                    <a:pt x="30482" y="5181"/>
                  </a:cubicBezTo>
                  <a:cubicBezTo>
                    <a:pt x="30617" y="5005"/>
                    <a:pt x="30685" y="4721"/>
                    <a:pt x="30685" y="4329"/>
                  </a:cubicBezTo>
                  <a:lnTo>
                    <a:pt x="30685" y="1198"/>
                  </a:lnTo>
                  <a:close/>
                  <a:moveTo>
                    <a:pt x="51221" y="1124"/>
                  </a:moveTo>
                  <a:cubicBezTo>
                    <a:pt x="51017" y="1124"/>
                    <a:pt x="50841" y="1168"/>
                    <a:pt x="50694" y="1257"/>
                  </a:cubicBezTo>
                  <a:cubicBezTo>
                    <a:pt x="50547" y="1346"/>
                    <a:pt x="50426" y="1482"/>
                    <a:pt x="50330" y="1665"/>
                  </a:cubicBezTo>
                  <a:lnTo>
                    <a:pt x="50330" y="1198"/>
                  </a:lnTo>
                  <a:lnTo>
                    <a:pt x="49869" y="1198"/>
                  </a:lnTo>
                  <a:lnTo>
                    <a:pt x="49869" y="5444"/>
                  </a:lnTo>
                  <a:lnTo>
                    <a:pt x="50330" y="5444"/>
                  </a:lnTo>
                  <a:lnTo>
                    <a:pt x="50330" y="3813"/>
                  </a:lnTo>
                  <a:cubicBezTo>
                    <a:pt x="50426" y="3996"/>
                    <a:pt x="50547" y="4132"/>
                    <a:pt x="50694" y="4221"/>
                  </a:cubicBezTo>
                  <a:cubicBezTo>
                    <a:pt x="50841" y="4310"/>
                    <a:pt x="51017" y="4354"/>
                    <a:pt x="51221" y="4354"/>
                  </a:cubicBezTo>
                  <a:cubicBezTo>
                    <a:pt x="51560" y="4354"/>
                    <a:pt x="51835" y="4206"/>
                    <a:pt x="52046" y="3909"/>
                  </a:cubicBezTo>
                  <a:cubicBezTo>
                    <a:pt x="52258" y="3612"/>
                    <a:pt x="52364" y="3222"/>
                    <a:pt x="52364" y="2739"/>
                  </a:cubicBezTo>
                  <a:cubicBezTo>
                    <a:pt x="52364" y="2256"/>
                    <a:pt x="52258" y="1866"/>
                    <a:pt x="52046" y="1569"/>
                  </a:cubicBezTo>
                  <a:cubicBezTo>
                    <a:pt x="51835" y="1272"/>
                    <a:pt x="51560" y="1124"/>
                    <a:pt x="51221" y="1124"/>
                  </a:cubicBezTo>
                  <a:close/>
                </a:path>
              </a:pathLst>
            </a:custGeom>
            <a:solidFill>
              <a:srgbClr val="000000"/>
            </a:solidFill>
            <a:ln>
              <a:noFill/>
            </a:ln>
          </p:spPr>
          <p:txBody>
            <a:bodyPr lIns="91425" tIns="91425" rIns="91425" bIns="91425" anchor="ctr" anchorCtr="0">
              <a:noAutofit/>
            </a:bodyPr>
            <a:lstStyle/>
            <a:p>
              <a:endParaRPr/>
            </a:p>
          </p:txBody>
        </p:sp>
        <p:sp>
          <p:nvSpPr>
            <p:cNvPr id="222" name="Shape 222"/>
            <p:cNvSpPr/>
            <p:nvPr/>
          </p:nvSpPr>
          <p:spPr>
            <a:xfrm>
              <a:off x="1917175" y="2159300"/>
              <a:ext cx="79825" cy="75300"/>
            </a:xfrm>
            <a:custGeom>
              <a:avLst/>
              <a:gdLst/>
              <a:ahLst/>
              <a:cxnLst/>
              <a:rect l="0" t="0" r="0" b="0"/>
              <a:pathLst>
                <a:path w="3193" h="3012" extrusionOk="0">
                  <a:moveTo>
                    <a:pt x="1" y="1"/>
                  </a:moveTo>
                  <a:lnTo>
                    <a:pt x="1" y="501"/>
                  </a:lnTo>
                  <a:lnTo>
                    <a:pt x="2565" y="1509"/>
                  </a:lnTo>
                  <a:lnTo>
                    <a:pt x="1" y="2511"/>
                  </a:lnTo>
                  <a:lnTo>
                    <a:pt x="1" y="3011"/>
                  </a:lnTo>
                  <a:lnTo>
                    <a:pt x="3193" y="1734"/>
                  </a:lnTo>
                  <a:lnTo>
                    <a:pt x="3193" y="1278"/>
                  </a:lnTo>
                  <a:lnTo>
                    <a:pt x="1" y="1"/>
                  </a:lnTo>
                  <a:close/>
                </a:path>
              </a:pathLst>
            </a:custGeom>
            <a:solidFill>
              <a:srgbClr val="000000"/>
            </a:solidFill>
            <a:ln>
              <a:noFill/>
            </a:ln>
          </p:spPr>
          <p:txBody>
            <a:bodyPr lIns="91425" tIns="91425" rIns="91425" bIns="91425" anchor="ctr" anchorCtr="0">
              <a:noAutofit/>
            </a:bodyPr>
            <a:lstStyle/>
            <a:p>
              <a:endParaRPr/>
            </a:p>
          </p:txBody>
        </p:sp>
        <p:sp>
          <p:nvSpPr>
            <p:cNvPr id="223" name="Shape 223"/>
            <p:cNvSpPr/>
            <p:nvPr/>
          </p:nvSpPr>
          <p:spPr>
            <a:xfrm>
              <a:off x="404425" y="2469875"/>
              <a:ext cx="584875" cy="136125"/>
            </a:xfrm>
            <a:custGeom>
              <a:avLst/>
              <a:gdLst/>
              <a:ahLst/>
              <a:cxnLst/>
              <a:rect l="0" t="0" r="0" b="0"/>
              <a:pathLst>
                <a:path w="23395" h="5445" extrusionOk="0">
                  <a:moveTo>
                    <a:pt x="13489" y="0"/>
                  </a:moveTo>
                  <a:lnTo>
                    <a:pt x="13489" y="640"/>
                  </a:lnTo>
                  <a:lnTo>
                    <a:pt x="13947" y="640"/>
                  </a:lnTo>
                  <a:lnTo>
                    <a:pt x="13947" y="0"/>
                  </a:lnTo>
                  <a:close/>
                  <a:moveTo>
                    <a:pt x="16128" y="1547"/>
                  </a:moveTo>
                  <a:cubicBezTo>
                    <a:pt x="16371" y="1547"/>
                    <a:pt x="16561" y="1652"/>
                    <a:pt x="16700" y="1864"/>
                  </a:cubicBezTo>
                  <a:cubicBezTo>
                    <a:pt x="16838" y="2075"/>
                    <a:pt x="16908" y="2367"/>
                    <a:pt x="16908" y="2739"/>
                  </a:cubicBezTo>
                  <a:cubicBezTo>
                    <a:pt x="16908" y="3110"/>
                    <a:pt x="16838" y="3402"/>
                    <a:pt x="16700" y="3613"/>
                  </a:cubicBezTo>
                  <a:cubicBezTo>
                    <a:pt x="16561" y="3825"/>
                    <a:pt x="16371" y="3931"/>
                    <a:pt x="16128" y="3931"/>
                  </a:cubicBezTo>
                  <a:cubicBezTo>
                    <a:pt x="15886" y="3931"/>
                    <a:pt x="15696" y="3825"/>
                    <a:pt x="15557" y="3613"/>
                  </a:cubicBezTo>
                  <a:cubicBezTo>
                    <a:pt x="15418" y="3402"/>
                    <a:pt x="15349" y="3110"/>
                    <a:pt x="15349" y="2739"/>
                  </a:cubicBezTo>
                  <a:cubicBezTo>
                    <a:pt x="15349" y="2367"/>
                    <a:pt x="15418" y="2075"/>
                    <a:pt x="15557" y="1864"/>
                  </a:cubicBezTo>
                  <a:cubicBezTo>
                    <a:pt x="15696" y="1652"/>
                    <a:pt x="15886" y="1547"/>
                    <a:pt x="16128" y="1547"/>
                  </a:cubicBezTo>
                  <a:close/>
                  <a:moveTo>
                    <a:pt x="3193" y="1006"/>
                  </a:moveTo>
                  <a:lnTo>
                    <a:pt x="1" y="2283"/>
                  </a:lnTo>
                  <a:lnTo>
                    <a:pt x="1" y="2739"/>
                  </a:lnTo>
                  <a:lnTo>
                    <a:pt x="3193" y="4016"/>
                  </a:lnTo>
                  <a:lnTo>
                    <a:pt x="3193" y="3516"/>
                  </a:lnTo>
                  <a:lnTo>
                    <a:pt x="623" y="2513"/>
                  </a:lnTo>
                  <a:lnTo>
                    <a:pt x="3193" y="1505"/>
                  </a:lnTo>
                  <a:lnTo>
                    <a:pt x="3193" y="1006"/>
                  </a:lnTo>
                  <a:close/>
                  <a:moveTo>
                    <a:pt x="20203" y="1006"/>
                  </a:moveTo>
                  <a:lnTo>
                    <a:pt x="20203" y="1505"/>
                  </a:lnTo>
                  <a:lnTo>
                    <a:pt x="22767" y="2513"/>
                  </a:lnTo>
                  <a:lnTo>
                    <a:pt x="20203" y="3516"/>
                  </a:lnTo>
                  <a:lnTo>
                    <a:pt x="20203" y="4016"/>
                  </a:lnTo>
                  <a:lnTo>
                    <a:pt x="23395" y="2739"/>
                  </a:lnTo>
                  <a:lnTo>
                    <a:pt x="23395" y="2283"/>
                  </a:lnTo>
                  <a:lnTo>
                    <a:pt x="20203" y="1006"/>
                  </a:lnTo>
                  <a:close/>
                  <a:moveTo>
                    <a:pt x="12774" y="1124"/>
                  </a:moveTo>
                  <a:cubicBezTo>
                    <a:pt x="12553" y="1124"/>
                    <a:pt x="12365" y="1169"/>
                    <a:pt x="12211" y="1260"/>
                  </a:cubicBezTo>
                  <a:cubicBezTo>
                    <a:pt x="12057" y="1350"/>
                    <a:pt x="11931" y="1489"/>
                    <a:pt x="11835" y="1676"/>
                  </a:cubicBezTo>
                  <a:lnTo>
                    <a:pt x="11835" y="1198"/>
                  </a:lnTo>
                  <a:lnTo>
                    <a:pt x="11374" y="1198"/>
                  </a:lnTo>
                  <a:lnTo>
                    <a:pt x="11374" y="4274"/>
                  </a:lnTo>
                  <a:lnTo>
                    <a:pt x="11835" y="4274"/>
                  </a:lnTo>
                  <a:lnTo>
                    <a:pt x="11835" y="2654"/>
                  </a:lnTo>
                  <a:cubicBezTo>
                    <a:pt x="11835" y="2306"/>
                    <a:pt x="11904" y="2039"/>
                    <a:pt x="12043" y="1853"/>
                  </a:cubicBezTo>
                  <a:cubicBezTo>
                    <a:pt x="12182" y="1667"/>
                    <a:pt x="12380" y="1574"/>
                    <a:pt x="12639" y="1574"/>
                  </a:cubicBezTo>
                  <a:cubicBezTo>
                    <a:pt x="12712" y="1574"/>
                    <a:pt x="12779" y="1582"/>
                    <a:pt x="12840" y="1597"/>
                  </a:cubicBezTo>
                  <a:cubicBezTo>
                    <a:pt x="12900" y="1613"/>
                    <a:pt x="12956" y="1637"/>
                    <a:pt x="13008" y="1670"/>
                  </a:cubicBezTo>
                  <a:lnTo>
                    <a:pt x="13005" y="1151"/>
                  </a:lnTo>
                  <a:cubicBezTo>
                    <a:pt x="12959" y="1142"/>
                    <a:pt x="12917" y="1135"/>
                    <a:pt x="12878" y="1131"/>
                  </a:cubicBezTo>
                  <a:cubicBezTo>
                    <a:pt x="12840" y="1126"/>
                    <a:pt x="12805" y="1124"/>
                    <a:pt x="12774" y="1124"/>
                  </a:cubicBezTo>
                  <a:close/>
                  <a:moveTo>
                    <a:pt x="13489" y="1198"/>
                  </a:moveTo>
                  <a:lnTo>
                    <a:pt x="13489" y="4274"/>
                  </a:lnTo>
                  <a:lnTo>
                    <a:pt x="13947" y="4274"/>
                  </a:lnTo>
                  <a:lnTo>
                    <a:pt x="13947" y="1198"/>
                  </a:lnTo>
                  <a:close/>
                  <a:moveTo>
                    <a:pt x="18135" y="324"/>
                  </a:moveTo>
                  <a:lnTo>
                    <a:pt x="18135" y="1198"/>
                  </a:lnTo>
                  <a:lnTo>
                    <a:pt x="17799" y="1198"/>
                  </a:lnTo>
                  <a:lnTo>
                    <a:pt x="17799" y="1591"/>
                  </a:lnTo>
                  <a:lnTo>
                    <a:pt x="18135" y="1591"/>
                  </a:lnTo>
                  <a:lnTo>
                    <a:pt x="18135" y="3261"/>
                  </a:lnTo>
                  <a:cubicBezTo>
                    <a:pt x="18135" y="3645"/>
                    <a:pt x="18203" y="3910"/>
                    <a:pt x="18337" y="4056"/>
                  </a:cubicBezTo>
                  <a:cubicBezTo>
                    <a:pt x="18472" y="4201"/>
                    <a:pt x="18716" y="4274"/>
                    <a:pt x="19069" y="4274"/>
                  </a:cubicBezTo>
                  <a:lnTo>
                    <a:pt x="19540" y="4274"/>
                  </a:lnTo>
                  <a:lnTo>
                    <a:pt x="19540" y="3851"/>
                  </a:lnTo>
                  <a:lnTo>
                    <a:pt x="19069" y="3851"/>
                  </a:lnTo>
                  <a:cubicBezTo>
                    <a:pt x="18878" y="3851"/>
                    <a:pt x="18752" y="3815"/>
                    <a:pt x="18689" y="3744"/>
                  </a:cubicBezTo>
                  <a:cubicBezTo>
                    <a:pt x="18627" y="3673"/>
                    <a:pt x="18596" y="3511"/>
                    <a:pt x="18596" y="3261"/>
                  </a:cubicBezTo>
                  <a:lnTo>
                    <a:pt x="18596" y="1591"/>
                  </a:lnTo>
                  <a:lnTo>
                    <a:pt x="19540" y="1591"/>
                  </a:lnTo>
                  <a:lnTo>
                    <a:pt x="19540" y="1198"/>
                  </a:lnTo>
                  <a:lnTo>
                    <a:pt x="18596" y="1198"/>
                  </a:lnTo>
                  <a:lnTo>
                    <a:pt x="18596" y="324"/>
                  </a:lnTo>
                  <a:close/>
                  <a:moveTo>
                    <a:pt x="6817" y="1124"/>
                  </a:moveTo>
                  <a:cubicBezTo>
                    <a:pt x="6475" y="1124"/>
                    <a:pt x="6211" y="1202"/>
                    <a:pt x="6026" y="1360"/>
                  </a:cubicBezTo>
                  <a:cubicBezTo>
                    <a:pt x="5840" y="1517"/>
                    <a:pt x="5747" y="1741"/>
                    <a:pt x="5747" y="2030"/>
                  </a:cubicBezTo>
                  <a:cubicBezTo>
                    <a:pt x="5747" y="2268"/>
                    <a:pt x="5810" y="2455"/>
                    <a:pt x="5936" y="2592"/>
                  </a:cubicBezTo>
                  <a:cubicBezTo>
                    <a:pt x="6062" y="2728"/>
                    <a:pt x="6267" y="2829"/>
                    <a:pt x="6551" y="2895"/>
                  </a:cubicBezTo>
                  <a:lnTo>
                    <a:pt x="6710" y="2936"/>
                  </a:lnTo>
                  <a:cubicBezTo>
                    <a:pt x="6994" y="3004"/>
                    <a:pt x="7178" y="3075"/>
                    <a:pt x="7262" y="3148"/>
                  </a:cubicBezTo>
                  <a:cubicBezTo>
                    <a:pt x="7346" y="3221"/>
                    <a:pt x="7387" y="3326"/>
                    <a:pt x="7387" y="3464"/>
                  </a:cubicBezTo>
                  <a:cubicBezTo>
                    <a:pt x="7387" y="3612"/>
                    <a:pt x="7329" y="3727"/>
                    <a:pt x="7213" y="3808"/>
                  </a:cubicBezTo>
                  <a:cubicBezTo>
                    <a:pt x="7097" y="3890"/>
                    <a:pt x="6931" y="3931"/>
                    <a:pt x="6715" y="3931"/>
                  </a:cubicBezTo>
                  <a:cubicBezTo>
                    <a:pt x="6554" y="3931"/>
                    <a:pt x="6392" y="3906"/>
                    <a:pt x="6227" y="3858"/>
                  </a:cubicBezTo>
                  <a:cubicBezTo>
                    <a:pt x="6063" y="3809"/>
                    <a:pt x="5896" y="3737"/>
                    <a:pt x="5727" y="3640"/>
                  </a:cubicBezTo>
                  <a:lnTo>
                    <a:pt x="5727" y="4161"/>
                  </a:lnTo>
                  <a:cubicBezTo>
                    <a:pt x="5906" y="4225"/>
                    <a:pt x="6077" y="4274"/>
                    <a:pt x="6238" y="4306"/>
                  </a:cubicBezTo>
                  <a:cubicBezTo>
                    <a:pt x="6400" y="4338"/>
                    <a:pt x="6556" y="4354"/>
                    <a:pt x="6705" y="4354"/>
                  </a:cubicBezTo>
                  <a:cubicBezTo>
                    <a:pt x="7064" y="4354"/>
                    <a:pt x="7346" y="4270"/>
                    <a:pt x="7551" y="4104"/>
                  </a:cubicBezTo>
                  <a:cubicBezTo>
                    <a:pt x="7756" y="3937"/>
                    <a:pt x="7858" y="3711"/>
                    <a:pt x="7858" y="3425"/>
                  </a:cubicBezTo>
                  <a:cubicBezTo>
                    <a:pt x="7858" y="3174"/>
                    <a:pt x="7790" y="2979"/>
                    <a:pt x="7653" y="2839"/>
                  </a:cubicBezTo>
                  <a:cubicBezTo>
                    <a:pt x="7516" y="2699"/>
                    <a:pt x="7285" y="2590"/>
                    <a:pt x="6959" y="2513"/>
                  </a:cubicBezTo>
                  <a:lnTo>
                    <a:pt x="6802" y="2475"/>
                  </a:lnTo>
                  <a:cubicBezTo>
                    <a:pt x="6557" y="2415"/>
                    <a:pt x="6393" y="2351"/>
                    <a:pt x="6312" y="2284"/>
                  </a:cubicBezTo>
                  <a:cubicBezTo>
                    <a:pt x="6231" y="2217"/>
                    <a:pt x="6190" y="2125"/>
                    <a:pt x="6190" y="2008"/>
                  </a:cubicBezTo>
                  <a:cubicBezTo>
                    <a:pt x="6190" y="1854"/>
                    <a:pt x="6247" y="1739"/>
                    <a:pt x="6360" y="1662"/>
                  </a:cubicBezTo>
                  <a:cubicBezTo>
                    <a:pt x="6474" y="1585"/>
                    <a:pt x="6645" y="1547"/>
                    <a:pt x="6872" y="1547"/>
                  </a:cubicBezTo>
                  <a:cubicBezTo>
                    <a:pt x="7021" y="1547"/>
                    <a:pt x="7166" y="1565"/>
                    <a:pt x="7305" y="1602"/>
                  </a:cubicBezTo>
                  <a:cubicBezTo>
                    <a:pt x="7445" y="1638"/>
                    <a:pt x="7579" y="1693"/>
                    <a:pt x="7709" y="1766"/>
                  </a:cubicBezTo>
                  <a:lnTo>
                    <a:pt x="7709" y="1288"/>
                  </a:lnTo>
                  <a:cubicBezTo>
                    <a:pt x="7582" y="1234"/>
                    <a:pt x="7445" y="1192"/>
                    <a:pt x="7295" y="1165"/>
                  </a:cubicBezTo>
                  <a:cubicBezTo>
                    <a:pt x="7146" y="1137"/>
                    <a:pt x="6987" y="1124"/>
                    <a:pt x="6817" y="1124"/>
                  </a:cubicBezTo>
                  <a:close/>
                  <a:moveTo>
                    <a:pt x="9790" y="1124"/>
                  </a:moveTo>
                  <a:cubicBezTo>
                    <a:pt x="9356" y="1124"/>
                    <a:pt x="9013" y="1267"/>
                    <a:pt x="8763" y="1555"/>
                  </a:cubicBezTo>
                  <a:cubicBezTo>
                    <a:pt x="8514" y="1842"/>
                    <a:pt x="8389" y="2237"/>
                    <a:pt x="8389" y="2739"/>
                  </a:cubicBezTo>
                  <a:cubicBezTo>
                    <a:pt x="8389" y="3233"/>
                    <a:pt x="8512" y="3626"/>
                    <a:pt x="8760" y="3917"/>
                  </a:cubicBezTo>
                  <a:cubicBezTo>
                    <a:pt x="9007" y="4208"/>
                    <a:pt x="9341" y="4354"/>
                    <a:pt x="9761" y="4354"/>
                  </a:cubicBezTo>
                  <a:cubicBezTo>
                    <a:pt x="9915" y="4354"/>
                    <a:pt x="10061" y="4337"/>
                    <a:pt x="10198" y="4304"/>
                  </a:cubicBezTo>
                  <a:cubicBezTo>
                    <a:pt x="10335" y="4271"/>
                    <a:pt x="10467" y="4222"/>
                    <a:pt x="10595" y="4156"/>
                  </a:cubicBezTo>
                  <a:lnTo>
                    <a:pt x="10595" y="3689"/>
                  </a:lnTo>
                  <a:cubicBezTo>
                    <a:pt x="10465" y="3768"/>
                    <a:pt x="10335" y="3827"/>
                    <a:pt x="10205" y="3866"/>
                  </a:cubicBezTo>
                  <a:cubicBezTo>
                    <a:pt x="10075" y="3906"/>
                    <a:pt x="9943" y="3925"/>
                    <a:pt x="9810" y="3925"/>
                  </a:cubicBezTo>
                  <a:cubicBezTo>
                    <a:pt x="9513" y="3925"/>
                    <a:pt x="9283" y="3821"/>
                    <a:pt x="9118" y="3613"/>
                  </a:cubicBezTo>
                  <a:cubicBezTo>
                    <a:pt x="8954" y="3406"/>
                    <a:pt x="8872" y="3114"/>
                    <a:pt x="8872" y="2739"/>
                  </a:cubicBezTo>
                  <a:cubicBezTo>
                    <a:pt x="8872" y="2363"/>
                    <a:pt x="8954" y="2072"/>
                    <a:pt x="9118" y="1864"/>
                  </a:cubicBezTo>
                  <a:cubicBezTo>
                    <a:pt x="9283" y="1656"/>
                    <a:pt x="9513" y="1552"/>
                    <a:pt x="9810" y="1552"/>
                  </a:cubicBezTo>
                  <a:cubicBezTo>
                    <a:pt x="9943" y="1552"/>
                    <a:pt x="10075" y="1572"/>
                    <a:pt x="10205" y="1611"/>
                  </a:cubicBezTo>
                  <a:cubicBezTo>
                    <a:pt x="10335" y="1651"/>
                    <a:pt x="10465" y="1710"/>
                    <a:pt x="10595" y="1788"/>
                  </a:cubicBezTo>
                  <a:lnTo>
                    <a:pt x="10595" y="1316"/>
                  </a:lnTo>
                  <a:cubicBezTo>
                    <a:pt x="10469" y="1252"/>
                    <a:pt x="10338" y="1204"/>
                    <a:pt x="10204" y="1172"/>
                  </a:cubicBezTo>
                  <a:cubicBezTo>
                    <a:pt x="10069" y="1140"/>
                    <a:pt x="9932" y="1124"/>
                    <a:pt x="9790" y="1124"/>
                  </a:cubicBezTo>
                  <a:close/>
                  <a:moveTo>
                    <a:pt x="5027" y="173"/>
                  </a:moveTo>
                  <a:lnTo>
                    <a:pt x="3732" y="4796"/>
                  </a:lnTo>
                  <a:lnTo>
                    <a:pt x="4156" y="4796"/>
                  </a:lnTo>
                  <a:lnTo>
                    <a:pt x="5450" y="173"/>
                  </a:lnTo>
                  <a:close/>
                  <a:moveTo>
                    <a:pt x="16240" y="1124"/>
                  </a:moveTo>
                  <a:cubicBezTo>
                    <a:pt x="16036" y="1124"/>
                    <a:pt x="15861" y="1168"/>
                    <a:pt x="15714" y="1257"/>
                  </a:cubicBezTo>
                  <a:cubicBezTo>
                    <a:pt x="15567" y="1346"/>
                    <a:pt x="15445" y="1482"/>
                    <a:pt x="15349" y="1665"/>
                  </a:cubicBezTo>
                  <a:lnTo>
                    <a:pt x="15349" y="1198"/>
                  </a:lnTo>
                  <a:lnTo>
                    <a:pt x="14888" y="1198"/>
                  </a:lnTo>
                  <a:lnTo>
                    <a:pt x="14888" y="5444"/>
                  </a:lnTo>
                  <a:lnTo>
                    <a:pt x="15349" y="5444"/>
                  </a:lnTo>
                  <a:lnTo>
                    <a:pt x="15349" y="3813"/>
                  </a:lnTo>
                  <a:cubicBezTo>
                    <a:pt x="15445" y="3996"/>
                    <a:pt x="15567" y="4132"/>
                    <a:pt x="15714" y="4220"/>
                  </a:cubicBezTo>
                  <a:cubicBezTo>
                    <a:pt x="15861" y="4309"/>
                    <a:pt x="16036" y="4354"/>
                    <a:pt x="16240" y="4354"/>
                  </a:cubicBezTo>
                  <a:cubicBezTo>
                    <a:pt x="16579" y="4354"/>
                    <a:pt x="16854" y="4205"/>
                    <a:pt x="17066" y="3909"/>
                  </a:cubicBezTo>
                  <a:cubicBezTo>
                    <a:pt x="17277" y="3612"/>
                    <a:pt x="17383" y="3222"/>
                    <a:pt x="17383" y="2739"/>
                  </a:cubicBezTo>
                  <a:cubicBezTo>
                    <a:pt x="17383" y="2255"/>
                    <a:pt x="17277" y="1865"/>
                    <a:pt x="17066" y="1569"/>
                  </a:cubicBezTo>
                  <a:cubicBezTo>
                    <a:pt x="16854" y="1272"/>
                    <a:pt x="16579" y="1124"/>
                    <a:pt x="16240" y="1124"/>
                  </a:cubicBezTo>
                  <a:close/>
                </a:path>
              </a:pathLst>
            </a:custGeom>
            <a:solidFill>
              <a:srgbClr val="000000"/>
            </a:solidFill>
            <a:ln>
              <a:noFill/>
            </a:ln>
          </p:spPr>
          <p:txBody>
            <a:bodyPr lIns="91425" tIns="91425" rIns="91425" bIns="91425" anchor="ctr" anchorCtr="0">
              <a:noAutofit/>
            </a:bodyPr>
            <a:lstStyle/>
            <a:p>
              <a:endParaRPr/>
            </a:p>
          </p:txBody>
        </p:sp>
        <p:sp>
          <p:nvSpPr>
            <p:cNvPr id="224" name="Shape 224"/>
            <p:cNvSpPr/>
            <p:nvPr/>
          </p:nvSpPr>
          <p:spPr>
            <a:xfrm>
              <a:off x="98475" y="1798475"/>
              <a:ext cx="501900" cy="136125"/>
            </a:xfrm>
            <a:custGeom>
              <a:avLst/>
              <a:gdLst/>
              <a:ahLst/>
              <a:cxnLst/>
              <a:rect l="0" t="0" r="0" b="0"/>
              <a:pathLst>
                <a:path w="20076" h="5445" extrusionOk="0">
                  <a:moveTo>
                    <a:pt x="8531" y="1553"/>
                  </a:moveTo>
                  <a:cubicBezTo>
                    <a:pt x="8775" y="1553"/>
                    <a:pt x="8968" y="1659"/>
                    <a:pt x="9111" y="1873"/>
                  </a:cubicBezTo>
                  <a:cubicBezTo>
                    <a:pt x="9253" y="2086"/>
                    <a:pt x="9325" y="2375"/>
                    <a:pt x="9325" y="2739"/>
                  </a:cubicBezTo>
                  <a:cubicBezTo>
                    <a:pt x="9325" y="3105"/>
                    <a:pt x="9253" y="3395"/>
                    <a:pt x="9111" y="3607"/>
                  </a:cubicBezTo>
                  <a:cubicBezTo>
                    <a:pt x="8968" y="3820"/>
                    <a:pt x="8775" y="3926"/>
                    <a:pt x="8531" y="3926"/>
                  </a:cubicBezTo>
                  <a:cubicBezTo>
                    <a:pt x="8283" y="3926"/>
                    <a:pt x="8089" y="3820"/>
                    <a:pt x="7947" y="3609"/>
                  </a:cubicBezTo>
                  <a:cubicBezTo>
                    <a:pt x="7805" y="3397"/>
                    <a:pt x="7734" y="3107"/>
                    <a:pt x="7734" y="2739"/>
                  </a:cubicBezTo>
                  <a:cubicBezTo>
                    <a:pt x="7734" y="2371"/>
                    <a:pt x="7805" y="2081"/>
                    <a:pt x="7948" y="1870"/>
                  </a:cubicBezTo>
                  <a:cubicBezTo>
                    <a:pt x="8091" y="1658"/>
                    <a:pt x="8285" y="1553"/>
                    <a:pt x="8531" y="1553"/>
                  </a:cubicBezTo>
                  <a:close/>
                  <a:moveTo>
                    <a:pt x="5435" y="1547"/>
                  </a:moveTo>
                  <a:cubicBezTo>
                    <a:pt x="5678" y="1547"/>
                    <a:pt x="5868" y="1653"/>
                    <a:pt x="6007" y="1864"/>
                  </a:cubicBezTo>
                  <a:cubicBezTo>
                    <a:pt x="6145" y="2076"/>
                    <a:pt x="6215" y="2368"/>
                    <a:pt x="6215" y="2739"/>
                  </a:cubicBezTo>
                  <a:cubicBezTo>
                    <a:pt x="6215" y="3111"/>
                    <a:pt x="6145" y="3403"/>
                    <a:pt x="6007" y="3614"/>
                  </a:cubicBezTo>
                  <a:cubicBezTo>
                    <a:pt x="5868" y="3826"/>
                    <a:pt x="5678" y="3931"/>
                    <a:pt x="5435" y="3931"/>
                  </a:cubicBezTo>
                  <a:cubicBezTo>
                    <a:pt x="5193" y="3931"/>
                    <a:pt x="5003" y="3826"/>
                    <a:pt x="4864" y="3614"/>
                  </a:cubicBezTo>
                  <a:cubicBezTo>
                    <a:pt x="4725" y="3403"/>
                    <a:pt x="4656" y="3111"/>
                    <a:pt x="4656" y="2739"/>
                  </a:cubicBezTo>
                  <a:cubicBezTo>
                    <a:pt x="4656" y="2368"/>
                    <a:pt x="4725" y="2076"/>
                    <a:pt x="4864" y="1864"/>
                  </a:cubicBezTo>
                  <a:cubicBezTo>
                    <a:pt x="5003" y="1653"/>
                    <a:pt x="5193" y="1547"/>
                    <a:pt x="5435" y="1547"/>
                  </a:cubicBezTo>
                  <a:close/>
                  <a:moveTo>
                    <a:pt x="11622" y="1547"/>
                  </a:moveTo>
                  <a:cubicBezTo>
                    <a:pt x="11864" y="1547"/>
                    <a:pt x="12055" y="1653"/>
                    <a:pt x="12195" y="1864"/>
                  </a:cubicBezTo>
                  <a:cubicBezTo>
                    <a:pt x="12334" y="2076"/>
                    <a:pt x="12404" y="2368"/>
                    <a:pt x="12404" y="2739"/>
                  </a:cubicBezTo>
                  <a:cubicBezTo>
                    <a:pt x="12404" y="3111"/>
                    <a:pt x="12334" y="3403"/>
                    <a:pt x="12195" y="3614"/>
                  </a:cubicBezTo>
                  <a:cubicBezTo>
                    <a:pt x="12055" y="3826"/>
                    <a:pt x="11864" y="3931"/>
                    <a:pt x="11622" y="3931"/>
                  </a:cubicBezTo>
                  <a:cubicBezTo>
                    <a:pt x="11380" y="3931"/>
                    <a:pt x="11189" y="3826"/>
                    <a:pt x="11051" y="3614"/>
                  </a:cubicBezTo>
                  <a:cubicBezTo>
                    <a:pt x="10912" y="3403"/>
                    <a:pt x="10843" y="3111"/>
                    <a:pt x="10843" y="2739"/>
                  </a:cubicBezTo>
                  <a:cubicBezTo>
                    <a:pt x="10843" y="2368"/>
                    <a:pt x="10912" y="2076"/>
                    <a:pt x="11051" y="1864"/>
                  </a:cubicBezTo>
                  <a:cubicBezTo>
                    <a:pt x="11189" y="1653"/>
                    <a:pt x="11380" y="1547"/>
                    <a:pt x="11622" y="1547"/>
                  </a:cubicBezTo>
                  <a:close/>
                  <a:moveTo>
                    <a:pt x="3193" y="1006"/>
                  </a:moveTo>
                  <a:lnTo>
                    <a:pt x="1" y="2283"/>
                  </a:lnTo>
                  <a:lnTo>
                    <a:pt x="1" y="2739"/>
                  </a:lnTo>
                  <a:lnTo>
                    <a:pt x="3193" y="4016"/>
                  </a:lnTo>
                  <a:lnTo>
                    <a:pt x="3193" y="3517"/>
                  </a:lnTo>
                  <a:lnTo>
                    <a:pt x="623" y="2514"/>
                  </a:lnTo>
                  <a:lnTo>
                    <a:pt x="3193" y="1506"/>
                  </a:lnTo>
                  <a:lnTo>
                    <a:pt x="3193" y="1006"/>
                  </a:lnTo>
                  <a:close/>
                  <a:moveTo>
                    <a:pt x="16884" y="1006"/>
                  </a:moveTo>
                  <a:lnTo>
                    <a:pt x="16884" y="1506"/>
                  </a:lnTo>
                  <a:lnTo>
                    <a:pt x="19448" y="2514"/>
                  </a:lnTo>
                  <a:lnTo>
                    <a:pt x="16884" y="3517"/>
                  </a:lnTo>
                  <a:lnTo>
                    <a:pt x="16884" y="4016"/>
                  </a:lnTo>
                  <a:lnTo>
                    <a:pt x="20076" y="2739"/>
                  </a:lnTo>
                  <a:lnTo>
                    <a:pt x="20076" y="2283"/>
                  </a:lnTo>
                  <a:lnTo>
                    <a:pt x="16884" y="1006"/>
                  </a:lnTo>
                  <a:close/>
                  <a:moveTo>
                    <a:pt x="4196" y="1"/>
                  </a:moveTo>
                  <a:lnTo>
                    <a:pt x="4196" y="4275"/>
                  </a:lnTo>
                  <a:lnTo>
                    <a:pt x="4656" y="4275"/>
                  </a:lnTo>
                  <a:lnTo>
                    <a:pt x="4656" y="3813"/>
                  </a:lnTo>
                  <a:cubicBezTo>
                    <a:pt x="4752" y="3996"/>
                    <a:pt x="4874" y="4132"/>
                    <a:pt x="5021" y="4221"/>
                  </a:cubicBezTo>
                  <a:cubicBezTo>
                    <a:pt x="5168" y="4310"/>
                    <a:pt x="5343" y="4354"/>
                    <a:pt x="5548" y="4354"/>
                  </a:cubicBezTo>
                  <a:cubicBezTo>
                    <a:pt x="5886" y="4354"/>
                    <a:pt x="6161" y="4206"/>
                    <a:pt x="6373" y="3909"/>
                  </a:cubicBezTo>
                  <a:cubicBezTo>
                    <a:pt x="6585" y="3613"/>
                    <a:pt x="6690" y="3223"/>
                    <a:pt x="6690" y="2739"/>
                  </a:cubicBezTo>
                  <a:cubicBezTo>
                    <a:pt x="6690" y="2256"/>
                    <a:pt x="6585" y="1866"/>
                    <a:pt x="6373" y="1569"/>
                  </a:cubicBezTo>
                  <a:cubicBezTo>
                    <a:pt x="6161" y="1273"/>
                    <a:pt x="5886" y="1124"/>
                    <a:pt x="5548" y="1124"/>
                  </a:cubicBezTo>
                  <a:cubicBezTo>
                    <a:pt x="5343" y="1124"/>
                    <a:pt x="5168" y="1169"/>
                    <a:pt x="5021" y="1257"/>
                  </a:cubicBezTo>
                  <a:cubicBezTo>
                    <a:pt x="4874" y="1346"/>
                    <a:pt x="4752" y="1482"/>
                    <a:pt x="4656" y="1665"/>
                  </a:cubicBezTo>
                  <a:lnTo>
                    <a:pt x="4656" y="1"/>
                  </a:lnTo>
                  <a:close/>
                  <a:moveTo>
                    <a:pt x="8531" y="1124"/>
                  </a:moveTo>
                  <a:cubicBezTo>
                    <a:pt x="8131" y="1124"/>
                    <a:pt x="7817" y="1267"/>
                    <a:pt x="7591" y="1553"/>
                  </a:cubicBezTo>
                  <a:cubicBezTo>
                    <a:pt x="7364" y="1838"/>
                    <a:pt x="7251" y="2234"/>
                    <a:pt x="7251" y="2739"/>
                  </a:cubicBezTo>
                  <a:cubicBezTo>
                    <a:pt x="7251" y="3243"/>
                    <a:pt x="7364" y="3638"/>
                    <a:pt x="7591" y="3924"/>
                  </a:cubicBezTo>
                  <a:cubicBezTo>
                    <a:pt x="7817" y="4211"/>
                    <a:pt x="8131" y="4354"/>
                    <a:pt x="8531" y="4354"/>
                  </a:cubicBezTo>
                  <a:cubicBezTo>
                    <a:pt x="8929" y="4354"/>
                    <a:pt x="9242" y="4211"/>
                    <a:pt x="9469" y="3924"/>
                  </a:cubicBezTo>
                  <a:cubicBezTo>
                    <a:pt x="9697" y="3638"/>
                    <a:pt x="9810" y="3243"/>
                    <a:pt x="9810" y="2739"/>
                  </a:cubicBezTo>
                  <a:cubicBezTo>
                    <a:pt x="9810" y="2234"/>
                    <a:pt x="9697" y="1838"/>
                    <a:pt x="9469" y="1553"/>
                  </a:cubicBezTo>
                  <a:cubicBezTo>
                    <a:pt x="9242" y="1267"/>
                    <a:pt x="8929" y="1124"/>
                    <a:pt x="8531" y="1124"/>
                  </a:cubicBezTo>
                  <a:close/>
                  <a:moveTo>
                    <a:pt x="12404" y="1"/>
                  </a:moveTo>
                  <a:lnTo>
                    <a:pt x="12404" y="1665"/>
                  </a:lnTo>
                  <a:cubicBezTo>
                    <a:pt x="12308" y="1482"/>
                    <a:pt x="12186" y="1346"/>
                    <a:pt x="12039" y="1257"/>
                  </a:cubicBezTo>
                  <a:cubicBezTo>
                    <a:pt x="11892" y="1169"/>
                    <a:pt x="11716" y="1124"/>
                    <a:pt x="11510" y="1124"/>
                  </a:cubicBezTo>
                  <a:cubicBezTo>
                    <a:pt x="11173" y="1124"/>
                    <a:pt x="10899" y="1273"/>
                    <a:pt x="10687" y="1569"/>
                  </a:cubicBezTo>
                  <a:cubicBezTo>
                    <a:pt x="10476" y="1866"/>
                    <a:pt x="10370" y="2256"/>
                    <a:pt x="10370" y="2739"/>
                  </a:cubicBezTo>
                  <a:cubicBezTo>
                    <a:pt x="10370" y="3223"/>
                    <a:pt x="10476" y="3613"/>
                    <a:pt x="10687" y="3909"/>
                  </a:cubicBezTo>
                  <a:cubicBezTo>
                    <a:pt x="10899" y="4206"/>
                    <a:pt x="11173" y="4354"/>
                    <a:pt x="11510" y="4354"/>
                  </a:cubicBezTo>
                  <a:cubicBezTo>
                    <a:pt x="11716" y="4354"/>
                    <a:pt x="11892" y="4310"/>
                    <a:pt x="12039" y="4221"/>
                  </a:cubicBezTo>
                  <a:cubicBezTo>
                    <a:pt x="12186" y="4132"/>
                    <a:pt x="12308" y="3996"/>
                    <a:pt x="12404" y="3813"/>
                  </a:cubicBezTo>
                  <a:lnTo>
                    <a:pt x="12404" y="4275"/>
                  </a:lnTo>
                  <a:lnTo>
                    <a:pt x="12862" y="4275"/>
                  </a:lnTo>
                  <a:lnTo>
                    <a:pt x="12862" y="1"/>
                  </a:lnTo>
                  <a:close/>
                  <a:moveTo>
                    <a:pt x="13477" y="1198"/>
                  </a:moveTo>
                  <a:lnTo>
                    <a:pt x="14605" y="4225"/>
                  </a:lnTo>
                  <a:lnTo>
                    <a:pt x="14523" y="4456"/>
                  </a:lnTo>
                  <a:cubicBezTo>
                    <a:pt x="14438" y="4701"/>
                    <a:pt x="14361" y="4857"/>
                    <a:pt x="14291" y="4923"/>
                  </a:cubicBezTo>
                  <a:cubicBezTo>
                    <a:pt x="14222" y="4989"/>
                    <a:pt x="14124" y="5022"/>
                    <a:pt x="13998" y="5022"/>
                  </a:cubicBezTo>
                  <a:lnTo>
                    <a:pt x="13729" y="5022"/>
                  </a:lnTo>
                  <a:lnTo>
                    <a:pt x="13729" y="5445"/>
                  </a:lnTo>
                  <a:lnTo>
                    <a:pt x="14095" y="5445"/>
                  </a:lnTo>
                  <a:cubicBezTo>
                    <a:pt x="14301" y="5445"/>
                    <a:pt x="14465" y="5389"/>
                    <a:pt x="14588" y="5277"/>
                  </a:cubicBezTo>
                  <a:cubicBezTo>
                    <a:pt x="14711" y="5165"/>
                    <a:pt x="14837" y="4926"/>
                    <a:pt x="14966" y="4560"/>
                  </a:cubicBezTo>
                  <a:lnTo>
                    <a:pt x="16191" y="1198"/>
                  </a:lnTo>
                  <a:lnTo>
                    <a:pt x="15706" y="1198"/>
                  </a:lnTo>
                  <a:lnTo>
                    <a:pt x="14834" y="3604"/>
                  </a:lnTo>
                  <a:lnTo>
                    <a:pt x="13963" y="1198"/>
                  </a:lnTo>
                  <a:close/>
                </a:path>
              </a:pathLst>
            </a:custGeom>
            <a:solidFill>
              <a:srgbClr val="000000"/>
            </a:solidFill>
            <a:ln>
              <a:noFill/>
            </a:ln>
          </p:spPr>
          <p:txBody>
            <a:bodyPr lIns="91425" tIns="91425" rIns="91425" bIns="91425" anchor="ctr" anchorCtr="0">
              <a:noAutofit/>
            </a:bodyPr>
            <a:lstStyle/>
            <a:p>
              <a:endParaRPr/>
            </a:p>
          </p:txBody>
        </p:sp>
        <p:sp>
          <p:nvSpPr>
            <p:cNvPr id="225" name="Shape 225"/>
            <p:cNvSpPr/>
            <p:nvPr/>
          </p:nvSpPr>
          <p:spPr>
            <a:xfrm>
              <a:off x="98475" y="2637725"/>
              <a:ext cx="544850" cy="136100"/>
            </a:xfrm>
            <a:custGeom>
              <a:avLst/>
              <a:gdLst/>
              <a:ahLst/>
              <a:cxnLst/>
              <a:rect l="0" t="0" r="0" b="0"/>
              <a:pathLst>
                <a:path w="21794" h="5444" extrusionOk="0">
                  <a:moveTo>
                    <a:pt x="10249" y="1552"/>
                  </a:moveTo>
                  <a:cubicBezTo>
                    <a:pt x="10493" y="1552"/>
                    <a:pt x="10686" y="1659"/>
                    <a:pt x="10829" y="1872"/>
                  </a:cubicBezTo>
                  <a:cubicBezTo>
                    <a:pt x="10971" y="2085"/>
                    <a:pt x="11043" y="2374"/>
                    <a:pt x="11043" y="2739"/>
                  </a:cubicBezTo>
                  <a:cubicBezTo>
                    <a:pt x="11043" y="3105"/>
                    <a:pt x="10971" y="3394"/>
                    <a:pt x="10829" y="3606"/>
                  </a:cubicBezTo>
                  <a:cubicBezTo>
                    <a:pt x="10686" y="3819"/>
                    <a:pt x="10493" y="3925"/>
                    <a:pt x="10249" y="3925"/>
                  </a:cubicBezTo>
                  <a:cubicBezTo>
                    <a:pt x="10001" y="3925"/>
                    <a:pt x="9807" y="3819"/>
                    <a:pt x="9665" y="3608"/>
                  </a:cubicBezTo>
                  <a:cubicBezTo>
                    <a:pt x="9523" y="3396"/>
                    <a:pt x="9452" y="3107"/>
                    <a:pt x="9452" y="2739"/>
                  </a:cubicBezTo>
                  <a:cubicBezTo>
                    <a:pt x="9452" y="2370"/>
                    <a:pt x="9523" y="2081"/>
                    <a:pt x="9666" y="1869"/>
                  </a:cubicBezTo>
                  <a:cubicBezTo>
                    <a:pt x="9809" y="1658"/>
                    <a:pt x="10003" y="1552"/>
                    <a:pt x="10249" y="1552"/>
                  </a:cubicBezTo>
                  <a:close/>
                  <a:moveTo>
                    <a:pt x="7153" y="1547"/>
                  </a:moveTo>
                  <a:cubicBezTo>
                    <a:pt x="7396" y="1547"/>
                    <a:pt x="7586" y="1652"/>
                    <a:pt x="7725" y="1864"/>
                  </a:cubicBezTo>
                  <a:cubicBezTo>
                    <a:pt x="7863" y="2075"/>
                    <a:pt x="7933" y="2367"/>
                    <a:pt x="7933" y="2739"/>
                  </a:cubicBezTo>
                  <a:cubicBezTo>
                    <a:pt x="7933" y="3110"/>
                    <a:pt x="7863" y="3402"/>
                    <a:pt x="7725" y="3613"/>
                  </a:cubicBezTo>
                  <a:cubicBezTo>
                    <a:pt x="7586" y="3825"/>
                    <a:pt x="7396" y="3931"/>
                    <a:pt x="7153" y="3931"/>
                  </a:cubicBezTo>
                  <a:cubicBezTo>
                    <a:pt x="6911" y="3931"/>
                    <a:pt x="6721" y="3825"/>
                    <a:pt x="6582" y="3613"/>
                  </a:cubicBezTo>
                  <a:cubicBezTo>
                    <a:pt x="6443" y="3402"/>
                    <a:pt x="6374" y="3110"/>
                    <a:pt x="6374" y="2739"/>
                  </a:cubicBezTo>
                  <a:cubicBezTo>
                    <a:pt x="6374" y="2367"/>
                    <a:pt x="6443" y="2075"/>
                    <a:pt x="6582" y="1864"/>
                  </a:cubicBezTo>
                  <a:cubicBezTo>
                    <a:pt x="6721" y="1652"/>
                    <a:pt x="6911" y="1547"/>
                    <a:pt x="7153" y="1547"/>
                  </a:cubicBezTo>
                  <a:close/>
                  <a:moveTo>
                    <a:pt x="13340" y="1547"/>
                  </a:moveTo>
                  <a:cubicBezTo>
                    <a:pt x="13582" y="1547"/>
                    <a:pt x="13773" y="1652"/>
                    <a:pt x="13913" y="1864"/>
                  </a:cubicBezTo>
                  <a:cubicBezTo>
                    <a:pt x="14052" y="2075"/>
                    <a:pt x="14122" y="2367"/>
                    <a:pt x="14122" y="2739"/>
                  </a:cubicBezTo>
                  <a:cubicBezTo>
                    <a:pt x="14122" y="3110"/>
                    <a:pt x="14052" y="3402"/>
                    <a:pt x="13913" y="3613"/>
                  </a:cubicBezTo>
                  <a:cubicBezTo>
                    <a:pt x="13773" y="3825"/>
                    <a:pt x="13582" y="3931"/>
                    <a:pt x="13340" y="3931"/>
                  </a:cubicBezTo>
                  <a:cubicBezTo>
                    <a:pt x="13098" y="3931"/>
                    <a:pt x="12907" y="3825"/>
                    <a:pt x="12769" y="3613"/>
                  </a:cubicBezTo>
                  <a:cubicBezTo>
                    <a:pt x="12630" y="3402"/>
                    <a:pt x="12561" y="3110"/>
                    <a:pt x="12561" y="2739"/>
                  </a:cubicBezTo>
                  <a:cubicBezTo>
                    <a:pt x="12561" y="2367"/>
                    <a:pt x="12630" y="2075"/>
                    <a:pt x="12769" y="1864"/>
                  </a:cubicBezTo>
                  <a:cubicBezTo>
                    <a:pt x="12907" y="1652"/>
                    <a:pt x="13098" y="1547"/>
                    <a:pt x="13340" y="1547"/>
                  </a:cubicBezTo>
                  <a:close/>
                  <a:moveTo>
                    <a:pt x="3193" y="1005"/>
                  </a:moveTo>
                  <a:lnTo>
                    <a:pt x="1" y="2283"/>
                  </a:lnTo>
                  <a:lnTo>
                    <a:pt x="1" y="2739"/>
                  </a:lnTo>
                  <a:lnTo>
                    <a:pt x="3193" y="4016"/>
                  </a:lnTo>
                  <a:lnTo>
                    <a:pt x="3193" y="3516"/>
                  </a:lnTo>
                  <a:lnTo>
                    <a:pt x="623" y="2513"/>
                  </a:lnTo>
                  <a:lnTo>
                    <a:pt x="3193" y="1505"/>
                  </a:lnTo>
                  <a:lnTo>
                    <a:pt x="3193" y="1005"/>
                  </a:lnTo>
                  <a:close/>
                  <a:moveTo>
                    <a:pt x="18602" y="1005"/>
                  </a:moveTo>
                  <a:lnTo>
                    <a:pt x="18602" y="1505"/>
                  </a:lnTo>
                  <a:lnTo>
                    <a:pt x="21166" y="2513"/>
                  </a:lnTo>
                  <a:lnTo>
                    <a:pt x="18602" y="3516"/>
                  </a:lnTo>
                  <a:lnTo>
                    <a:pt x="18602" y="4016"/>
                  </a:lnTo>
                  <a:lnTo>
                    <a:pt x="21794" y="2739"/>
                  </a:lnTo>
                  <a:lnTo>
                    <a:pt x="21794" y="2283"/>
                  </a:lnTo>
                  <a:lnTo>
                    <a:pt x="18602" y="1005"/>
                  </a:lnTo>
                  <a:close/>
                  <a:moveTo>
                    <a:pt x="5914" y="0"/>
                  </a:moveTo>
                  <a:lnTo>
                    <a:pt x="5914" y="4274"/>
                  </a:lnTo>
                  <a:lnTo>
                    <a:pt x="6374" y="4274"/>
                  </a:lnTo>
                  <a:lnTo>
                    <a:pt x="6374" y="3812"/>
                  </a:lnTo>
                  <a:cubicBezTo>
                    <a:pt x="6470" y="3996"/>
                    <a:pt x="6592" y="4132"/>
                    <a:pt x="6739" y="4220"/>
                  </a:cubicBezTo>
                  <a:cubicBezTo>
                    <a:pt x="6886" y="4309"/>
                    <a:pt x="7061" y="4354"/>
                    <a:pt x="7266" y="4354"/>
                  </a:cubicBezTo>
                  <a:cubicBezTo>
                    <a:pt x="7604" y="4354"/>
                    <a:pt x="7879" y="4205"/>
                    <a:pt x="8091" y="3909"/>
                  </a:cubicBezTo>
                  <a:cubicBezTo>
                    <a:pt x="8303" y="3612"/>
                    <a:pt x="8408" y="3222"/>
                    <a:pt x="8408" y="2739"/>
                  </a:cubicBezTo>
                  <a:cubicBezTo>
                    <a:pt x="8408" y="2255"/>
                    <a:pt x="8303" y="1865"/>
                    <a:pt x="8091" y="1569"/>
                  </a:cubicBezTo>
                  <a:cubicBezTo>
                    <a:pt x="7879" y="1272"/>
                    <a:pt x="7604" y="1124"/>
                    <a:pt x="7266" y="1124"/>
                  </a:cubicBezTo>
                  <a:cubicBezTo>
                    <a:pt x="7061" y="1124"/>
                    <a:pt x="6886" y="1168"/>
                    <a:pt x="6739" y="1257"/>
                  </a:cubicBezTo>
                  <a:cubicBezTo>
                    <a:pt x="6592" y="1346"/>
                    <a:pt x="6470" y="1482"/>
                    <a:pt x="6374" y="1665"/>
                  </a:cubicBezTo>
                  <a:lnTo>
                    <a:pt x="6374" y="0"/>
                  </a:lnTo>
                  <a:close/>
                  <a:moveTo>
                    <a:pt x="10249" y="1124"/>
                  </a:moveTo>
                  <a:cubicBezTo>
                    <a:pt x="9849" y="1124"/>
                    <a:pt x="9535" y="1266"/>
                    <a:pt x="9309" y="1552"/>
                  </a:cubicBezTo>
                  <a:cubicBezTo>
                    <a:pt x="9082" y="1838"/>
                    <a:pt x="8969" y="2233"/>
                    <a:pt x="8969" y="2739"/>
                  </a:cubicBezTo>
                  <a:cubicBezTo>
                    <a:pt x="8969" y="3242"/>
                    <a:pt x="9082" y="3637"/>
                    <a:pt x="9309" y="3924"/>
                  </a:cubicBezTo>
                  <a:cubicBezTo>
                    <a:pt x="9535" y="4210"/>
                    <a:pt x="9849" y="4354"/>
                    <a:pt x="10249" y="4354"/>
                  </a:cubicBezTo>
                  <a:cubicBezTo>
                    <a:pt x="10647" y="4354"/>
                    <a:pt x="10960" y="4210"/>
                    <a:pt x="11187" y="3924"/>
                  </a:cubicBezTo>
                  <a:cubicBezTo>
                    <a:pt x="11415" y="3637"/>
                    <a:pt x="11528" y="3242"/>
                    <a:pt x="11528" y="2739"/>
                  </a:cubicBezTo>
                  <a:cubicBezTo>
                    <a:pt x="11528" y="2233"/>
                    <a:pt x="11415" y="1838"/>
                    <a:pt x="11187" y="1552"/>
                  </a:cubicBezTo>
                  <a:cubicBezTo>
                    <a:pt x="10960" y="1266"/>
                    <a:pt x="10647" y="1124"/>
                    <a:pt x="10249" y="1124"/>
                  </a:cubicBezTo>
                  <a:close/>
                  <a:moveTo>
                    <a:pt x="14122" y="0"/>
                  </a:moveTo>
                  <a:lnTo>
                    <a:pt x="14122" y="1665"/>
                  </a:lnTo>
                  <a:cubicBezTo>
                    <a:pt x="14026" y="1482"/>
                    <a:pt x="13904" y="1346"/>
                    <a:pt x="13757" y="1257"/>
                  </a:cubicBezTo>
                  <a:cubicBezTo>
                    <a:pt x="13610" y="1168"/>
                    <a:pt x="13434" y="1124"/>
                    <a:pt x="13228" y="1124"/>
                  </a:cubicBezTo>
                  <a:cubicBezTo>
                    <a:pt x="12891" y="1124"/>
                    <a:pt x="12617" y="1272"/>
                    <a:pt x="12405" y="1569"/>
                  </a:cubicBezTo>
                  <a:cubicBezTo>
                    <a:pt x="12194" y="1865"/>
                    <a:pt x="12088" y="2255"/>
                    <a:pt x="12088" y="2739"/>
                  </a:cubicBezTo>
                  <a:cubicBezTo>
                    <a:pt x="12088" y="3222"/>
                    <a:pt x="12194" y="3612"/>
                    <a:pt x="12405" y="3909"/>
                  </a:cubicBezTo>
                  <a:cubicBezTo>
                    <a:pt x="12617" y="4205"/>
                    <a:pt x="12891" y="4354"/>
                    <a:pt x="13228" y="4354"/>
                  </a:cubicBezTo>
                  <a:cubicBezTo>
                    <a:pt x="13434" y="4354"/>
                    <a:pt x="13610" y="4309"/>
                    <a:pt x="13757" y="4220"/>
                  </a:cubicBezTo>
                  <a:cubicBezTo>
                    <a:pt x="13904" y="4132"/>
                    <a:pt x="14026" y="3996"/>
                    <a:pt x="14122" y="3812"/>
                  </a:cubicBezTo>
                  <a:lnTo>
                    <a:pt x="14122" y="4274"/>
                  </a:lnTo>
                  <a:lnTo>
                    <a:pt x="14580" y="4274"/>
                  </a:lnTo>
                  <a:lnTo>
                    <a:pt x="14580" y="0"/>
                  </a:lnTo>
                  <a:close/>
                  <a:moveTo>
                    <a:pt x="5027" y="173"/>
                  </a:moveTo>
                  <a:lnTo>
                    <a:pt x="3732" y="4796"/>
                  </a:lnTo>
                  <a:lnTo>
                    <a:pt x="4156" y="4796"/>
                  </a:lnTo>
                  <a:lnTo>
                    <a:pt x="5450" y="173"/>
                  </a:lnTo>
                  <a:close/>
                  <a:moveTo>
                    <a:pt x="15195" y="1198"/>
                  </a:moveTo>
                  <a:lnTo>
                    <a:pt x="16323" y="4224"/>
                  </a:lnTo>
                  <a:lnTo>
                    <a:pt x="16241" y="4455"/>
                  </a:lnTo>
                  <a:cubicBezTo>
                    <a:pt x="16156" y="4701"/>
                    <a:pt x="16079" y="4856"/>
                    <a:pt x="16009" y="4922"/>
                  </a:cubicBezTo>
                  <a:cubicBezTo>
                    <a:pt x="15940" y="4988"/>
                    <a:pt x="15842" y="5021"/>
                    <a:pt x="15716" y="5021"/>
                  </a:cubicBezTo>
                  <a:lnTo>
                    <a:pt x="15447" y="5021"/>
                  </a:lnTo>
                  <a:lnTo>
                    <a:pt x="15447" y="5444"/>
                  </a:lnTo>
                  <a:lnTo>
                    <a:pt x="15813" y="5444"/>
                  </a:lnTo>
                  <a:cubicBezTo>
                    <a:pt x="16019" y="5444"/>
                    <a:pt x="16183" y="5388"/>
                    <a:pt x="16306" y="5276"/>
                  </a:cubicBezTo>
                  <a:cubicBezTo>
                    <a:pt x="16429" y="5165"/>
                    <a:pt x="16555" y="4926"/>
                    <a:pt x="16684" y="4560"/>
                  </a:cubicBezTo>
                  <a:lnTo>
                    <a:pt x="17909" y="1198"/>
                  </a:lnTo>
                  <a:lnTo>
                    <a:pt x="17424" y="1198"/>
                  </a:lnTo>
                  <a:lnTo>
                    <a:pt x="16552" y="3604"/>
                  </a:lnTo>
                  <a:lnTo>
                    <a:pt x="15681" y="1198"/>
                  </a:lnTo>
                  <a:close/>
                </a:path>
              </a:pathLst>
            </a:custGeom>
            <a:solidFill>
              <a:srgbClr val="000000"/>
            </a:solidFill>
            <a:ln>
              <a:noFill/>
            </a:ln>
          </p:spPr>
          <p:txBody>
            <a:bodyPr lIns="91425" tIns="91425" rIns="91425" bIns="91425" anchor="ctr" anchorCtr="0">
              <a:noAutofit/>
            </a:bodyPr>
            <a:lstStyle/>
            <a:p>
              <a:endParaRPr/>
            </a:p>
          </p:txBody>
        </p:sp>
        <p:sp>
          <p:nvSpPr>
            <p:cNvPr id="226" name="Shape 226"/>
            <p:cNvSpPr/>
            <p:nvPr/>
          </p:nvSpPr>
          <p:spPr>
            <a:xfrm>
              <a:off x="98475" y="2805575"/>
              <a:ext cx="519975" cy="119900"/>
            </a:xfrm>
            <a:custGeom>
              <a:avLst/>
              <a:gdLst/>
              <a:ahLst/>
              <a:cxnLst/>
              <a:rect l="0" t="0" r="0" b="0"/>
              <a:pathLst>
                <a:path w="20799" h="4796" extrusionOk="0">
                  <a:moveTo>
                    <a:pt x="3193" y="1005"/>
                  </a:moveTo>
                  <a:lnTo>
                    <a:pt x="1" y="2282"/>
                  </a:lnTo>
                  <a:lnTo>
                    <a:pt x="1" y="2738"/>
                  </a:lnTo>
                  <a:lnTo>
                    <a:pt x="3193" y="4016"/>
                  </a:lnTo>
                  <a:lnTo>
                    <a:pt x="3193" y="3516"/>
                  </a:lnTo>
                  <a:lnTo>
                    <a:pt x="623" y="2513"/>
                  </a:lnTo>
                  <a:lnTo>
                    <a:pt x="3193" y="1505"/>
                  </a:lnTo>
                  <a:lnTo>
                    <a:pt x="3193" y="1005"/>
                  </a:lnTo>
                  <a:close/>
                  <a:moveTo>
                    <a:pt x="17607" y="1005"/>
                  </a:moveTo>
                  <a:lnTo>
                    <a:pt x="17607" y="1505"/>
                  </a:lnTo>
                  <a:lnTo>
                    <a:pt x="20171" y="2513"/>
                  </a:lnTo>
                  <a:lnTo>
                    <a:pt x="17607" y="3516"/>
                  </a:lnTo>
                  <a:lnTo>
                    <a:pt x="17607" y="4016"/>
                  </a:lnTo>
                  <a:lnTo>
                    <a:pt x="20799" y="2738"/>
                  </a:lnTo>
                  <a:lnTo>
                    <a:pt x="20799" y="2282"/>
                  </a:lnTo>
                  <a:lnTo>
                    <a:pt x="17607" y="1005"/>
                  </a:lnTo>
                  <a:close/>
                  <a:moveTo>
                    <a:pt x="5914" y="0"/>
                  </a:moveTo>
                  <a:lnTo>
                    <a:pt x="5914" y="4274"/>
                  </a:lnTo>
                  <a:lnTo>
                    <a:pt x="6374" y="4274"/>
                  </a:lnTo>
                  <a:lnTo>
                    <a:pt x="6374" y="2535"/>
                  </a:lnTo>
                  <a:cubicBezTo>
                    <a:pt x="6374" y="2235"/>
                    <a:pt x="6446" y="1998"/>
                    <a:pt x="6588" y="1824"/>
                  </a:cubicBezTo>
                  <a:cubicBezTo>
                    <a:pt x="6731" y="1650"/>
                    <a:pt x="6926" y="1563"/>
                    <a:pt x="7173" y="1563"/>
                  </a:cubicBezTo>
                  <a:cubicBezTo>
                    <a:pt x="7379" y="1563"/>
                    <a:pt x="7534" y="1635"/>
                    <a:pt x="7636" y="1780"/>
                  </a:cubicBezTo>
                  <a:cubicBezTo>
                    <a:pt x="7739" y="1924"/>
                    <a:pt x="7791" y="2142"/>
                    <a:pt x="7791" y="2434"/>
                  </a:cubicBezTo>
                  <a:lnTo>
                    <a:pt x="7791" y="4274"/>
                  </a:lnTo>
                  <a:lnTo>
                    <a:pt x="8249" y="4274"/>
                  </a:lnTo>
                  <a:lnTo>
                    <a:pt x="8249" y="2417"/>
                  </a:lnTo>
                  <a:cubicBezTo>
                    <a:pt x="8249" y="1992"/>
                    <a:pt x="8167" y="1670"/>
                    <a:pt x="8002" y="1452"/>
                  </a:cubicBezTo>
                  <a:cubicBezTo>
                    <a:pt x="7838" y="1233"/>
                    <a:pt x="7596" y="1123"/>
                    <a:pt x="7275" y="1123"/>
                  </a:cubicBezTo>
                  <a:cubicBezTo>
                    <a:pt x="7081" y="1123"/>
                    <a:pt x="6910" y="1169"/>
                    <a:pt x="6761" y="1261"/>
                  </a:cubicBezTo>
                  <a:cubicBezTo>
                    <a:pt x="6613" y="1352"/>
                    <a:pt x="6484" y="1491"/>
                    <a:pt x="6374" y="1675"/>
                  </a:cubicBezTo>
                  <a:lnTo>
                    <a:pt x="6374" y="0"/>
                  </a:lnTo>
                  <a:close/>
                  <a:moveTo>
                    <a:pt x="9155" y="324"/>
                  </a:moveTo>
                  <a:lnTo>
                    <a:pt x="9155" y="1198"/>
                  </a:lnTo>
                  <a:lnTo>
                    <a:pt x="8819" y="1198"/>
                  </a:lnTo>
                  <a:lnTo>
                    <a:pt x="8819" y="1590"/>
                  </a:lnTo>
                  <a:lnTo>
                    <a:pt x="9155" y="1590"/>
                  </a:lnTo>
                  <a:lnTo>
                    <a:pt x="9155" y="3260"/>
                  </a:lnTo>
                  <a:cubicBezTo>
                    <a:pt x="9155" y="3645"/>
                    <a:pt x="9223" y="3910"/>
                    <a:pt x="9357" y="4055"/>
                  </a:cubicBezTo>
                  <a:cubicBezTo>
                    <a:pt x="9492" y="4201"/>
                    <a:pt x="9736" y="4274"/>
                    <a:pt x="10089" y="4274"/>
                  </a:cubicBezTo>
                  <a:lnTo>
                    <a:pt x="10560" y="4274"/>
                  </a:lnTo>
                  <a:lnTo>
                    <a:pt x="10560" y="3851"/>
                  </a:lnTo>
                  <a:lnTo>
                    <a:pt x="10089" y="3851"/>
                  </a:lnTo>
                  <a:cubicBezTo>
                    <a:pt x="9898" y="3851"/>
                    <a:pt x="9772" y="3815"/>
                    <a:pt x="9709" y="3744"/>
                  </a:cubicBezTo>
                  <a:cubicBezTo>
                    <a:pt x="9647" y="3672"/>
                    <a:pt x="9616" y="3511"/>
                    <a:pt x="9616" y="3260"/>
                  </a:cubicBezTo>
                  <a:lnTo>
                    <a:pt x="9616" y="1590"/>
                  </a:lnTo>
                  <a:lnTo>
                    <a:pt x="10560" y="1590"/>
                  </a:lnTo>
                  <a:lnTo>
                    <a:pt x="10560" y="1198"/>
                  </a:lnTo>
                  <a:lnTo>
                    <a:pt x="9616" y="1198"/>
                  </a:lnTo>
                  <a:lnTo>
                    <a:pt x="9616" y="324"/>
                  </a:lnTo>
                  <a:close/>
                  <a:moveTo>
                    <a:pt x="12502" y="1123"/>
                  </a:moveTo>
                  <a:cubicBezTo>
                    <a:pt x="12302" y="1123"/>
                    <a:pt x="12128" y="1168"/>
                    <a:pt x="11982" y="1258"/>
                  </a:cubicBezTo>
                  <a:cubicBezTo>
                    <a:pt x="11836" y="1348"/>
                    <a:pt x="11711" y="1487"/>
                    <a:pt x="11606" y="1675"/>
                  </a:cubicBezTo>
                  <a:lnTo>
                    <a:pt x="11606" y="1198"/>
                  </a:lnTo>
                  <a:lnTo>
                    <a:pt x="11146" y="1198"/>
                  </a:lnTo>
                  <a:lnTo>
                    <a:pt x="11146" y="4274"/>
                  </a:lnTo>
                  <a:lnTo>
                    <a:pt x="11606" y="4274"/>
                  </a:lnTo>
                  <a:lnTo>
                    <a:pt x="11606" y="2535"/>
                  </a:lnTo>
                  <a:cubicBezTo>
                    <a:pt x="11606" y="2237"/>
                    <a:pt x="11675" y="2000"/>
                    <a:pt x="11813" y="1825"/>
                  </a:cubicBezTo>
                  <a:cubicBezTo>
                    <a:pt x="11951" y="1650"/>
                    <a:pt x="12136" y="1563"/>
                    <a:pt x="12371" y="1563"/>
                  </a:cubicBezTo>
                  <a:cubicBezTo>
                    <a:pt x="12568" y="1563"/>
                    <a:pt x="12714" y="1634"/>
                    <a:pt x="12809" y="1776"/>
                  </a:cubicBezTo>
                  <a:cubicBezTo>
                    <a:pt x="12903" y="1918"/>
                    <a:pt x="12951" y="2137"/>
                    <a:pt x="12951" y="2434"/>
                  </a:cubicBezTo>
                  <a:lnTo>
                    <a:pt x="12951" y="4274"/>
                  </a:lnTo>
                  <a:lnTo>
                    <a:pt x="13411" y="4274"/>
                  </a:lnTo>
                  <a:lnTo>
                    <a:pt x="13411" y="2535"/>
                  </a:lnTo>
                  <a:cubicBezTo>
                    <a:pt x="13411" y="2235"/>
                    <a:pt x="13480" y="1998"/>
                    <a:pt x="13618" y="1824"/>
                  </a:cubicBezTo>
                  <a:cubicBezTo>
                    <a:pt x="13756" y="1650"/>
                    <a:pt x="13943" y="1563"/>
                    <a:pt x="14181" y="1563"/>
                  </a:cubicBezTo>
                  <a:cubicBezTo>
                    <a:pt x="14375" y="1563"/>
                    <a:pt x="14519" y="1634"/>
                    <a:pt x="14614" y="1777"/>
                  </a:cubicBezTo>
                  <a:cubicBezTo>
                    <a:pt x="14708" y="1920"/>
                    <a:pt x="14756" y="2139"/>
                    <a:pt x="14756" y="2434"/>
                  </a:cubicBezTo>
                  <a:lnTo>
                    <a:pt x="14756" y="4274"/>
                  </a:lnTo>
                  <a:lnTo>
                    <a:pt x="15216" y="4274"/>
                  </a:lnTo>
                  <a:lnTo>
                    <a:pt x="15216" y="2417"/>
                  </a:lnTo>
                  <a:cubicBezTo>
                    <a:pt x="15216" y="2003"/>
                    <a:pt x="15138" y="1684"/>
                    <a:pt x="14980" y="1460"/>
                  </a:cubicBezTo>
                  <a:cubicBezTo>
                    <a:pt x="14822" y="1236"/>
                    <a:pt x="14598" y="1123"/>
                    <a:pt x="14308" y="1123"/>
                  </a:cubicBezTo>
                  <a:cubicBezTo>
                    <a:pt x="14092" y="1123"/>
                    <a:pt x="13904" y="1177"/>
                    <a:pt x="13745" y="1285"/>
                  </a:cubicBezTo>
                  <a:cubicBezTo>
                    <a:pt x="13586" y="1393"/>
                    <a:pt x="13449" y="1561"/>
                    <a:pt x="13334" y="1788"/>
                  </a:cubicBezTo>
                  <a:cubicBezTo>
                    <a:pt x="13266" y="1572"/>
                    <a:pt x="13161" y="1407"/>
                    <a:pt x="13019" y="1294"/>
                  </a:cubicBezTo>
                  <a:cubicBezTo>
                    <a:pt x="12877" y="1180"/>
                    <a:pt x="12705" y="1123"/>
                    <a:pt x="12502" y="1123"/>
                  </a:cubicBezTo>
                  <a:close/>
                  <a:moveTo>
                    <a:pt x="16130" y="0"/>
                  </a:moveTo>
                  <a:lnTo>
                    <a:pt x="16130" y="4274"/>
                  </a:lnTo>
                  <a:lnTo>
                    <a:pt x="16588" y="4274"/>
                  </a:lnTo>
                  <a:lnTo>
                    <a:pt x="16588" y="0"/>
                  </a:lnTo>
                  <a:close/>
                  <a:moveTo>
                    <a:pt x="5027" y="173"/>
                  </a:moveTo>
                  <a:lnTo>
                    <a:pt x="3732" y="4796"/>
                  </a:lnTo>
                  <a:lnTo>
                    <a:pt x="4156" y="4796"/>
                  </a:lnTo>
                  <a:lnTo>
                    <a:pt x="5450" y="173"/>
                  </a:lnTo>
                  <a:close/>
                </a:path>
              </a:pathLst>
            </a:custGeom>
            <a:solidFill>
              <a:srgbClr val="000000"/>
            </a:solidFill>
            <a:ln>
              <a:noFill/>
            </a:ln>
          </p:spPr>
          <p:txBody>
            <a:bodyPr lIns="91425" tIns="91425" rIns="91425" bIns="91425" anchor="ctr" anchorCtr="0">
              <a:noAutofit/>
            </a:bodyPr>
            <a:lstStyle/>
            <a:p>
              <a:endParaRP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2864</TotalTime>
  <Words>3359</Words>
  <Application>Microsoft Macintosh PowerPoint</Application>
  <PresentationFormat>On-screen Show (4:3)</PresentationFormat>
  <Paragraphs>409</Paragraphs>
  <Slides>57</Slides>
  <Notes>57</Notes>
  <HiddenSlides>1</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Breeze</vt:lpstr>
      <vt:lpstr>Front End Development</vt:lpstr>
      <vt:lpstr>HTML 5</vt:lpstr>
      <vt:lpstr>PowerPoint Presentation</vt:lpstr>
      <vt:lpstr>What is HTML5?</vt:lpstr>
      <vt:lpstr>"One vocabulary, two serializations"</vt:lpstr>
      <vt:lpstr>Using HTML5</vt:lpstr>
      <vt:lpstr>IE &amp; HTML5 Markup</vt:lpstr>
      <vt:lpstr>Changes from previous versions</vt:lpstr>
      <vt:lpstr>Changes</vt:lpstr>
      <vt:lpstr>New HTML 5 elements http://www.whatwg.org/specs/web-apps/current-work/multipage/index.html#contents</vt:lpstr>
      <vt:lpstr>&lt;article&gt; &amp; &lt;section&gt;</vt:lpstr>
      <vt:lpstr>&lt;aside&gt;</vt:lpstr>
      <vt:lpstr>&lt;details&gt;</vt:lpstr>
      <vt:lpstr>&lt;aside&gt;  HTML 5 enabling script (html5shiv) &lt;/aside&gt;</vt:lpstr>
      <vt:lpstr>HTML 5 Forms</vt:lpstr>
      <vt:lpstr>HTML 5 attributes examples</vt:lpstr>
      <vt:lpstr>HTML 5 attributes examples</vt:lpstr>
      <vt:lpstr>HTML 5 - Feature Detection</vt:lpstr>
      <vt:lpstr>HTML 5 - History API</vt:lpstr>
      <vt:lpstr>HTML 5 - Local Storage</vt:lpstr>
      <vt:lpstr>HTML 5 APIs</vt:lpstr>
      <vt:lpstr>DOM Enhancements</vt:lpstr>
      <vt:lpstr>Video</vt:lpstr>
      <vt:lpstr>Video</vt:lpstr>
      <vt:lpstr>Video</vt:lpstr>
      <vt:lpstr>Audio</vt:lpstr>
      <vt:lpstr>Audio</vt:lpstr>
      <vt:lpstr>Geolocation http://www.w3schools.com/html/html5_geolocation.asp</vt:lpstr>
      <vt:lpstr>Geolocation</vt:lpstr>
      <vt:lpstr>Geolocation</vt:lpstr>
      <vt:lpstr>Geolocation</vt:lpstr>
      <vt:lpstr>Canvas API http://www.w3schools.com/html/html5_canvas.asp</vt:lpstr>
      <vt:lpstr>Canvas API Uses</vt:lpstr>
      <vt:lpstr>Canvas API</vt:lpstr>
      <vt:lpstr>Canvas API: Drawing Examples</vt:lpstr>
      <vt:lpstr>Canvas API: Path Examples</vt:lpstr>
      <vt:lpstr>Canvas API: Path Examples</vt:lpstr>
      <vt:lpstr>Other APIs</vt:lpstr>
      <vt:lpstr>CSS 3</vt:lpstr>
      <vt:lpstr>CSS 3 properties</vt:lpstr>
      <vt:lpstr>Box-Shadow</vt:lpstr>
      <vt:lpstr>Prefixr</vt:lpstr>
      <vt:lpstr>CSS 3 Gradients</vt:lpstr>
      <vt:lpstr>CSS 3 – Media Queries </vt:lpstr>
      <vt:lpstr>CSS 3 Transitions</vt:lpstr>
      <vt:lpstr>Object Oriented JavaScript</vt:lpstr>
      <vt:lpstr>Primitives and Objects</vt:lpstr>
      <vt:lpstr>Creating Objects </vt:lpstr>
      <vt:lpstr>Creating Objects  contd.,</vt:lpstr>
      <vt:lpstr>The ‘this’ keyword</vt:lpstr>
      <vt:lpstr>Constructor functions</vt:lpstr>
      <vt:lpstr>The constructor method</vt:lpstr>
      <vt:lpstr>instanceOf</vt:lpstr>
      <vt:lpstr>Data and Accessor properties</vt:lpstr>
      <vt:lpstr>Getters and Setters</vt:lpstr>
      <vt:lpstr>Prototype / inheritance</vt:lpstr>
      <vt:lpstr>Prototype Chaining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 End Development</dc:title>
  <cp:lastModifiedBy>Richard Plotka</cp:lastModifiedBy>
  <cp:revision>37</cp:revision>
  <dcterms:modified xsi:type="dcterms:W3CDTF">2015-01-29T20:20:49Z</dcterms:modified>
</cp:coreProperties>
</file>