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94" r:id="rId3"/>
    <p:sldId id="398" r:id="rId4"/>
    <p:sldId id="399" r:id="rId5"/>
    <p:sldId id="397" r:id="rId6"/>
    <p:sldId id="38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57" d="100"/>
          <a:sy n="57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3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637" y="686955"/>
            <a:ext cx="4434728" cy="3427557"/>
          </a:xfrm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="1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B22E60E-AC32-0E48-803B-F6D023A73E3F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760" y="782621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56441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  <p:sldLayoutId id="214748368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zoomforth.com/s/deloitte/getyourhack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Term project discussion</a:t>
            </a:r>
          </a:p>
          <a:p>
            <a:pPr lvl="1"/>
            <a:r>
              <a:rPr lang="en-US" dirty="0" smtClean="0"/>
              <a:t>Proposals due </a:t>
            </a:r>
            <a:r>
              <a:rPr lang="en-US" dirty="0" err="1" smtClean="0"/>
              <a:t>eod</a:t>
            </a:r>
            <a:r>
              <a:rPr lang="en-US" dirty="0" smtClean="0"/>
              <a:t> Wednesday, 2/12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1 – Now Due </a:t>
            </a:r>
            <a:r>
              <a:rPr lang="en-US" dirty="0" err="1" smtClean="0"/>
              <a:t>EoD</a:t>
            </a:r>
            <a:r>
              <a:rPr lang="en-US" dirty="0" smtClean="0"/>
              <a:t>, Wednesday 2/12</a:t>
            </a:r>
            <a:endParaRPr lang="en-US" dirty="0" smtClean="0"/>
          </a:p>
          <a:p>
            <a:r>
              <a:rPr lang="en-US" dirty="0" smtClean="0"/>
              <a:t>Everyone should have their systems setup – follow along in class as you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5</a:t>
            </a:r>
          </a:p>
        </p:txBody>
      </p:sp>
      <p:sp>
        <p:nvSpPr>
          <p:cNvPr id="33" name="Oval 32"/>
          <p:cNvSpPr/>
          <p:nvPr/>
        </p:nvSpPr>
        <p:spPr>
          <a:xfrm>
            <a:off x="237602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6</a:t>
            </a:r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3583" y="4465908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3584" y="26066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7060320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00225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11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58753" y="445237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263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912345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66013"/>
              </p:ext>
            </p:extLst>
          </p:nvPr>
        </p:nvGraphicFramePr>
        <p:xfrm>
          <a:off x="548641" y="938669"/>
          <a:ext cx="804227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 Gavin,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Michael Han, Christopher </a:t>
                      </a:r>
                      <a:r>
                        <a:rPr lang="en-US" dirty="0" err="1" smtClean="0"/>
                        <a:t>Higley</a:t>
                      </a:r>
                      <a:r>
                        <a:rPr lang="en-US" dirty="0" smtClean="0"/>
                        <a:t>, Christine </a:t>
                      </a:r>
                      <a:r>
                        <a:rPr lang="en-US" dirty="0" err="1" smtClean="0"/>
                        <a:t>Padavil</a:t>
                      </a:r>
                      <a:r>
                        <a:rPr lang="en-US" dirty="0" smtClean="0"/>
                        <a:t>, Lucas Silva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Devin Nguyen, Aidan </a:t>
                      </a:r>
                      <a:r>
                        <a:rPr lang="en-US" dirty="0" err="1" smtClean="0"/>
                        <a:t>Pelisson</a:t>
                      </a:r>
                      <a:r>
                        <a:rPr lang="en-US" dirty="0" smtClean="0"/>
                        <a:t>, Emily Roth, </a:t>
                      </a:r>
                      <a:r>
                        <a:rPr lang="en-US" dirty="0" err="1" smtClean="0"/>
                        <a:t>Pinyuan</a:t>
                      </a:r>
                      <a:r>
                        <a:rPr lang="en-US" dirty="0" smtClean="0"/>
                        <a:t> Xian, Jonathan </a:t>
                      </a:r>
                      <a:r>
                        <a:rPr lang="en-US" dirty="0" err="1" smtClean="0"/>
                        <a:t>Yax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Argueta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Nathan </a:t>
                      </a:r>
                      <a:r>
                        <a:rPr lang="en-US" dirty="0" err="1" smtClean="0"/>
                        <a:t>Berton</a:t>
                      </a:r>
                      <a:r>
                        <a:rPr lang="en-US" dirty="0" smtClean="0"/>
                        <a:t>, Maxwell Llewellyn, Peter </a:t>
                      </a:r>
                      <a:r>
                        <a:rPr lang="en-US" dirty="0" err="1" smtClean="0"/>
                        <a:t>Matla</a:t>
                      </a:r>
                      <a:r>
                        <a:rPr lang="en-US" dirty="0" smtClean="0"/>
                        <a:t>, Zachary Minster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Adler, Brent Davey, </a:t>
                      </a:r>
                      <a:r>
                        <a:rPr lang="en-US" dirty="0" err="1" smtClean="0"/>
                        <a:t>Bolong</a:t>
                      </a:r>
                      <a:r>
                        <a:rPr lang="en-US" dirty="0" smtClean="0"/>
                        <a:t> Liang, </a:t>
                      </a:r>
                      <a:r>
                        <a:rPr lang="en-US" dirty="0" err="1" smtClean="0"/>
                        <a:t>Alyaz</a:t>
                      </a:r>
                      <a:r>
                        <a:rPr lang="en-US" dirty="0" smtClean="0"/>
                        <a:t> Mohamed, </a:t>
                      </a:r>
                      <a:r>
                        <a:rPr lang="en-US" dirty="0" err="1" smtClean="0"/>
                        <a:t>Otacilio</a:t>
                      </a:r>
                      <a:r>
                        <a:rPr lang="en-US" dirty="0" smtClean="0"/>
                        <a:t> Oliveira Lima </a:t>
                      </a:r>
                      <a:r>
                        <a:rPr lang="en-US" dirty="0" err="1" smtClean="0"/>
                        <a:t>Neto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Ben-</a:t>
                      </a:r>
                      <a:r>
                        <a:rPr lang="en-US" dirty="0" err="1" smtClean="0"/>
                        <a:t>Chitrit</a:t>
                      </a:r>
                      <a:r>
                        <a:rPr lang="en-US" dirty="0" smtClean="0"/>
                        <a:t>, Mason Cooper, Kathleen Flynn, </a:t>
                      </a:r>
                      <a:r>
                        <a:rPr lang="en-US" dirty="0" err="1" smtClean="0"/>
                        <a:t>Nobah</a:t>
                      </a:r>
                      <a:r>
                        <a:rPr lang="en-US" dirty="0" smtClean="0"/>
                        <a:t> Lee, Mary </a:t>
                      </a:r>
                      <a:r>
                        <a:rPr lang="en-US" dirty="0" err="1" smtClean="0"/>
                        <a:t>Powathil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Elise </a:t>
                      </a:r>
                      <a:r>
                        <a:rPr lang="en-US" dirty="0" err="1" smtClean="0"/>
                        <a:t>Baik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Kevan</a:t>
                      </a:r>
                      <a:r>
                        <a:rPr lang="en-US" dirty="0" smtClean="0"/>
                        <a:t> DuPont,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Yuting</a:t>
                      </a:r>
                      <a:r>
                        <a:rPr lang="en-US" dirty="0" smtClean="0"/>
                        <a:t> (Tina) </a:t>
                      </a:r>
                      <a:r>
                        <a:rPr lang="en-US" dirty="0" err="1" smtClean="0"/>
                        <a:t>Guo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Qihua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Sylvia He,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Timothy </a:t>
                      </a:r>
                      <a:r>
                        <a:rPr lang="en-US" dirty="0" err="1" smtClean="0"/>
                        <a:t>Tse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Nachiket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Barve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Taoran</a:t>
                      </a:r>
                      <a:r>
                        <a:rPr lang="en-US" dirty="0" smtClean="0"/>
                        <a:t> Li, </a:t>
                      </a:r>
                      <a:r>
                        <a:rPr lang="en-US" dirty="0" err="1" smtClean="0"/>
                        <a:t>Nitish</a:t>
                      </a:r>
                      <a:r>
                        <a:rPr lang="en-US" dirty="0" smtClean="0"/>
                        <a:t> Mishra, </a:t>
                      </a:r>
                      <a:r>
                        <a:rPr lang="en-US" dirty="0" err="1" smtClean="0"/>
                        <a:t>Mithun</a:t>
                      </a:r>
                      <a:r>
                        <a:rPr lang="en-US" dirty="0" smtClean="0"/>
                        <a:t> Kumar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Nallu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Peiliang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 Kumar, </a:t>
                      </a:r>
                      <a:r>
                        <a:rPr lang="en-US" dirty="0" err="1" smtClean="0"/>
                        <a:t>Anand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Apurva</a:t>
                      </a:r>
                      <a:r>
                        <a:rPr lang="en-US" dirty="0" smtClean="0"/>
                        <a:t> Kumar </a:t>
                      </a:r>
                      <a:r>
                        <a:rPr lang="en-US" dirty="0" err="1" smtClean="0"/>
                        <a:t>Sinha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Luying</a:t>
                      </a:r>
                      <a:r>
                        <a:rPr lang="en-US" dirty="0" smtClean="0"/>
                        <a:t> Wen, </a:t>
                      </a:r>
                      <a:r>
                        <a:rPr lang="en-US" dirty="0" err="1" smtClean="0"/>
                        <a:t>Sicong</a:t>
                      </a:r>
                      <a:r>
                        <a:rPr lang="en-US" dirty="0" smtClean="0"/>
                        <a:t> Zhao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294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6" descr="DEL_PRI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00" y="129614"/>
            <a:ext cx="1370880" cy="25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5760" y="782003"/>
            <a:ext cx="8412480" cy="757520"/>
          </a:xfrm>
        </p:spPr>
        <p:txBody>
          <a:bodyPr/>
          <a:lstStyle/>
          <a:p>
            <a:pPr algn="ctr"/>
            <a:r>
              <a:rPr lang="en-US" sz="2200">
                <a:latin typeface="News Gothic MT" charset="0"/>
                <a:ea typeface="ＭＳ Ｐゴシック" charset="0"/>
              </a:rPr>
              <a:t>Deloitte Foundation Cyber Threat Competition (DF CTC)</a:t>
            </a:r>
          </a:p>
        </p:txBody>
      </p:sp>
      <p:pic>
        <p:nvPicPr>
          <p:cNvPr id="28675" name="Picture 6" descr="Deloitte_Foundation_Cyber_Threat_Competition__DF_CTC_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" y="1493438"/>
            <a:ext cx="9144000" cy="471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7"/>
          <p:cNvSpPr txBox="1">
            <a:spLocks noChangeArrowheads="1"/>
          </p:cNvSpPr>
          <p:nvPr/>
        </p:nvSpPr>
        <p:spPr bwMode="auto">
          <a:xfrm>
            <a:off x="1807200" y="6302102"/>
            <a:ext cx="511488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lang="en-US" sz="1600" dirty="0">
                <a:hlinkClick r:id="rId4"/>
              </a:rPr>
              <a:t>https://zoomforth.com/s/deloitte/getyourhackon</a:t>
            </a:r>
            <a:endParaRPr lang="en-US" sz="1600" dirty="0"/>
          </a:p>
          <a:p>
            <a:pPr eaLnBrk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5290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23005</TotalTime>
  <Words>248</Words>
  <Application>Microsoft Macintosh PowerPoint</Application>
  <PresentationFormat>On-screen Show (4:3)</PresentationFormat>
  <Paragraphs>53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ITWS4200-WebScience-Reminders-WxCx</vt:lpstr>
      <vt:lpstr>Web Science  ITWS 4200 Lally Hall Room 102 </vt:lpstr>
      <vt:lpstr>Agenda</vt:lpstr>
      <vt:lpstr>Term Project Teams</vt:lpstr>
      <vt:lpstr>Groups</vt:lpstr>
      <vt:lpstr>PowerPoint Presentation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375</cp:revision>
  <cp:lastPrinted>2013-08-25T17:01:18Z</cp:lastPrinted>
  <dcterms:created xsi:type="dcterms:W3CDTF">2009-10-22T03:28:47Z</dcterms:created>
  <dcterms:modified xsi:type="dcterms:W3CDTF">2015-02-05T04:54:49Z</dcterms:modified>
</cp:coreProperties>
</file>